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7" r:id="rId9"/>
    <p:sldId id="268" r:id="rId10"/>
    <p:sldId id="271" r:id="rId11"/>
    <p:sldId id="286" r:id="rId12"/>
    <p:sldId id="278" r:id="rId13"/>
    <p:sldId id="279" r:id="rId14"/>
    <p:sldId id="277" r:id="rId15"/>
    <p:sldId id="287" r:id="rId16"/>
    <p:sldId id="283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24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11BA9A-9083-4EA3-86E0-21C096156EE4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1C1FE23-EF79-4984-94F1-B950624BF789}">
      <dgm:prSet phldrT="[Text]"/>
      <dgm:spPr/>
      <dgm:t>
        <a:bodyPr/>
        <a:lstStyle/>
        <a:p>
          <a:r>
            <a:rPr lang="en-US" dirty="0" smtClean="0"/>
            <a:t>Director of Medicare for All Program</a:t>
          </a:r>
          <a:endParaRPr lang="en-US" dirty="0"/>
        </a:p>
      </dgm:t>
    </dgm:pt>
    <dgm:pt modelId="{1A868C64-CE82-425A-8074-E0C547519793}" type="parTrans" cxnId="{0AE833D7-B19E-4D20-B8CB-C7E15506B476}">
      <dgm:prSet/>
      <dgm:spPr/>
      <dgm:t>
        <a:bodyPr/>
        <a:lstStyle/>
        <a:p>
          <a:endParaRPr lang="en-US"/>
        </a:p>
      </dgm:t>
    </dgm:pt>
    <dgm:pt modelId="{77DC5E7B-CFC9-4781-BE92-5FCB70F31C4A}" type="sibTrans" cxnId="{0AE833D7-B19E-4D20-B8CB-C7E15506B476}">
      <dgm:prSet/>
      <dgm:spPr/>
      <dgm:t>
        <a:bodyPr/>
        <a:lstStyle/>
        <a:p>
          <a:endParaRPr lang="en-US"/>
        </a:p>
      </dgm:t>
    </dgm:pt>
    <dgm:pt modelId="{E1101A69-61A4-4725-8BA5-43C4928AEAF5}" type="asst">
      <dgm:prSet phldrT="[Text]"/>
      <dgm:spPr/>
      <dgm:t>
        <a:bodyPr/>
        <a:lstStyle/>
        <a:p>
          <a:r>
            <a:rPr lang="en-US" dirty="0" smtClean="0"/>
            <a:t>Director of Long-Term Care</a:t>
          </a:r>
          <a:endParaRPr lang="en-US" dirty="0"/>
        </a:p>
      </dgm:t>
    </dgm:pt>
    <dgm:pt modelId="{1972FE1E-3BB0-4D5D-9813-E085E0C57A61}" type="parTrans" cxnId="{C4F15E45-FA27-463C-83B2-10122C1C041F}">
      <dgm:prSet/>
      <dgm:spPr/>
      <dgm:t>
        <a:bodyPr/>
        <a:lstStyle/>
        <a:p>
          <a:endParaRPr lang="en-US"/>
        </a:p>
      </dgm:t>
    </dgm:pt>
    <dgm:pt modelId="{55B8D1E0-C147-4E15-972D-394BA450A982}" type="sibTrans" cxnId="{C4F15E45-FA27-463C-83B2-10122C1C041F}">
      <dgm:prSet/>
      <dgm:spPr/>
      <dgm:t>
        <a:bodyPr/>
        <a:lstStyle/>
        <a:p>
          <a:endParaRPr lang="en-US"/>
        </a:p>
      </dgm:t>
    </dgm:pt>
    <dgm:pt modelId="{1288B641-3637-495C-8565-740586691BE7}">
      <dgm:prSet phldrT="[Text]"/>
      <dgm:spPr/>
      <dgm:t>
        <a:bodyPr/>
        <a:lstStyle/>
        <a:p>
          <a:r>
            <a:rPr lang="en-US" dirty="0" smtClean="0"/>
            <a:t>Regional Director</a:t>
          </a:r>
          <a:endParaRPr lang="en-US" dirty="0"/>
        </a:p>
      </dgm:t>
    </dgm:pt>
    <dgm:pt modelId="{31C75BF3-E1BE-42D7-8572-77BA6E0BC0AD}" type="parTrans" cxnId="{5A0B06E1-1722-440C-BD58-582032413CBA}">
      <dgm:prSet/>
      <dgm:spPr/>
      <dgm:t>
        <a:bodyPr/>
        <a:lstStyle/>
        <a:p>
          <a:endParaRPr lang="en-US"/>
        </a:p>
      </dgm:t>
    </dgm:pt>
    <dgm:pt modelId="{A9B507E0-F86B-4651-A01D-AFCDFED39644}" type="sibTrans" cxnId="{5A0B06E1-1722-440C-BD58-582032413CBA}">
      <dgm:prSet/>
      <dgm:spPr/>
      <dgm:t>
        <a:bodyPr/>
        <a:lstStyle/>
        <a:p>
          <a:endParaRPr lang="en-US"/>
        </a:p>
      </dgm:t>
    </dgm:pt>
    <dgm:pt modelId="{628AD8D3-6268-4E42-BB0F-85569A95F1F0}">
      <dgm:prSet phldrT="[Text]"/>
      <dgm:spPr/>
      <dgm:t>
        <a:bodyPr/>
        <a:lstStyle/>
        <a:p>
          <a:r>
            <a:rPr lang="en-US" dirty="0" smtClean="0"/>
            <a:t>Regional Director</a:t>
          </a:r>
          <a:endParaRPr lang="en-US" dirty="0"/>
        </a:p>
      </dgm:t>
    </dgm:pt>
    <dgm:pt modelId="{1E639D54-B610-4C12-B3A1-A4AD81AFD0C8}" type="parTrans" cxnId="{4608AF39-69BC-4C6F-9BE3-408916073345}">
      <dgm:prSet/>
      <dgm:spPr/>
      <dgm:t>
        <a:bodyPr/>
        <a:lstStyle/>
        <a:p>
          <a:endParaRPr lang="en-US"/>
        </a:p>
      </dgm:t>
    </dgm:pt>
    <dgm:pt modelId="{D811E0C6-1FDF-433C-A0CA-0C1C085016E8}" type="sibTrans" cxnId="{4608AF39-69BC-4C6F-9BE3-408916073345}">
      <dgm:prSet/>
      <dgm:spPr/>
      <dgm:t>
        <a:bodyPr/>
        <a:lstStyle/>
        <a:p>
          <a:endParaRPr lang="en-US"/>
        </a:p>
      </dgm:t>
    </dgm:pt>
    <dgm:pt modelId="{7A0F39DD-C5ED-40CD-8AE3-CD18D7F09CCF}">
      <dgm:prSet phldrT="[Text]"/>
      <dgm:spPr/>
      <dgm:t>
        <a:bodyPr/>
        <a:lstStyle/>
        <a:p>
          <a:r>
            <a:rPr lang="en-US" dirty="0" smtClean="0"/>
            <a:t>Regional Director</a:t>
          </a:r>
          <a:endParaRPr lang="en-US" dirty="0"/>
        </a:p>
      </dgm:t>
    </dgm:pt>
    <dgm:pt modelId="{6DD5E375-B562-45A0-8EC1-0688D0DF9819}" type="parTrans" cxnId="{A8B1E098-F51C-4BDD-914B-1F6828E76F4C}">
      <dgm:prSet/>
      <dgm:spPr/>
      <dgm:t>
        <a:bodyPr/>
        <a:lstStyle/>
        <a:p>
          <a:endParaRPr lang="en-US"/>
        </a:p>
      </dgm:t>
    </dgm:pt>
    <dgm:pt modelId="{52063EB3-751F-48ED-AD6A-3490F93ED2B7}" type="sibTrans" cxnId="{A8B1E098-F51C-4BDD-914B-1F6828E76F4C}">
      <dgm:prSet/>
      <dgm:spPr/>
      <dgm:t>
        <a:bodyPr/>
        <a:lstStyle/>
        <a:p>
          <a:endParaRPr lang="en-US"/>
        </a:p>
      </dgm:t>
    </dgm:pt>
    <dgm:pt modelId="{85ED1D87-01E7-410A-9BC1-9C639B1DA830}">
      <dgm:prSet/>
      <dgm:spPr/>
      <dgm:t>
        <a:bodyPr/>
        <a:lstStyle/>
        <a:p>
          <a:r>
            <a:rPr lang="en-US" dirty="0" smtClean="0"/>
            <a:t>Regional Director</a:t>
          </a:r>
          <a:endParaRPr lang="en-US" dirty="0"/>
        </a:p>
      </dgm:t>
    </dgm:pt>
    <dgm:pt modelId="{AC1601ED-0C94-4EBD-BE8A-3A9821ED256C}" type="parTrans" cxnId="{A79585C7-70D5-4545-A94A-220E490FCCD9}">
      <dgm:prSet/>
      <dgm:spPr/>
      <dgm:t>
        <a:bodyPr/>
        <a:lstStyle/>
        <a:p>
          <a:endParaRPr lang="en-US"/>
        </a:p>
      </dgm:t>
    </dgm:pt>
    <dgm:pt modelId="{B0667DB3-4C74-4304-BEAB-F2B7C30FE505}" type="sibTrans" cxnId="{A79585C7-70D5-4545-A94A-220E490FCCD9}">
      <dgm:prSet/>
      <dgm:spPr/>
      <dgm:t>
        <a:bodyPr/>
        <a:lstStyle/>
        <a:p>
          <a:endParaRPr lang="en-US"/>
        </a:p>
      </dgm:t>
    </dgm:pt>
    <dgm:pt modelId="{C65B3A2F-3F9C-4849-B8C8-89F9BBB15473}" type="asst">
      <dgm:prSet/>
      <dgm:spPr/>
      <dgm:t>
        <a:bodyPr/>
        <a:lstStyle/>
        <a:p>
          <a:r>
            <a:rPr lang="en-US" dirty="0" smtClean="0"/>
            <a:t>Director of Mental Health</a:t>
          </a:r>
          <a:endParaRPr lang="en-US" dirty="0"/>
        </a:p>
      </dgm:t>
    </dgm:pt>
    <dgm:pt modelId="{A1779992-0AA7-4F6D-9881-D3DDB5D4A529}" type="parTrans" cxnId="{B7F6042D-6174-4BB0-B2EB-AEA36111F909}">
      <dgm:prSet/>
      <dgm:spPr/>
      <dgm:t>
        <a:bodyPr/>
        <a:lstStyle/>
        <a:p>
          <a:endParaRPr lang="en-US"/>
        </a:p>
      </dgm:t>
    </dgm:pt>
    <dgm:pt modelId="{4211CE09-6A98-4C83-AABB-AC6D712DD257}" type="sibTrans" cxnId="{B7F6042D-6174-4BB0-B2EB-AEA36111F909}">
      <dgm:prSet/>
      <dgm:spPr/>
      <dgm:t>
        <a:bodyPr/>
        <a:lstStyle/>
        <a:p>
          <a:endParaRPr lang="en-US"/>
        </a:p>
      </dgm:t>
    </dgm:pt>
    <dgm:pt modelId="{9E163C34-B172-4678-890E-0C8294D00B89}" type="asst">
      <dgm:prSet/>
      <dgm:spPr/>
      <dgm:t>
        <a:bodyPr/>
        <a:lstStyle/>
        <a:p>
          <a:r>
            <a:rPr lang="en-US" dirty="0" smtClean="0"/>
            <a:t>Director of Office of Quality</a:t>
          </a:r>
          <a:endParaRPr lang="en-US" dirty="0"/>
        </a:p>
      </dgm:t>
    </dgm:pt>
    <dgm:pt modelId="{80C2EC5F-866E-40AE-8486-994623BD1236}" type="parTrans" cxnId="{026EED55-D9E2-4A14-B8B3-27C1973CE638}">
      <dgm:prSet/>
      <dgm:spPr/>
      <dgm:t>
        <a:bodyPr/>
        <a:lstStyle/>
        <a:p>
          <a:endParaRPr lang="en-US"/>
        </a:p>
      </dgm:t>
    </dgm:pt>
    <dgm:pt modelId="{BFB05BC7-B6EF-4159-8AFB-F040FE2A3ACB}" type="sibTrans" cxnId="{026EED55-D9E2-4A14-B8B3-27C1973CE638}">
      <dgm:prSet/>
      <dgm:spPr/>
      <dgm:t>
        <a:bodyPr/>
        <a:lstStyle/>
        <a:p>
          <a:endParaRPr lang="en-US"/>
        </a:p>
      </dgm:t>
    </dgm:pt>
    <dgm:pt modelId="{A834B955-5A96-472A-B016-BBCFFC72032F}">
      <dgm:prSet/>
      <dgm:spPr/>
      <dgm:t>
        <a:bodyPr/>
        <a:lstStyle/>
        <a:p>
          <a:r>
            <a:rPr lang="en-US" dirty="0" smtClean="0"/>
            <a:t>Secretary of Health and Human Services</a:t>
          </a:r>
          <a:endParaRPr lang="en-US" dirty="0"/>
        </a:p>
      </dgm:t>
    </dgm:pt>
    <dgm:pt modelId="{C708942D-5E19-4CE6-AF22-D881334855E8}" type="parTrans" cxnId="{418ADEE3-B97C-4DCB-BDAD-C083DD4C05C4}">
      <dgm:prSet/>
      <dgm:spPr/>
      <dgm:t>
        <a:bodyPr/>
        <a:lstStyle/>
        <a:p>
          <a:endParaRPr lang="en-US"/>
        </a:p>
      </dgm:t>
    </dgm:pt>
    <dgm:pt modelId="{B9731301-CB5D-44D5-B040-B25576430275}" type="sibTrans" cxnId="{418ADEE3-B97C-4DCB-BDAD-C083DD4C05C4}">
      <dgm:prSet/>
      <dgm:spPr/>
      <dgm:t>
        <a:bodyPr/>
        <a:lstStyle/>
        <a:p>
          <a:endParaRPr lang="en-US"/>
        </a:p>
      </dgm:t>
    </dgm:pt>
    <dgm:pt modelId="{2FA132C5-5EC4-4D35-A200-4F8E48B9657C}" type="asst">
      <dgm:prSet/>
      <dgm:spPr/>
      <dgm:t>
        <a:bodyPr/>
        <a:lstStyle/>
        <a:p>
          <a:r>
            <a:rPr lang="en-US" dirty="0" smtClean="0"/>
            <a:t>State Directors	</a:t>
          </a:r>
          <a:endParaRPr lang="en-US" dirty="0"/>
        </a:p>
      </dgm:t>
    </dgm:pt>
    <dgm:pt modelId="{137495B8-F047-4C02-9127-4587327BD531}" type="parTrans" cxnId="{1A5A61D5-2836-4363-81BB-CD8E76732F24}">
      <dgm:prSet/>
      <dgm:spPr/>
      <dgm:t>
        <a:bodyPr/>
        <a:lstStyle/>
        <a:p>
          <a:endParaRPr lang="en-US"/>
        </a:p>
      </dgm:t>
    </dgm:pt>
    <dgm:pt modelId="{1FCA630A-ADB1-48F7-B43D-08E066DB66C6}" type="sibTrans" cxnId="{1A5A61D5-2836-4363-81BB-CD8E76732F24}">
      <dgm:prSet/>
      <dgm:spPr/>
      <dgm:t>
        <a:bodyPr/>
        <a:lstStyle/>
        <a:p>
          <a:endParaRPr lang="en-US"/>
        </a:p>
      </dgm:t>
    </dgm:pt>
    <dgm:pt modelId="{0DD4E7F9-95B7-4300-81D0-F73C954526E0}" type="asst">
      <dgm:prSet/>
      <dgm:spPr/>
      <dgm:t>
        <a:bodyPr/>
        <a:lstStyle/>
        <a:p>
          <a:r>
            <a:rPr lang="en-US" dirty="0" smtClean="0"/>
            <a:t>State Directors</a:t>
          </a:r>
          <a:endParaRPr lang="en-US" dirty="0"/>
        </a:p>
      </dgm:t>
    </dgm:pt>
    <dgm:pt modelId="{CA90F176-1D3A-4117-A6B5-72C6DA6AC629}" type="parTrans" cxnId="{1D5755B5-469E-4BF8-B5A5-257BA9867B38}">
      <dgm:prSet/>
      <dgm:spPr/>
      <dgm:t>
        <a:bodyPr/>
        <a:lstStyle/>
        <a:p>
          <a:endParaRPr lang="en-US"/>
        </a:p>
      </dgm:t>
    </dgm:pt>
    <dgm:pt modelId="{36ADE352-113A-45C8-87FF-7860FEB4A9F6}" type="sibTrans" cxnId="{1D5755B5-469E-4BF8-B5A5-257BA9867B38}">
      <dgm:prSet/>
      <dgm:spPr/>
      <dgm:t>
        <a:bodyPr/>
        <a:lstStyle/>
        <a:p>
          <a:endParaRPr lang="en-US"/>
        </a:p>
      </dgm:t>
    </dgm:pt>
    <dgm:pt modelId="{0D61DCEC-6376-4AFC-AD05-857CFCB5E361}" type="asst">
      <dgm:prSet/>
      <dgm:spPr/>
      <dgm:t>
        <a:bodyPr/>
        <a:lstStyle/>
        <a:p>
          <a:r>
            <a:rPr lang="en-US" dirty="0" smtClean="0"/>
            <a:t>State Directors</a:t>
          </a:r>
          <a:endParaRPr lang="en-US" dirty="0"/>
        </a:p>
      </dgm:t>
    </dgm:pt>
    <dgm:pt modelId="{41C09F26-B6E0-4B2F-A474-4581DD996EB0}" type="parTrans" cxnId="{D12DE4ED-1120-49AB-B5E9-50C711F28EC4}">
      <dgm:prSet/>
      <dgm:spPr/>
      <dgm:t>
        <a:bodyPr/>
        <a:lstStyle/>
        <a:p>
          <a:endParaRPr lang="en-US"/>
        </a:p>
      </dgm:t>
    </dgm:pt>
    <dgm:pt modelId="{ADEBB6DF-C143-44C7-88DF-B33DE5DD1BF9}" type="sibTrans" cxnId="{D12DE4ED-1120-49AB-B5E9-50C711F28EC4}">
      <dgm:prSet/>
      <dgm:spPr/>
      <dgm:t>
        <a:bodyPr/>
        <a:lstStyle/>
        <a:p>
          <a:endParaRPr lang="en-US"/>
        </a:p>
      </dgm:t>
    </dgm:pt>
    <dgm:pt modelId="{CCF8BA48-248B-4B06-9A88-C8370BBBB54F}" type="asst">
      <dgm:prSet/>
      <dgm:spPr/>
      <dgm:t>
        <a:bodyPr/>
        <a:lstStyle/>
        <a:p>
          <a:r>
            <a:rPr lang="en-US" dirty="0" smtClean="0"/>
            <a:t>State Directors</a:t>
          </a:r>
          <a:endParaRPr lang="en-US" dirty="0"/>
        </a:p>
      </dgm:t>
    </dgm:pt>
    <dgm:pt modelId="{638D496C-D110-4B64-A302-2DCD51034B8B}" type="parTrans" cxnId="{E68FFA55-4AF2-4261-8460-82A88A661CD3}">
      <dgm:prSet/>
      <dgm:spPr/>
      <dgm:t>
        <a:bodyPr/>
        <a:lstStyle/>
        <a:p>
          <a:endParaRPr lang="en-US"/>
        </a:p>
      </dgm:t>
    </dgm:pt>
    <dgm:pt modelId="{832896A4-4667-46E4-88C3-962D31B128F2}" type="sibTrans" cxnId="{E68FFA55-4AF2-4261-8460-82A88A661CD3}">
      <dgm:prSet/>
      <dgm:spPr/>
      <dgm:t>
        <a:bodyPr/>
        <a:lstStyle/>
        <a:p>
          <a:endParaRPr lang="en-US"/>
        </a:p>
      </dgm:t>
    </dgm:pt>
    <dgm:pt modelId="{FF32C30D-FE16-40BA-B371-D013F17B9729}" type="pres">
      <dgm:prSet presAssocID="{6C11BA9A-9083-4EA3-86E0-21C096156E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3E9A40B-FBCB-4047-BD3D-BAB47B5C42DC}" type="pres">
      <dgm:prSet presAssocID="{A834B955-5A96-472A-B016-BBCFFC72032F}" presName="hierRoot1" presStyleCnt="0">
        <dgm:presLayoutVars>
          <dgm:hierBranch val="init"/>
        </dgm:presLayoutVars>
      </dgm:prSet>
      <dgm:spPr/>
    </dgm:pt>
    <dgm:pt modelId="{32C45718-CEB1-45B7-85AE-60B933862737}" type="pres">
      <dgm:prSet presAssocID="{A834B955-5A96-472A-B016-BBCFFC72032F}" presName="rootComposite1" presStyleCnt="0"/>
      <dgm:spPr/>
    </dgm:pt>
    <dgm:pt modelId="{CB0C8ABB-A430-49E9-ADE3-5FB267AB2148}" type="pres">
      <dgm:prSet presAssocID="{A834B955-5A96-472A-B016-BBCFFC72032F}" presName="rootText1" presStyleLbl="node0" presStyleIdx="0" presStyleCnt="2" custLinFactX="22100" custLinFactNeighborX="100000" custLinFactNeighborY="212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D7F0E6-FB2D-4220-A217-CE6314D99CF8}" type="pres">
      <dgm:prSet presAssocID="{A834B955-5A96-472A-B016-BBCFFC72032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050A04A-BC43-49B4-8C67-0DC75203515F}" type="pres">
      <dgm:prSet presAssocID="{A834B955-5A96-472A-B016-BBCFFC72032F}" presName="hierChild2" presStyleCnt="0"/>
      <dgm:spPr/>
    </dgm:pt>
    <dgm:pt modelId="{F1BF805F-0134-4419-8336-5114737AE6A1}" type="pres">
      <dgm:prSet presAssocID="{A834B955-5A96-472A-B016-BBCFFC72032F}" presName="hierChild3" presStyleCnt="0"/>
      <dgm:spPr/>
    </dgm:pt>
    <dgm:pt modelId="{09226833-62EE-4FF7-B3C3-E028BDE1FB61}" type="pres">
      <dgm:prSet presAssocID="{31C1FE23-EF79-4984-94F1-B950624BF789}" presName="hierRoot1" presStyleCnt="0">
        <dgm:presLayoutVars>
          <dgm:hierBranch/>
        </dgm:presLayoutVars>
      </dgm:prSet>
      <dgm:spPr/>
    </dgm:pt>
    <dgm:pt modelId="{5AE57ECB-406A-49E6-9FC2-349C25D146AB}" type="pres">
      <dgm:prSet presAssocID="{31C1FE23-EF79-4984-94F1-B950624BF789}" presName="rootComposite1" presStyleCnt="0"/>
      <dgm:spPr/>
    </dgm:pt>
    <dgm:pt modelId="{98B8CA2D-9070-475E-B0E1-282C2D829A67}" type="pres">
      <dgm:prSet presAssocID="{31C1FE23-EF79-4984-94F1-B950624BF789}" presName="rootText1" presStyleLbl="node0" presStyleIdx="1" presStyleCnt="2" custLinFactY="44034" custLinFactNeighborX="11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B74494-DDD2-4A91-B1B2-9BF23A685EC3}" type="pres">
      <dgm:prSet presAssocID="{31C1FE23-EF79-4984-94F1-B950624BF78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D1851E6-44DB-4912-A848-5D9A7C494E4F}" type="pres">
      <dgm:prSet presAssocID="{31C1FE23-EF79-4984-94F1-B950624BF789}" presName="hierChild2" presStyleCnt="0"/>
      <dgm:spPr/>
    </dgm:pt>
    <dgm:pt modelId="{C00C1999-E4C5-4F35-8C16-E2A14E9B21B0}" type="pres">
      <dgm:prSet presAssocID="{31C75BF3-E1BE-42D7-8572-77BA6E0BC0AD}" presName="Name35" presStyleLbl="parChTrans1D2" presStyleIdx="0" presStyleCnt="7"/>
      <dgm:spPr/>
      <dgm:t>
        <a:bodyPr/>
        <a:lstStyle/>
        <a:p>
          <a:endParaRPr lang="en-US"/>
        </a:p>
      </dgm:t>
    </dgm:pt>
    <dgm:pt modelId="{47D3A9DD-142B-46CE-993E-FA8FC780F496}" type="pres">
      <dgm:prSet presAssocID="{1288B641-3637-495C-8565-740586691BE7}" presName="hierRoot2" presStyleCnt="0">
        <dgm:presLayoutVars>
          <dgm:hierBranch val="init"/>
        </dgm:presLayoutVars>
      </dgm:prSet>
      <dgm:spPr/>
    </dgm:pt>
    <dgm:pt modelId="{9E273F52-BE00-4E5E-A3EC-8D885D45DFDD}" type="pres">
      <dgm:prSet presAssocID="{1288B641-3637-495C-8565-740586691BE7}" presName="rootComposite" presStyleCnt="0"/>
      <dgm:spPr/>
    </dgm:pt>
    <dgm:pt modelId="{9BA80790-F0A3-4139-AFF4-8597003E32DB}" type="pres">
      <dgm:prSet presAssocID="{1288B641-3637-495C-8565-740586691BE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DED6E-9494-4694-9C94-89C929CB5064}" type="pres">
      <dgm:prSet presAssocID="{1288B641-3637-495C-8565-740586691BE7}" presName="rootConnector" presStyleLbl="node2" presStyleIdx="0" presStyleCnt="4"/>
      <dgm:spPr/>
      <dgm:t>
        <a:bodyPr/>
        <a:lstStyle/>
        <a:p>
          <a:endParaRPr lang="en-US"/>
        </a:p>
      </dgm:t>
    </dgm:pt>
    <dgm:pt modelId="{8B998012-4AE7-4052-B1A2-0C9F0230850C}" type="pres">
      <dgm:prSet presAssocID="{1288B641-3637-495C-8565-740586691BE7}" presName="hierChild4" presStyleCnt="0"/>
      <dgm:spPr/>
    </dgm:pt>
    <dgm:pt modelId="{C8F3642A-00A0-4C1B-A647-4A4FF7FA8287}" type="pres">
      <dgm:prSet presAssocID="{1288B641-3637-495C-8565-740586691BE7}" presName="hierChild5" presStyleCnt="0"/>
      <dgm:spPr/>
    </dgm:pt>
    <dgm:pt modelId="{7CE3197B-515F-4A96-B709-632E88B0B73E}" type="pres">
      <dgm:prSet presAssocID="{CA90F176-1D3A-4117-A6B5-72C6DA6AC629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3258F555-A6C0-492F-8D2F-1C3A4D850173}" type="pres">
      <dgm:prSet presAssocID="{0DD4E7F9-95B7-4300-81D0-F73C954526E0}" presName="hierRoot3" presStyleCnt="0">
        <dgm:presLayoutVars>
          <dgm:hierBranch val="init"/>
        </dgm:presLayoutVars>
      </dgm:prSet>
      <dgm:spPr/>
    </dgm:pt>
    <dgm:pt modelId="{92757FA0-A7C7-41FC-9AAB-340EE7462A25}" type="pres">
      <dgm:prSet presAssocID="{0DD4E7F9-95B7-4300-81D0-F73C954526E0}" presName="rootComposite3" presStyleCnt="0"/>
      <dgm:spPr/>
    </dgm:pt>
    <dgm:pt modelId="{115DBAF1-A387-4D47-97D5-0B49FD8735F1}" type="pres">
      <dgm:prSet presAssocID="{0DD4E7F9-95B7-4300-81D0-F73C954526E0}" presName="rootText3" presStyleLbl="asst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43C4E6-2609-429D-8740-DCC4C66150E9}" type="pres">
      <dgm:prSet presAssocID="{0DD4E7F9-95B7-4300-81D0-F73C954526E0}" presName="rootConnector3" presStyleLbl="asst2" presStyleIdx="0" presStyleCnt="4"/>
      <dgm:spPr/>
      <dgm:t>
        <a:bodyPr/>
        <a:lstStyle/>
        <a:p>
          <a:endParaRPr lang="en-US"/>
        </a:p>
      </dgm:t>
    </dgm:pt>
    <dgm:pt modelId="{2F7D88C1-0864-4DF3-9D90-2FD8024CBC5B}" type="pres">
      <dgm:prSet presAssocID="{0DD4E7F9-95B7-4300-81D0-F73C954526E0}" presName="hierChild6" presStyleCnt="0"/>
      <dgm:spPr/>
    </dgm:pt>
    <dgm:pt modelId="{AD985ADC-F9D5-4BD4-9DCB-502BFCBD7692}" type="pres">
      <dgm:prSet presAssocID="{0DD4E7F9-95B7-4300-81D0-F73C954526E0}" presName="hierChild7" presStyleCnt="0"/>
      <dgm:spPr/>
    </dgm:pt>
    <dgm:pt modelId="{537CB501-9438-4BC0-AC45-D6B21B6A77F8}" type="pres">
      <dgm:prSet presAssocID="{AC1601ED-0C94-4EBD-BE8A-3A9821ED256C}" presName="Name35" presStyleLbl="parChTrans1D2" presStyleIdx="1" presStyleCnt="7"/>
      <dgm:spPr/>
      <dgm:t>
        <a:bodyPr/>
        <a:lstStyle/>
        <a:p>
          <a:endParaRPr lang="en-US"/>
        </a:p>
      </dgm:t>
    </dgm:pt>
    <dgm:pt modelId="{528A0CFE-13E3-4FC1-8997-F3D5D5550504}" type="pres">
      <dgm:prSet presAssocID="{85ED1D87-01E7-410A-9BC1-9C639B1DA830}" presName="hierRoot2" presStyleCnt="0">
        <dgm:presLayoutVars>
          <dgm:hierBranch val="init"/>
        </dgm:presLayoutVars>
      </dgm:prSet>
      <dgm:spPr/>
    </dgm:pt>
    <dgm:pt modelId="{5B27D7CA-E036-46F1-A8CA-57FF52903E6E}" type="pres">
      <dgm:prSet presAssocID="{85ED1D87-01E7-410A-9BC1-9C639B1DA830}" presName="rootComposite" presStyleCnt="0"/>
      <dgm:spPr/>
    </dgm:pt>
    <dgm:pt modelId="{CE4A83C9-79CC-4877-962A-6EDC128CF42B}" type="pres">
      <dgm:prSet presAssocID="{85ED1D87-01E7-410A-9BC1-9C639B1DA83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74F58E-B7DF-4319-96D7-5F435F2FF823}" type="pres">
      <dgm:prSet presAssocID="{85ED1D87-01E7-410A-9BC1-9C639B1DA830}" presName="rootConnector" presStyleLbl="node2" presStyleIdx="1" presStyleCnt="4"/>
      <dgm:spPr/>
      <dgm:t>
        <a:bodyPr/>
        <a:lstStyle/>
        <a:p>
          <a:endParaRPr lang="en-US"/>
        </a:p>
      </dgm:t>
    </dgm:pt>
    <dgm:pt modelId="{936C45C1-B41F-490B-82EC-4EEA23A25430}" type="pres">
      <dgm:prSet presAssocID="{85ED1D87-01E7-410A-9BC1-9C639B1DA830}" presName="hierChild4" presStyleCnt="0"/>
      <dgm:spPr/>
    </dgm:pt>
    <dgm:pt modelId="{8A784947-CDBD-4C62-91F9-9CF8DB8343B8}" type="pres">
      <dgm:prSet presAssocID="{85ED1D87-01E7-410A-9BC1-9C639B1DA830}" presName="hierChild5" presStyleCnt="0"/>
      <dgm:spPr/>
    </dgm:pt>
    <dgm:pt modelId="{D5528344-6AD7-4541-91A9-42EA6E804DF7}" type="pres">
      <dgm:prSet presAssocID="{137495B8-F047-4C02-9127-4587327BD531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0E65FB61-68C8-4A10-BA93-B9047FE70503}" type="pres">
      <dgm:prSet presAssocID="{2FA132C5-5EC4-4D35-A200-4F8E48B9657C}" presName="hierRoot3" presStyleCnt="0">
        <dgm:presLayoutVars>
          <dgm:hierBranch val="init"/>
        </dgm:presLayoutVars>
      </dgm:prSet>
      <dgm:spPr/>
    </dgm:pt>
    <dgm:pt modelId="{23131520-F32C-4149-BFA0-1983540A455F}" type="pres">
      <dgm:prSet presAssocID="{2FA132C5-5EC4-4D35-A200-4F8E48B9657C}" presName="rootComposite3" presStyleCnt="0"/>
      <dgm:spPr/>
    </dgm:pt>
    <dgm:pt modelId="{9345B966-A936-4ACA-BBF2-5A0A48FCB242}" type="pres">
      <dgm:prSet presAssocID="{2FA132C5-5EC4-4D35-A200-4F8E48B9657C}" presName="rootText3" presStyleLbl="asst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6D56D7-3830-4475-8B00-DA8608D51C08}" type="pres">
      <dgm:prSet presAssocID="{2FA132C5-5EC4-4D35-A200-4F8E48B9657C}" presName="rootConnector3" presStyleLbl="asst2" presStyleIdx="1" presStyleCnt="4"/>
      <dgm:spPr/>
      <dgm:t>
        <a:bodyPr/>
        <a:lstStyle/>
        <a:p>
          <a:endParaRPr lang="en-US"/>
        </a:p>
      </dgm:t>
    </dgm:pt>
    <dgm:pt modelId="{16414451-FF0D-43CF-8D4A-B995EC2111A4}" type="pres">
      <dgm:prSet presAssocID="{2FA132C5-5EC4-4D35-A200-4F8E48B9657C}" presName="hierChild6" presStyleCnt="0"/>
      <dgm:spPr/>
    </dgm:pt>
    <dgm:pt modelId="{1F73EA44-8031-4F9B-AD2B-33F470BB7126}" type="pres">
      <dgm:prSet presAssocID="{2FA132C5-5EC4-4D35-A200-4F8E48B9657C}" presName="hierChild7" presStyleCnt="0"/>
      <dgm:spPr/>
    </dgm:pt>
    <dgm:pt modelId="{2E672FFE-3973-468A-A6FC-A126265DF8FE}" type="pres">
      <dgm:prSet presAssocID="{1E639D54-B610-4C12-B3A1-A4AD81AFD0C8}" presName="Name35" presStyleLbl="parChTrans1D2" presStyleIdx="2" presStyleCnt="7"/>
      <dgm:spPr/>
      <dgm:t>
        <a:bodyPr/>
        <a:lstStyle/>
        <a:p>
          <a:endParaRPr lang="en-US"/>
        </a:p>
      </dgm:t>
    </dgm:pt>
    <dgm:pt modelId="{F2FAA030-9008-4E7F-AA6F-4DF9DD85FAEA}" type="pres">
      <dgm:prSet presAssocID="{628AD8D3-6268-4E42-BB0F-85569A95F1F0}" presName="hierRoot2" presStyleCnt="0">
        <dgm:presLayoutVars>
          <dgm:hierBranch val="init"/>
        </dgm:presLayoutVars>
      </dgm:prSet>
      <dgm:spPr/>
    </dgm:pt>
    <dgm:pt modelId="{72F46984-EA36-47A7-97EE-167BEA9787A2}" type="pres">
      <dgm:prSet presAssocID="{628AD8D3-6268-4E42-BB0F-85569A95F1F0}" presName="rootComposite" presStyleCnt="0"/>
      <dgm:spPr/>
    </dgm:pt>
    <dgm:pt modelId="{45EC80F4-178C-497E-8946-8B040A1291DC}" type="pres">
      <dgm:prSet presAssocID="{628AD8D3-6268-4E42-BB0F-85569A95F1F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01E101-80D4-458F-9AC2-014A713FBF0B}" type="pres">
      <dgm:prSet presAssocID="{628AD8D3-6268-4E42-BB0F-85569A95F1F0}" presName="rootConnector" presStyleLbl="node2" presStyleIdx="2" presStyleCnt="4"/>
      <dgm:spPr/>
      <dgm:t>
        <a:bodyPr/>
        <a:lstStyle/>
        <a:p>
          <a:endParaRPr lang="en-US"/>
        </a:p>
      </dgm:t>
    </dgm:pt>
    <dgm:pt modelId="{AA4A8A01-AB8E-42FD-971F-B8811C49C60E}" type="pres">
      <dgm:prSet presAssocID="{628AD8D3-6268-4E42-BB0F-85569A95F1F0}" presName="hierChild4" presStyleCnt="0"/>
      <dgm:spPr/>
    </dgm:pt>
    <dgm:pt modelId="{3531D16A-3F61-4111-9E43-DC7EAEBD2E1F}" type="pres">
      <dgm:prSet presAssocID="{628AD8D3-6268-4E42-BB0F-85569A95F1F0}" presName="hierChild5" presStyleCnt="0"/>
      <dgm:spPr/>
    </dgm:pt>
    <dgm:pt modelId="{FCBD7466-FF84-4AE0-864C-7164C99B6C0D}" type="pres">
      <dgm:prSet presAssocID="{41C09F26-B6E0-4B2F-A474-4581DD996EB0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B4A7D162-E102-443C-9C81-61BF9254D705}" type="pres">
      <dgm:prSet presAssocID="{0D61DCEC-6376-4AFC-AD05-857CFCB5E361}" presName="hierRoot3" presStyleCnt="0">
        <dgm:presLayoutVars>
          <dgm:hierBranch val="init"/>
        </dgm:presLayoutVars>
      </dgm:prSet>
      <dgm:spPr/>
    </dgm:pt>
    <dgm:pt modelId="{397E185F-5B1F-46F6-9CA8-5631959D2F1F}" type="pres">
      <dgm:prSet presAssocID="{0D61DCEC-6376-4AFC-AD05-857CFCB5E361}" presName="rootComposite3" presStyleCnt="0"/>
      <dgm:spPr/>
    </dgm:pt>
    <dgm:pt modelId="{50D67270-20B3-48C0-94B4-26CEF115ECD7}" type="pres">
      <dgm:prSet presAssocID="{0D61DCEC-6376-4AFC-AD05-857CFCB5E361}" presName="rootText3" presStyleLbl="asst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F2C202-9AE1-4D38-A8CB-70A485A67B57}" type="pres">
      <dgm:prSet presAssocID="{0D61DCEC-6376-4AFC-AD05-857CFCB5E361}" presName="rootConnector3" presStyleLbl="asst2" presStyleIdx="2" presStyleCnt="4"/>
      <dgm:spPr/>
      <dgm:t>
        <a:bodyPr/>
        <a:lstStyle/>
        <a:p>
          <a:endParaRPr lang="en-US"/>
        </a:p>
      </dgm:t>
    </dgm:pt>
    <dgm:pt modelId="{26EC3916-4BAD-44F9-A4A8-8284BBBEF653}" type="pres">
      <dgm:prSet presAssocID="{0D61DCEC-6376-4AFC-AD05-857CFCB5E361}" presName="hierChild6" presStyleCnt="0"/>
      <dgm:spPr/>
    </dgm:pt>
    <dgm:pt modelId="{64FC843E-3632-48AF-9931-20997ED489B8}" type="pres">
      <dgm:prSet presAssocID="{0D61DCEC-6376-4AFC-AD05-857CFCB5E361}" presName="hierChild7" presStyleCnt="0"/>
      <dgm:spPr/>
    </dgm:pt>
    <dgm:pt modelId="{D8EC938D-3FDC-48E0-BF52-4578BA139737}" type="pres">
      <dgm:prSet presAssocID="{6DD5E375-B562-45A0-8EC1-0688D0DF9819}" presName="Name35" presStyleLbl="parChTrans1D2" presStyleIdx="3" presStyleCnt="7"/>
      <dgm:spPr/>
      <dgm:t>
        <a:bodyPr/>
        <a:lstStyle/>
        <a:p>
          <a:endParaRPr lang="en-US"/>
        </a:p>
      </dgm:t>
    </dgm:pt>
    <dgm:pt modelId="{671F6ABC-C0EC-4F3A-A5F5-BCBB1B89F6F1}" type="pres">
      <dgm:prSet presAssocID="{7A0F39DD-C5ED-40CD-8AE3-CD18D7F09CCF}" presName="hierRoot2" presStyleCnt="0">
        <dgm:presLayoutVars>
          <dgm:hierBranch val="init"/>
        </dgm:presLayoutVars>
      </dgm:prSet>
      <dgm:spPr/>
    </dgm:pt>
    <dgm:pt modelId="{DF6034E8-77E4-40D6-AFBA-93F078EE1721}" type="pres">
      <dgm:prSet presAssocID="{7A0F39DD-C5ED-40CD-8AE3-CD18D7F09CCF}" presName="rootComposite" presStyleCnt="0"/>
      <dgm:spPr/>
    </dgm:pt>
    <dgm:pt modelId="{2F2199CE-1475-4E67-8CD6-84E21AFF8807}" type="pres">
      <dgm:prSet presAssocID="{7A0F39DD-C5ED-40CD-8AE3-CD18D7F09CC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F56566-505B-4068-BF5D-406C9A45A43A}" type="pres">
      <dgm:prSet presAssocID="{7A0F39DD-C5ED-40CD-8AE3-CD18D7F09CCF}" presName="rootConnector" presStyleLbl="node2" presStyleIdx="3" presStyleCnt="4"/>
      <dgm:spPr/>
      <dgm:t>
        <a:bodyPr/>
        <a:lstStyle/>
        <a:p>
          <a:endParaRPr lang="en-US"/>
        </a:p>
      </dgm:t>
    </dgm:pt>
    <dgm:pt modelId="{925677E0-D344-41DB-94A1-CD223C4EF754}" type="pres">
      <dgm:prSet presAssocID="{7A0F39DD-C5ED-40CD-8AE3-CD18D7F09CCF}" presName="hierChild4" presStyleCnt="0"/>
      <dgm:spPr/>
    </dgm:pt>
    <dgm:pt modelId="{74C69CD2-B568-420E-800E-18EA90E46918}" type="pres">
      <dgm:prSet presAssocID="{7A0F39DD-C5ED-40CD-8AE3-CD18D7F09CCF}" presName="hierChild5" presStyleCnt="0"/>
      <dgm:spPr/>
    </dgm:pt>
    <dgm:pt modelId="{1E854C22-764A-47EC-B5DC-F5AD5B4BE521}" type="pres">
      <dgm:prSet presAssocID="{638D496C-D110-4B64-A302-2DCD51034B8B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95D056BC-A218-4751-B9DD-ABFCBADE4DAB}" type="pres">
      <dgm:prSet presAssocID="{CCF8BA48-248B-4B06-9A88-C8370BBBB54F}" presName="hierRoot3" presStyleCnt="0">
        <dgm:presLayoutVars>
          <dgm:hierBranch val="init"/>
        </dgm:presLayoutVars>
      </dgm:prSet>
      <dgm:spPr/>
    </dgm:pt>
    <dgm:pt modelId="{A5D86F9B-5170-46B3-92F3-ECD34F7CE95A}" type="pres">
      <dgm:prSet presAssocID="{CCF8BA48-248B-4B06-9A88-C8370BBBB54F}" presName="rootComposite3" presStyleCnt="0"/>
      <dgm:spPr/>
    </dgm:pt>
    <dgm:pt modelId="{88707524-9EBF-4FAF-8EF7-FB50031F4618}" type="pres">
      <dgm:prSet presAssocID="{CCF8BA48-248B-4B06-9A88-C8370BBBB54F}" presName="rootText3" presStyleLbl="asst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C1A0C5-A3EA-4378-B598-764DD016F6B8}" type="pres">
      <dgm:prSet presAssocID="{CCF8BA48-248B-4B06-9A88-C8370BBBB54F}" presName="rootConnector3" presStyleLbl="asst2" presStyleIdx="3" presStyleCnt="4"/>
      <dgm:spPr/>
      <dgm:t>
        <a:bodyPr/>
        <a:lstStyle/>
        <a:p>
          <a:endParaRPr lang="en-US"/>
        </a:p>
      </dgm:t>
    </dgm:pt>
    <dgm:pt modelId="{CE4B3EF4-A09D-4F6D-9532-840C5B5BD8A1}" type="pres">
      <dgm:prSet presAssocID="{CCF8BA48-248B-4B06-9A88-C8370BBBB54F}" presName="hierChild6" presStyleCnt="0"/>
      <dgm:spPr/>
    </dgm:pt>
    <dgm:pt modelId="{4885424E-89FC-4D52-A37E-7C47602D5D1B}" type="pres">
      <dgm:prSet presAssocID="{CCF8BA48-248B-4B06-9A88-C8370BBBB54F}" presName="hierChild7" presStyleCnt="0"/>
      <dgm:spPr/>
    </dgm:pt>
    <dgm:pt modelId="{F15661AC-4CAE-424F-8BB1-C8B69D1F5441}" type="pres">
      <dgm:prSet presAssocID="{31C1FE23-EF79-4984-94F1-B950624BF789}" presName="hierChild3" presStyleCnt="0"/>
      <dgm:spPr/>
    </dgm:pt>
    <dgm:pt modelId="{2974FEF5-A577-4C0E-8195-ED922A35AACC}" type="pres">
      <dgm:prSet presAssocID="{1972FE1E-3BB0-4D5D-9813-E085E0C57A61}" presName="Name111" presStyleLbl="parChTrans1D2" presStyleIdx="4" presStyleCnt="7"/>
      <dgm:spPr/>
      <dgm:t>
        <a:bodyPr/>
        <a:lstStyle/>
        <a:p>
          <a:endParaRPr lang="en-US"/>
        </a:p>
      </dgm:t>
    </dgm:pt>
    <dgm:pt modelId="{DA58FD19-3A78-47EE-9805-43CF309508E4}" type="pres">
      <dgm:prSet presAssocID="{E1101A69-61A4-4725-8BA5-43C4928AEAF5}" presName="hierRoot3" presStyleCnt="0">
        <dgm:presLayoutVars>
          <dgm:hierBranch val="init"/>
        </dgm:presLayoutVars>
      </dgm:prSet>
      <dgm:spPr/>
    </dgm:pt>
    <dgm:pt modelId="{2B5D075C-AD1C-42B8-AF12-CFA2FD4E9525}" type="pres">
      <dgm:prSet presAssocID="{E1101A69-61A4-4725-8BA5-43C4928AEAF5}" presName="rootComposite3" presStyleCnt="0"/>
      <dgm:spPr/>
    </dgm:pt>
    <dgm:pt modelId="{41F1F1A5-D86E-4DE3-A3D3-34ECBF1E55E4}" type="pres">
      <dgm:prSet presAssocID="{E1101A69-61A4-4725-8BA5-43C4928AEAF5}" presName="rootText3" presStyleLbl="asst1" presStyleIdx="0" presStyleCnt="3" custLinFactY="24680" custLinFactNeighborX="-2187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F4B7B5-6947-4624-80E9-353ED9A8322F}" type="pres">
      <dgm:prSet presAssocID="{E1101A69-61A4-4725-8BA5-43C4928AEAF5}" presName="rootConnector3" presStyleLbl="asst1" presStyleIdx="0" presStyleCnt="3"/>
      <dgm:spPr/>
      <dgm:t>
        <a:bodyPr/>
        <a:lstStyle/>
        <a:p>
          <a:endParaRPr lang="en-US"/>
        </a:p>
      </dgm:t>
    </dgm:pt>
    <dgm:pt modelId="{7FA1EA0F-B1CC-4AC0-A2AB-860C8B522D55}" type="pres">
      <dgm:prSet presAssocID="{E1101A69-61A4-4725-8BA5-43C4928AEAF5}" presName="hierChild6" presStyleCnt="0"/>
      <dgm:spPr/>
    </dgm:pt>
    <dgm:pt modelId="{191F6572-0721-4045-9AEF-7384C05BFE44}" type="pres">
      <dgm:prSet presAssocID="{E1101A69-61A4-4725-8BA5-43C4928AEAF5}" presName="hierChild7" presStyleCnt="0"/>
      <dgm:spPr/>
    </dgm:pt>
    <dgm:pt modelId="{564FC6AB-5F6D-4EB0-A2A7-2D1A4F001888}" type="pres">
      <dgm:prSet presAssocID="{80C2EC5F-866E-40AE-8486-994623BD1236}" presName="Name111" presStyleLbl="parChTrans1D2" presStyleIdx="5" presStyleCnt="7"/>
      <dgm:spPr/>
      <dgm:t>
        <a:bodyPr/>
        <a:lstStyle/>
        <a:p>
          <a:endParaRPr lang="en-US"/>
        </a:p>
      </dgm:t>
    </dgm:pt>
    <dgm:pt modelId="{ED05C138-594B-41A1-BDF8-A2511A74127D}" type="pres">
      <dgm:prSet presAssocID="{9E163C34-B172-4678-890E-0C8294D00B89}" presName="hierRoot3" presStyleCnt="0">
        <dgm:presLayoutVars>
          <dgm:hierBranch val="init"/>
        </dgm:presLayoutVars>
      </dgm:prSet>
      <dgm:spPr/>
    </dgm:pt>
    <dgm:pt modelId="{43C50ACF-2E29-43D7-9572-4E3F0AB66228}" type="pres">
      <dgm:prSet presAssocID="{9E163C34-B172-4678-890E-0C8294D00B89}" presName="rootComposite3" presStyleCnt="0"/>
      <dgm:spPr/>
    </dgm:pt>
    <dgm:pt modelId="{C4ABD5DD-8EEA-408C-8E9A-98284134C130}" type="pres">
      <dgm:prSet presAssocID="{9E163C34-B172-4678-890E-0C8294D00B89}" presName="rootText3" presStyleLbl="asst1" presStyleIdx="1" presStyleCnt="3" custScaleX="101379" custScaleY="100568" custLinFactX="2476" custLinFactY="24836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BA1B2B-0446-4A5C-BE90-9CA84B73A05B}" type="pres">
      <dgm:prSet presAssocID="{9E163C34-B172-4678-890E-0C8294D00B89}" presName="rootConnector3" presStyleLbl="asst1" presStyleIdx="1" presStyleCnt="3"/>
      <dgm:spPr/>
      <dgm:t>
        <a:bodyPr/>
        <a:lstStyle/>
        <a:p>
          <a:endParaRPr lang="en-US"/>
        </a:p>
      </dgm:t>
    </dgm:pt>
    <dgm:pt modelId="{AFAD8EEA-899F-4089-B274-9B87F080B545}" type="pres">
      <dgm:prSet presAssocID="{9E163C34-B172-4678-890E-0C8294D00B89}" presName="hierChild6" presStyleCnt="0"/>
      <dgm:spPr/>
    </dgm:pt>
    <dgm:pt modelId="{F3B7713D-CEC1-4CE9-AC5A-828C91B76938}" type="pres">
      <dgm:prSet presAssocID="{9E163C34-B172-4678-890E-0C8294D00B89}" presName="hierChild7" presStyleCnt="0"/>
      <dgm:spPr/>
    </dgm:pt>
    <dgm:pt modelId="{93591049-633F-44C4-852B-62170BD50B68}" type="pres">
      <dgm:prSet presAssocID="{A1779992-0AA7-4F6D-9881-D3DDB5D4A529}" presName="Name111" presStyleLbl="parChTrans1D2" presStyleIdx="6" presStyleCnt="7"/>
      <dgm:spPr/>
      <dgm:t>
        <a:bodyPr/>
        <a:lstStyle/>
        <a:p>
          <a:endParaRPr lang="en-US"/>
        </a:p>
      </dgm:t>
    </dgm:pt>
    <dgm:pt modelId="{76B15E57-5D3F-464F-877F-7CD6D3D198F1}" type="pres">
      <dgm:prSet presAssocID="{C65B3A2F-3F9C-4849-B8C8-89F9BBB15473}" presName="hierRoot3" presStyleCnt="0">
        <dgm:presLayoutVars>
          <dgm:hierBranch val="init"/>
        </dgm:presLayoutVars>
      </dgm:prSet>
      <dgm:spPr/>
    </dgm:pt>
    <dgm:pt modelId="{A8C7AF25-1907-4838-8E0F-4CEB1EB1168B}" type="pres">
      <dgm:prSet presAssocID="{C65B3A2F-3F9C-4849-B8C8-89F9BBB15473}" presName="rootComposite3" presStyleCnt="0"/>
      <dgm:spPr/>
    </dgm:pt>
    <dgm:pt modelId="{62A55CD9-C9FF-4395-B5B5-C33B8A7DB356}" type="pres">
      <dgm:prSet presAssocID="{C65B3A2F-3F9C-4849-B8C8-89F9BBB15473}" presName="rootText3" presStyleLbl="asst1" presStyleIdx="2" presStyleCnt="3" custLinFactX="-50018" custLinFactNeighborX="-100000" custLinFactNeighborY="-17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94EE69-7D23-490F-8755-72B95F1DFF19}" type="pres">
      <dgm:prSet presAssocID="{C65B3A2F-3F9C-4849-B8C8-89F9BBB15473}" presName="rootConnector3" presStyleLbl="asst1" presStyleIdx="2" presStyleCnt="3"/>
      <dgm:spPr/>
      <dgm:t>
        <a:bodyPr/>
        <a:lstStyle/>
        <a:p>
          <a:endParaRPr lang="en-US"/>
        </a:p>
      </dgm:t>
    </dgm:pt>
    <dgm:pt modelId="{EBEA3ACB-80AB-4EBD-B282-41493984750F}" type="pres">
      <dgm:prSet presAssocID="{C65B3A2F-3F9C-4849-B8C8-89F9BBB15473}" presName="hierChild6" presStyleCnt="0"/>
      <dgm:spPr/>
    </dgm:pt>
    <dgm:pt modelId="{BC1BB53C-0B84-4478-A7F0-2A0D4D9B32F6}" type="pres">
      <dgm:prSet presAssocID="{C65B3A2F-3F9C-4849-B8C8-89F9BBB15473}" presName="hierChild7" presStyleCnt="0"/>
      <dgm:spPr/>
    </dgm:pt>
  </dgm:ptLst>
  <dgm:cxnLst>
    <dgm:cxn modelId="{A79585C7-70D5-4545-A94A-220E490FCCD9}" srcId="{31C1FE23-EF79-4984-94F1-B950624BF789}" destId="{85ED1D87-01E7-410A-9BC1-9C639B1DA830}" srcOrd="4" destOrd="0" parTransId="{AC1601ED-0C94-4EBD-BE8A-3A9821ED256C}" sibTransId="{B0667DB3-4C74-4304-BEAB-F2B7C30FE505}"/>
    <dgm:cxn modelId="{91BA5E59-9482-4980-BC3A-8B7FEA126DD8}" type="presOf" srcId="{CA90F176-1D3A-4117-A6B5-72C6DA6AC629}" destId="{7CE3197B-515F-4A96-B709-632E88B0B73E}" srcOrd="0" destOrd="0" presId="urn:microsoft.com/office/officeart/2005/8/layout/orgChart1"/>
    <dgm:cxn modelId="{A201CF7D-4256-4FB1-9FB8-244A6C805E5E}" type="presOf" srcId="{6DD5E375-B562-45A0-8EC1-0688D0DF9819}" destId="{D8EC938D-3FDC-48E0-BF52-4578BA139737}" srcOrd="0" destOrd="0" presId="urn:microsoft.com/office/officeart/2005/8/layout/orgChart1"/>
    <dgm:cxn modelId="{613C4BBB-98F2-4DE6-A721-59C7D14AC639}" type="presOf" srcId="{638D496C-D110-4B64-A302-2DCD51034B8B}" destId="{1E854C22-764A-47EC-B5DC-F5AD5B4BE521}" srcOrd="0" destOrd="0" presId="urn:microsoft.com/office/officeart/2005/8/layout/orgChart1"/>
    <dgm:cxn modelId="{418ADEE3-B97C-4DCB-BDAD-C083DD4C05C4}" srcId="{6C11BA9A-9083-4EA3-86E0-21C096156EE4}" destId="{A834B955-5A96-472A-B016-BBCFFC72032F}" srcOrd="0" destOrd="0" parTransId="{C708942D-5E19-4CE6-AF22-D881334855E8}" sibTransId="{B9731301-CB5D-44D5-B040-B25576430275}"/>
    <dgm:cxn modelId="{2DE5DEB0-6508-4A6A-8CD0-D228DD62939A}" type="presOf" srcId="{E1101A69-61A4-4725-8BA5-43C4928AEAF5}" destId="{59F4B7B5-6947-4624-80E9-353ED9A8322F}" srcOrd="1" destOrd="0" presId="urn:microsoft.com/office/officeart/2005/8/layout/orgChart1"/>
    <dgm:cxn modelId="{E68FFA55-4AF2-4261-8460-82A88A661CD3}" srcId="{7A0F39DD-C5ED-40CD-8AE3-CD18D7F09CCF}" destId="{CCF8BA48-248B-4B06-9A88-C8370BBBB54F}" srcOrd="0" destOrd="0" parTransId="{638D496C-D110-4B64-A302-2DCD51034B8B}" sibTransId="{832896A4-4667-46E4-88C3-962D31B128F2}"/>
    <dgm:cxn modelId="{64FE9222-4B5E-475E-8D1E-E04B6487666C}" type="presOf" srcId="{0DD4E7F9-95B7-4300-81D0-F73C954526E0}" destId="{115DBAF1-A387-4D47-97D5-0B49FD8735F1}" srcOrd="0" destOrd="0" presId="urn:microsoft.com/office/officeart/2005/8/layout/orgChart1"/>
    <dgm:cxn modelId="{6AC3856A-2EB4-4E81-8765-EE154171E74E}" type="presOf" srcId="{CCF8BA48-248B-4B06-9A88-C8370BBBB54F}" destId="{67C1A0C5-A3EA-4378-B598-764DD016F6B8}" srcOrd="1" destOrd="0" presId="urn:microsoft.com/office/officeart/2005/8/layout/orgChart1"/>
    <dgm:cxn modelId="{163615C4-DD5E-47B3-982C-E827D5013F34}" type="presOf" srcId="{2FA132C5-5EC4-4D35-A200-4F8E48B9657C}" destId="{9345B966-A936-4ACA-BBF2-5A0A48FCB242}" srcOrd="0" destOrd="0" presId="urn:microsoft.com/office/officeart/2005/8/layout/orgChart1"/>
    <dgm:cxn modelId="{1A5A61D5-2836-4363-81BB-CD8E76732F24}" srcId="{85ED1D87-01E7-410A-9BC1-9C639B1DA830}" destId="{2FA132C5-5EC4-4D35-A200-4F8E48B9657C}" srcOrd="0" destOrd="0" parTransId="{137495B8-F047-4C02-9127-4587327BD531}" sibTransId="{1FCA630A-ADB1-48F7-B43D-08E066DB66C6}"/>
    <dgm:cxn modelId="{4BA154D7-5E74-465F-91FB-137BCF303E5E}" type="presOf" srcId="{CCF8BA48-248B-4B06-9A88-C8370BBBB54F}" destId="{88707524-9EBF-4FAF-8EF7-FB50031F4618}" srcOrd="0" destOrd="0" presId="urn:microsoft.com/office/officeart/2005/8/layout/orgChart1"/>
    <dgm:cxn modelId="{A7AF23D0-F459-4A12-964F-E0A53B197542}" type="presOf" srcId="{6C11BA9A-9083-4EA3-86E0-21C096156EE4}" destId="{FF32C30D-FE16-40BA-B371-D013F17B9729}" srcOrd="0" destOrd="0" presId="urn:microsoft.com/office/officeart/2005/8/layout/orgChart1"/>
    <dgm:cxn modelId="{CFE23134-9D79-4327-B422-ABB4AE92E527}" type="presOf" srcId="{0DD4E7F9-95B7-4300-81D0-F73C954526E0}" destId="{5043C4E6-2609-429D-8740-DCC4C66150E9}" srcOrd="1" destOrd="0" presId="urn:microsoft.com/office/officeart/2005/8/layout/orgChart1"/>
    <dgm:cxn modelId="{0486321D-173A-4832-952D-C872A178CC73}" type="presOf" srcId="{A834B955-5A96-472A-B016-BBCFFC72032F}" destId="{D6D7F0E6-FB2D-4220-A217-CE6314D99CF8}" srcOrd="1" destOrd="0" presId="urn:microsoft.com/office/officeart/2005/8/layout/orgChart1"/>
    <dgm:cxn modelId="{4CF3DF34-A863-4568-8FAD-F976DD28282E}" type="presOf" srcId="{628AD8D3-6268-4E42-BB0F-85569A95F1F0}" destId="{45EC80F4-178C-497E-8946-8B040A1291DC}" srcOrd="0" destOrd="0" presId="urn:microsoft.com/office/officeart/2005/8/layout/orgChart1"/>
    <dgm:cxn modelId="{D12DE4ED-1120-49AB-B5E9-50C711F28EC4}" srcId="{628AD8D3-6268-4E42-BB0F-85569A95F1F0}" destId="{0D61DCEC-6376-4AFC-AD05-857CFCB5E361}" srcOrd="0" destOrd="0" parTransId="{41C09F26-B6E0-4B2F-A474-4581DD996EB0}" sibTransId="{ADEBB6DF-C143-44C7-88DF-B33DE5DD1BF9}"/>
    <dgm:cxn modelId="{F7867314-95A5-4368-8AF3-9F0F8E98C6DB}" type="presOf" srcId="{85ED1D87-01E7-410A-9BC1-9C639B1DA830}" destId="{CE4A83C9-79CC-4877-962A-6EDC128CF42B}" srcOrd="0" destOrd="0" presId="urn:microsoft.com/office/officeart/2005/8/layout/orgChart1"/>
    <dgm:cxn modelId="{EAF72F03-0E6B-4AA9-83C7-7517E1954627}" type="presOf" srcId="{1288B641-3637-495C-8565-740586691BE7}" destId="{9BA80790-F0A3-4139-AFF4-8597003E32DB}" srcOrd="0" destOrd="0" presId="urn:microsoft.com/office/officeart/2005/8/layout/orgChart1"/>
    <dgm:cxn modelId="{75757C8A-A4D0-4251-8DC8-19E259D0F5EA}" type="presOf" srcId="{0D61DCEC-6376-4AFC-AD05-857CFCB5E361}" destId="{16F2C202-9AE1-4D38-A8CB-70A485A67B57}" srcOrd="1" destOrd="0" presId="urn:microsoft.com/office/officeart/2005/8/layout/orgChart1"/>
    <dgm:cxn modelId="{6E5B675F-840E-42E0-9944-7CB718321B0B}" type="presOf" srcId="{0D61DCEC-6376-4AFC-AD05-857CFCB5E361}" destId="{50D67270-20B3-48C0-94B4-26CEF115ECD7}" srcOrd="0" destOrd="0" presId="urn:microsoft.com/office/officeart/2005/8/layout/orgChart1"/>
    <dgm:cxn modelId="{D82B2027-34B2-4032-995A-7037A3424800}" type="presOf" srcId="{E1101A69-61A4-4725-8BA5-43C4928AEAF5}" destId="{41F1F1A5-D86E-4DE3-A3D3-34ECBF1E55E4}" srcOrd="0" destOrd="0" presId="urn:microsoft.com/office/officeart/2005/8/layout/orgChart1"/>
    <dgm:cxn modelId="{ED123C8B-751A-4B18-B942-F18D733474E0}" type="presOf" srcId="{9E163C34-B172-4678-890E-0C8294D00B89}" destId="{C4ABD5DD-8EEA-408C-8E9A-98284134C130}" srcOrd="0" destOrd="0" presId="urn:microsoft.com/office/officeart/2005/8/layout/orgChart1"/>
    <dgm:cxn modelId="{85EA549E-2740-4C1D-B601-43737EC5F71E}" type="presOf" srcId="{85ED1D87-01E7-410A-9BC1-9C639B1DA830}" destId="{9574F58E-B7DF-4319-96D7-5F435F2FF823}" srcOrd="1" destOrd="0" presId="urn:microsoft.com/office/officeart/2005/8/layout/orgChart1"/>
    <dgm:cxn modelId="{4608AF39-69BC-4C6F-9BE3-408916073345}" srcId="{31C1FE23-EF79-4984-94F1-B950624BF789}" destId="{628AD8D3-6268-4E42-BB0F-85569A95F1F0}" srcOrd="5" destOrd="0" parTransId="{1E639D54-B610-4C12-B3A1-A4AD81AFD0C8}" sibTransId="{D811E0C6-1FDF-433C-A0CA-0C1C085016E8}"/>
    <dgm:cxn modelId="{0F81B21F-821D-44FB-B89B-F9A48F17B2BA}" type="presOf" srcId="{A1779992-0AA7-4F6D-9881-D3DDB5D4A529}" destId="{93591049-633F-44C4-852B-62170BD50B68}" srcOrd="0" destOrd="0" presId="urn:microsoft.com/office/officeart/2005/8/layout/orgChart1"/>
    <dgm:cxn modelId="{19DE02DC-F6B9-4046-99A1-D2A5DF768EF9}" type="presOf" srcId="{1E639D54-B610-4C12-B3A1-A4AD81AFD0C8}" destId="{2E672FFE-3973-468A-A6FC-A126265DF8FE}" srcOrd="0" destOrd="0" presId="urn:microsoft.com/office/officeart/2005/8/layout/orgChart1"/>
    <dgm:cxn modelId="{10D054B0-533D-4C93-BA29-61AEFFB2C9C7}" type="presOf" srcId="{80C2EC5F-866E-40AE-8486-994623BD1236}" destId="{564FC6AB-5F6D-4EB0-A2A7-2D1A4F001888}" srcOrd="0" destOrd="0" presId="urn:microsoft.com/office/officeart/2005/8/layout/orgChart1"/>
    <dgm:cxn modelId="{C4F15E45-FA27-463C-83B2-10122C1C041F}" srcId="{31C1FE23-EF79-4984-94F1-B950624BF789}" destId="{E1101A69-61A4-4725-8BA5-43C4928AEAF5}" srcOrd="0" destOrd="0" parTransId="{1972FE1E-3BB0-4D5D-9813-E085E0C57A61}" sibTransId="{55B8D1E0-C147-4E15-972D-394BA450A982}"/>
    <dgm:cxn modelId="{641AEF95-C748-400C-B345-89A6B8178D9E}" type="presOf" srcId="{A834B955-5A96-472A-B016-BBCFFC72032F}" destId="{CB0C8ABB-A430-49E9-ADE3-5FB267AB2148}" srcOrd="0" destOrd="0" presId="urn:microsoft.com/office/officeart/2005/8/layout/orgChart1"/>
    <dgm:cxn modelId="{026EED55-D9E2-4A14-B8B3-27C1973CE638}" srcId="{31C1FE23-EF79-4984-94F1-B950624BF789}" destId="{9E163C34-B172-4678-890E-0C8294D00B89}" srcOrd="1" destOrd="0" parTransId="{80C2EC5F-866E-40AE-8486-994623BD1236}" sibTransId="{BFB05BC7-B6EF-4159-8AFB-F040FE2A3ACB}"/>
    <dgm:cxn modelId="{3D9BEFE6-958E-4CCF-AD1D-7FE35A6EAC09}" type="presOf" srcId="{C65B3A2F-3F9C-4849-B8C8-89F9BBB15473}" destId="{AC94EE69-7D23-490F-8755-72B95F1DFF19}" srcOrd="1" destOrd="0" presId="urn:microsoft.com/office/officeart/2005/8/layout/orgChart1"/>
    <dgm:cxn modelId="{6F8BE484-FF89-48A1-8DEE-2FDF5CAA3BDC}" type="presOf" srcId="{7A0F39DD-C5ED-40CD-8AE3-CD18D7F09CCF}" destId="{67F56566-505B-4068-BF5D-406C9A45A43A}" srcOrd="1" destOrd="0" presId="urn:microsoft.com/office/officeart/2005/8/layout/orgChart1"/>
    <dgm:cxn modelId="{D51456CB-2740-49DE-BDF0-DA8455311440}" type="presOf" srcId="{9E163C34-B172-4678-890E-0C8294D00B89}" destId="{91BA1B2B-0446-4A5C-BE90-9CA84B73A05B}" srcOrd="1" destOrd="0" presId="urn:microsoft.com/office/officeart/2005/8/layout/orgChart1"/>
    <dgm:cxn modelId="{F0811EC3-F0F8-4CB3-8072-E8AB34150ADF}" type="presOf" srcId="{7A0F39DD-C5ED-40CD-8AE3-CD18D7F09CCF}" destId="{2F2199CE-1475-4E67-8CD6-84E21AFF8807}" srcOrd="0" destOrd="0" presId="urn:microsoft.com/office/officeart/2005/8/layout/orgChart1"/>
    <dgm:cxn modelId="{DC7DA2D1-A849-4B47-BDB6-FF0561A992C0}" type="presOf" srcId="{31C75BF3-E1BE-42D7-8572-77BA6E0BC0AD}" destId="{C00C1999-E4C5-4F35-8C16-E2A14E9B21B0}" srcOrd="0" destOrd="0" presId="urn:microsoft.com/office/officeart/2005/8/layout/orgChart1"/>
    <dgm:cxn modelId="{881037A7-09E3-481C-9802-7DCBD96B453B}" type="presOf" srcId="{41C09F26-B6E0-4B2F-A474-4581DD996EB0}" destId="{FCBD7466-FF84-4AE0-864C-7164C99B6C0D}" srcOrd="0" destOrd="0" presId="urn:microsoft.com/office/officeart/2005/8/layout/orgChart1"/>
    <dgm:cxn modelId="{FF554AE1-F164-4B75-9C75-32A371760632}" type="presOf" srcId="{AC1601ED-0C94-4EBD-BE8A-3A9821ED256C}" destId="{537CB501-9438-4BC0-AC45-D6B21B6A77F8}" srcOrd="0" destOrd="0" presId="urn:microsoft.com/office/officeart/2005/8/layout/orgChart1"/>
    <dgm:cxn modelId="{D4F3FF35-0658-4196-86CB-DCB34253C39C}" type="presOf" srcId="{1288B641-3637-495C-8565-740586691BE7}" destId="{A80DED6E-9494-4694-9C94-89C929CB5064}" srcOrd="1" destOrd="0" presId="urn:microsoft.com/office/officeart/2005/8/layout/orgChart1"/>
    <dgm:cxn modelId="{A8B1E098-F51C-4BDD-914B-1F6828E76F4C}" srcId="{31C1FE23-EF79-4984-94F1-B950624BF789}" destId="{7A0F39DD-C5ED-40CD-8AE3-CD18D7F09CCF}" srcOrd="6" destOrd="0" parTransId="{6DD5E375-B562-45A0-8EC1-0688D0DF9819}" sibTransId="{52063EB3-751F-48ED-AD6A-3490F93ED2B7}"/>
    <dgm:cxn modelId="{2AA739E4-FB3B-481F-958E-D7192DEBA9C5}" type="presOf" srcId="{C65B3A2F-3F9C-4849-B8C8-89F9BBB15473}" destId="{62A55CD9-C9FF-4395-B5B5-C33B8A7DB356}" srcOrd="0" destOrd="0" presId="urn:microsoft.com/office/officeart/2005/8/layout/orgChart1"/>
    <dgm:cxn modelId="{1D5755B5-469E-4BF8-B5A5-257BA9867B38}" srcId="{1288B641-3637-495C-8565-740586691BE7}" destId="{0DD4E7F9-95B7-4300-81D0-F73C954526E0}" srcOrd="0" destOrd="0" parTransId="{CA90F176-1D3A-4117-A6B5-72C6DA6AC629}" sibTransId="{36ADE352-113A-45C8-87FF-7860FEB4A9F6}"/>
    <dgm:cxn modelId="{0328813A-F111-488E-BD36-F788CC8E702B}" type="presOf" srcId="{31C1FE23-EF79-4984-94F1-B950624BF789}" destId="{98B8CA2D-9070-475E-B0E1-282C2D829A67}" srcOrd="0" destOrd="0" presId="urn:microsoft.com/office/officeart/2005/8/layout/orgChart1"/>
    <dgm:cxn modelId="{B0ECD31C-A733-400B-BA78-96527EB1B30F}" type="presOf" srcId="{31C1FE23-EF79-4984-94F1-B950624BF789}" destId="{10B74494-DDD2-4A91-B1B2-9BF23A685EC3}" srcOrd="1" destOrd="0" presId="urn:microsoft.com/office/officeart/2005/8/layout/orgChart1"/>
    <dgm:cxn modelId="{373A7B06-A95A-4303-9280-D01F8DBA18EB}" type="presOf" srcId="{628AD8D3-6268-4E42-BB0F-85569A95F1F0}" destId="{5601E101-80D4-458F-9AC2-014A713FBF0B}" srcOrd="1" destOrd="0" presId="urn:microsoft.com/office/officeart/2005/8/layout/orgChart1"/>
    <dgm:cxn modelId="{B7F6042D-6174-4BB0-B2EB-AEA36111F909}" srcId="{31C1FE23-EF79-4984-94F1-B950624BF789}" destId="{C65B3A2F-3F9C-4849-B8C8-89F9BBB15473}" srcOrd="2" destOrd="0" parTransId="{A1779992-0AA7-4F6D-9881-D3DDB5D4A529}" sibTransId="{4211CE09-6A98-4C83-AABB-AC6D712DD257}"/>
    <dgm:cxn modelId="{0AE833D7-B19E-4D20-B8CB-C7E15506B476}" srcId="{6C11BA9A-9083-4EA3-86E0-21C096156EE4}" destId="{31C1FE23-EF79-4984-94F1-B950624BF789}" srcOrd="1" destOrd="0" parTransId="{1A868C64-CE82-425A-8074-E0C547519793}" sibTransId="{77DC5E7B-CFC9-4781-BE92-5FCB70F31C4A}"/>
    <dgm:cxn modelId="{5FCE66A8-F497-4434-B763-2EE92AFA2B04}" type="presOf" srcId="{137495B8-F047-4C02-9127-4587327BD531}" destId="{D5528344-6AD7-4541-91A9-42EA6E804DF7}" srcOrd="0" destOrd="0" presId="urn:microsoft.com/office/officeart/2005/8/layout/orgChart1"/>
    <dgm:cxn modelId="{1B6FD73C-8E2E-45C7-9CE9-48821D28B279}" type="presOf" srcId="{2FA132C5-5EC4-4D35-A200-4F8E48B9657C}" destId="{C76D56D7-3830-4475-8B00-DA8608D51C08}" srcOrd="1" destOrd="0" presId="urn:microsoft.com/office/officeart/2005/8/layout/orgChart1"/>
    <dgm:cxn modelId="{95338C6C-35FE-4F41-B9B6-FCEBDCA70816}" type="presOf" srcId="{1972FE1E-3BB0-4D5D-9813-E085E0C57A61}" destId="{2974FEF5-A577-4C0E-8195-ED922A35AACC}" srcOrd="0" destOrd="0" presId="urn:microsoft.com/office/officeart/2005/8/layout/orgChart1"/>
    <dgm:cxn modelId="{5A0B06E1-1722-440C-BD58-582032413CBA}" srcId="{31C1FE23-EF79-4984-94F1-B950624BF789}" destId="{1288B641-3637-495C-8565-740586691BE7}" srcOrd="3" destOrd="0" parTransId="{31C75BF3-E1BE-42D7-8572-77BA6E0BC0AD}" sibTransId="{A9B507E0-F86B-4651-A01D-AFCDFED39644}"/>
    <dgm:cxn modelId="{9544B247-64DA-4F74-A158-73F63A017CCC}" type="presParOf" srcId="{FF32C30D-FE16-40BA-B371-D013F17B9729}" destId="{E3E9A40B-FBCB-4047-BD3D-BAB47B5C42DC}" srcOrd="0" destOrd="0" presId="urn:microsoft.com/office/officeart/2005/8/layout/orgChart1"/>
    <dgm:cxn modelId="{91DEE762-07D0-45FA-9F02-2D5B0AEA0158}" type="presParOf" srcId="{E3E9A40B-FBCB-4047-BD3D-BAB47B5C42DC}" destId="{32C45718-CEB1-45B7-85AE-60B933862737}" srcOrd="0" destOrd="0" presId="urn:microsoft.com/office/officeart/2005/8/layout/orgChart1"/>
    <dgm:cxn modelId="{DA2AFF5D-01AC-4640-9470-1F4276E37428}" type="presParOf" srcId="{32C45718-CEB1-45B7-85AE-60B933862737}" destId="{CB0C8ABB-A430-49E9-ADE3-5FB267AB2148}" srcOrd="0" destOrd="0" presId="urn:microsoft.com/office/officeart/2005/8/layout/orgChart1"/>
    <dgm:cxn modelId="{89529B99-1346-45C6-AAE0-79BB9A44E3AE}" type="presParOf" srcId="{32C45718-CEB1-45B7-85AE-60B933862737}" destId="{D6D7F0E6-FB2D-4220-A217-CE6314D99CF8}" srcOrd="1" destOrd="0" presId="urn:microsoft.com/office/officeart/2005/8/layout/orgChart1"/>
    <dgm:cxn modelId="{8297610D-1CD9-4AB2-98AC-6DCD00ED000B}" type="presParOf" srcId="{E3E9A40B-FBCB-4047-BD3D-BAB47B5C42DC}" destId="{D050A04A-BC43-49B4-8C67-0DC75203515F}" srcOrd="1" destOrd="0" presId="urn:microsoft.com/office/officeart/2005/8/layout/orgChart1"/>
    <dgm:cxn modelId="{88E539BB-726C-42B3-9507-536399F93F90}" type="presParOf" srcId="{E3E9A40B-FBCB-4047-BD3D-BAB47B5C42DC}" destId="{F1BF805F-0134-4419-8336-5114737AE6A1}" srcOrd="2" destOrd="0" presId="urn:microsoft.com/office/officeart/2005/8/layout/orgChart1"/>
    <dgm:cxn modelId="{3E5FE55B-62EB-4F33-A94E-DB575EB9F35A}" type="presParOf" srcId="{FF32C30D-FE16-40BA-B371-D013F17B9729}" destId="{09226833-62EE-4FF7-B3C3-E028BDE1FB61}" srcOrd="1" destOrd="0" presId="urn:microsoft.com/office/officeart/2005/8/layout/orgChart1"/>
    <dgm:cxn modelId="{ADB58DE2-AD2F-467B-9453-856F05BEEF7D}" type="presParOf" srcId="{09226833-62EE-4FF7-B3C3-E028BDE1FB61}" destId="{5AE57ECB-406A-49E6-9FC2-349C25D146AB}" srcOrd="0" destOrd="0" presId="urn:microsoft.com/office/officeart/2005/8/layout/orgChart1"/>
    <dgm:cxn modelId="{FB40A1FE-5106-427C-A65B-6774D3086B46}" type="presParOf" srcId="{5AE57ECB-406A-49E6-9FC2-349C25D146AB}" destId="{98B8CA2D-9070-475E-B0E1-282C2D829A67}" srcOrd="0" destOrd="0" presId="urn:microsoft.com/office/officeart/2005/8/layout/orgChart1"/>
    <dgm:cxn modelId="{01AC1AFC-111C-454F-9A2B-B43B19FB27B2}" type="presParOf" srcId="{5AE57ECB-406A-49E6-9FC2-349C25D146AB}" destId="{10B74494-DDD2-4A91-B1B2-9BF23A685EC3}" srcOrd="1" destOrd="0" presId="urn:microsoft.com/office/officeart/2005/8/layout/orgChart1"/>
    <dgm:cxn modelId="{385B2B92-C252-4F7C-A0F1-9EC1CCDBB323}" type="presParOf" srcId="{09226833-62EE-4FF7-B3C3-E028BDE1FB61}" destId="{3D1851E6-44DB-4912-A848-5D9A7C494E4F}" srcOrd="1" destOrd="0" presId="urn:microsoft.com/office/officeart/2005/8/layout/orgChart1"/>
    <dgm:cxn modelId="{3BB3303D-4732-4EDC-A071-8391B8FC7EF0}" type="presParOf" srcId="{3D1851E6-44DB-4912-A848-5D9A7C494E4F}" destId="{C00C1999-E4C5-4F35-8C16-E2A14E9B21B0}" srcOrd="0" destOrd="0" presId="urn:microsoft.com/office/officeart/2005/8/layout/orgChart1"/>
    <dgm:cxn modelId="{411750B7-A6D5-43F2-BB2A-01882EAAF806}" type="presParOf" srcId="{3D1851E6-44DB-4912-A848-5D9A7C494E4F}" destId="{47D3A9DD-142B-46CE-993E-FA8FC780F496}" srcOrd="1" destOrd="0" presId="urn:microsoft.com/office/officeart/2005/8/layout/orgChart1"/>
    <dgm:cxn modelId="{19E31199-78F9-452A-BA44-5FE6A205EE19}" type="presParOf" srcId="{47D3A9DD-142B-46CE-993E-FA8FC780F496}" destId="{9E273F52-BE00-4E5E-A3EC-8D885D45DFDD}" srcOrd="0" destOrd="0" presId="urn:microsoft.com/office/officeart/2005/8/layout/orgChart1"/>
    <dgm:cxn modelId="{7D5E5514-EA11-4F4B-898F-4A49D73F83B1}" type="presParOf" srcId="{9E273F52-BE00-4E5E-A3EC-8D885D45DFDD}" destId="{9BA80790-F0A3-4139-AFF4-8597003E32DB}" srcOrd="0" destOrd="0" presId="urn:microsoft.com/office/officeart/2005/8/layout/orgChart1"/>
    <dgm:cxn modelId="{7482C909-37A2-4816-830F-CE5A7005330F}" type="presParOf" srcId="{9E273F52-BE00-4E5E-A3EC-8D885D45DFDD}" destId="{A80DED6E-9494-4694-9C94-89C929CB5064}" srcOrd="1" destOrd="0" presId="urn:microsoft.com/office/officeart/2005/8/layout/orgChart1"/>
    <dgm:cxn modelId="{571B2753-3E5E-4573-8F32-E3288DB9DB52}" type="presParOf" srcId="{47D3A9DD-142B-46CE-993E-FA8FC780F496}" destId="{8B998012-4AE7-4052-B1A2-0C9F0230850C}" srcOrd="1" destOrd="0" presId="urn:microsoft.com/office/officeart/2005/8/layout/orgChart1"/>
    <dgm:cxn modelId="{9741582F-BBDC-4607-8F4F-D9B5471B8EBA}" type="presParOf" srcId="{47D3A9DD-142B-46CE-993E-FA8FC780F496}" destId="{C8F3642A-00A0-4C1B-A647-4A4FF7FA8287}" srcOrd="2" destOrd="0" presId="urn:microsoft.com/office/officeart/2005/8/layout/orgChart1"/>
    <dgm:cxn modelId="{6BF22C4C-0C67-48E9-BD94-B2908E3BBFB7}" type="presParOf" srcId="{C8F3642A-00A0-4C1B-A647-4A4FF7FA8287}" destId="{7CE3197B-515F-4A96-B709-632E88B0B73E}" srcOrd="0" destOrd="0" presId="urn:microsoft.com/office/officeart/2005/8/layout/orgChart1"/>
    <dgm:cxn modelId="{AA5FBF18-C724-462F-B187-BE5E173EFA3D}" type="presParOf" srcId="{C8F3642A-00A0-4C1B-A647-4A4FF7FA8287}" destId="{3258F555-A6C0-492F-8D2F-1C3A4D850173}" srcOrd="1" destOrd="0" presId="urn:microsoft.com/office/officeart/2005/8/layout/orgChart1"/>
    <dgm:cxn modelId="{3A0801BA-F9F9-4553-85CE-CA7ECB4DE2CF}" type="presParOf" srcId="{3258F555-A6C0-492F-8D2F-1C3A4D850173}" destId="{92757FA0-A7C7-41FC-9AAB-340EE7462A25}" srcOrd="0" destOrd="0" presId="urn:microsoft.com/office/officeart/2005/8/layout/orgChart1"/>
    <dgm:cxn modelId="{A9B75497-C9E6-435C-9743-B2493BAD579B}" type="presParOf" srcId="{92757FA0-A7C7-41FC-9AAB-340EE7462A25}" destId="{115DBAF1-A387-4D47-97D5-0B49FD8735F1}" srcOrd="0" destOrd="0" presId="urn:microsoft.com/office/officeart/2005/8/layout/orgChart1"/>
    <dgm:cxn modelId="{B2D13064-FBCB-4708-B3F4-90BF95447C7C}" type="presParOf" srcId="{92757FA0-A7C7-41FC-9AAB-340EE7462A25}" destId="{5043C4E6-2609-429D-8740-DCC4C66150E9}" srcOrd="1" destOrd="0" presId="urn:microsoft.com/office/officeart/2005/8/layout/orgChart1"/>
    <dgm:cxn modelId="{447A7256-F826-42EC-93E4-D6617BAA14CC}" type="presParOf" srcId="{3258F555-A6C0-492F-8D2F-1C3A4D850173}" destId="{2F7D88C1-0864-4DF3-9D90-2FD8024CBC5B}" srcOrd="1" destOrd="0" presId="urn:microsoft.com/office/officeart/2005/8/layout/orgChart1"/>
    <dgm:cxn modelId="{2C939745-0B64-4BB9-8A84-36923028A04F}" type="presParOf" srcId="{3258F555-A6C0-492F-8D2F-1C3A4D850173}" destId="{AD985ADC-F9D5-4BD4-9DCB-502BFCBD7692}" srcOrd="2" destOrd="0" presId="urn:microsoft.com/office/officeart/2005/8/layout/orgChart1"/>
    <dgm:cxn modelId="{C857CF7A-6ECA-4F02-8FEC-AF5166E4F721}" type="presParOf" srcId="{3D1851E6-44DB-4912-A848-5D9A7C494E4F}" destId="{537CB501-9438-4BC0-AC45-D6B21B6A77F8}" srcOrd="2" destOrd="0" presId="urn:microsoft.com/office/officeart/2005/8/layout/orgChart1"/>
    <dgm:cxn modelId="{E2699E69-A526-46EA-8F7E-FFED86B1C9B1}" type="presParOf" srcId="{3D1851E6-44DB-4912-A848-5D9A7C494E4F}" destId="{528A0CFE-13E3-4FC1-8997-F3D5D5550504}" srcOrd="3" destOrd="0" presId="urn:microsoft.com/office/officeart/2005/8/layout/orgChart1"/>
    <dgm:cxn modelId="{EC85C7D3-9DA2-486D-B2FB-8AB00684C54D}" type="presParOf" srcId="{528A0CFE-13E3-4FC1-8997-F3D5D5550504}" destId="{5B27D7CA-E036-46F1-A8CA-57FF52903E6E}" srcOrd="0" destOrd="0" presId="urn:microsoft.com/office/officeart/2005/8/layout/orgChart1"/>
    <dgm:cxn modelId="{D3781836-94B5-4168-8583-3B16416E1A9A}" type="presParOf" srcId="{5B27D7CA-E036-46F1-A8CA-57FF52903E6E}" destId="{CE4A83C9-79CC-4877-962A-6EDC128CF42B}" srcOrd="0" destOrd="0" presId="urn:microsoft.com/office/officeart/2005/8/layout/orgChart1"/>
    <dgm:cxn modelId="{6E9DDB93-C2CF-43FE-AFB0-F0ABC26BF175}" type="presParOf" srcId="{5B27D7CA-E036-46F1-A8CA-57FF52903E6E}" destId="{9574F58E-B7DF-4319-96D7-5F435F2FF823}" srcOrd="1" destOrd="0" presId="urn:microsoft.com/office/officeart/2005/8/layout/orgChart1"/>
    <dgm:cxn modelId="{1429701C-6AE7-42B9-AF6F-BC462A7BE84E}" type="presParOf" srcId="{528A0CFE-13E3-4FC1-8997-F3D5D5550504}" destId="{936C45C1-B41F-490B-82EC-4EEA23A25430}" srcOrd="1" destOrd="0" presId="urn:microsoft.com/office/officeart/2005/8/layout/orgChart1"/>
    <dgm:cxn modelId="{69651FA5-127B-428C-A074-CC9CC8442FDB}" type="presParOf" srcId="{528A0CFE-13E3-4FC1-8997-F3D5D5550504}" destId="{8A784947-CDBD-4C62-91F9-9CF8DB8343B8}" srcOrd="2" destOrd="0" presId="urn:microsoft.com/office/officeart/2005/8/layout/orgChart1"/>
    <dgm:cxn modelId="{27526491-2368-491B-BE7C-1583B59863AD}" type="presParOf" srcId="{8A784947-CDBD-4C62-91F9-9CF8DB8343B8}" destId="{D5528344-6AD7-4541-91A9-42EA6E804DF7}" srcOrd="0" destOrd="0" presId="urn:microsoft.com/office/officeart/2005/8/layout/orgChart1"/>
    <dgm:cxn modelId="{85C3BF16-0875-429F-A304-1A6B1263F8FE}" type="presParOf" srcId="{8A784947-CDBD-4C62-91F9-9CF8DB8343B8}" destId="{0E65FB61-68C8-4A10-BA93-B9047FE70503}" srcOrd="1" destOrd="0" presId="urn:microsoft.com/office/officeart/2005/8/layout/orgChart1"/>
    <dgm:cxn modelId="{E49840E6-4872-4AC0-84E4-D02ED4C36BBE}" type="presParOf" srcId="{0E65FB61-68C8-4A10-BA93-B9047FE70503}" destId="{23131520-F32C-4149-BFA0-1983540A455F}" srcOrd="0" destOrd="0" presId="urn:microsoft.com/office/officeart/2005/8/layout/orgChart1"/>
    <dgm:cxn modelId="{E4A1446F-ED75-495F-9AAD-295BF859E450}" type="presParOf" srcId="{23131520-F32C-4149-BFA0-1983540A455F}" destId="{9345B966-A936-4ACA-BBF2-5A0A48FCB242}" srcOrd="0" destOrd="0" presId="urn:microsoft.com/office/officeart/2005/8/layout/orgChart1"/>
    <dgm:cxn modelId="{F2A92749-75C2-453A-B10A-DC59A85A0E2C}" type="presParOf" srcId="{23131520-F32C-4149-BFA0-1983540A455F}" destId="{C76D56D7-3830-4475-8B00-DA8608D51C08}" srcOrd="1" destOrd="0" presId="urn:microsoft.com/office/officeart/2005/8/layout/orgChart1"/>
    <dgm:cxn modelId="{D673FA7B-DEAC-438B-8503-75ECE255073A}" type="presParOf" srcId="{0E65FB61-68C8-4A10-BA93-B9047FE70503}" destId="{16414451-FF0D-43CF-8D4A-B995EC2111A4}" srcOrd="1" destOrd="0" presId="urn:microsoft.com/office/officeart/2005/8/layout/orgChart1"/>
    <dgm:cxn modelId="{0F894BB0-B8C2-46C0-966E-93E05518216B}" type="presParOf" srcId="{0E65FB61-68C8-4A10-BA93-B9047FE70503}" destId="{1F73EA44-8031-4F9B-AD2B-33F470BB7126}" srcOrd="2" destOrd="0" presId="urn:microsoft.com/office/officeart/2005/8/layout/orgChart1"/>
    <dgm:cxn modelId="{11D28817-3F9C-40F2-B050-085134F6C4E8}" type="presParOf" srcId="{3D1851E6-44DB-4912-A848-5D9A7C494E4F}" destId="{2E672FFE-3973-468A-A6FC-A126265DF8FE}" srcOrd="4" destOrd="0" presId="urn:microsoft.com/office/officeart/2005/8/layout/orgChart1"/>
    <dgm:cxn modelId="{B4766E8F-F861-4A5C-BE60-8FDA2092F610}" type="presParOf" srcId="{3D1851E6-44DB-4912-A848-5D9A7C494E4F}" destId="{F2FAA030-9008-4E7F-AA6F-4DF9DD85FAEA}" srcOrd="5" destOrd="0" presId="urn:microsoft.com/office/officeart/2005/8/layout/orgChart1"/>
    <dgm:cxn modelId="{C88942FD-D0DD-4028-BF64-88B0BCAEC56C}" type="presParOf" srcId="{F2FAA030-9008-4E7F-AA6F-4DF9DD85FAEA}" destId="{72F46984-EA36-47A7-97EE-167BEA9787A2}" srcOrd="0" destOrd="0" presId="urn:microsoft.com/office/officeart/2005/8/layout/orgChart1"/>
    <dgm:cxn modelId="{09077567-A7ED-4E29-B063-A3ADD821E64E}" type="presParOf" srcId="{72F46984-EA36-47A7-97EE-167BEA9787A2}" destId="{45EC80F4-178C-497E-8946-8B040A1291DC}" srcOrd="0" destOrd="0" presId="urn:microsoft.com/office/officeart/2005/8/layout/orgChart1"/>
    <dgm:cxn modelId="{214503EE-767F-4CA8-8269-6BDFFD6B08F3}" type="presParOf" srcId="{72F46984-EA36-47A7-97EE-167BEA9787A2}" destId="{5601E101-80D4-458F-9AC2-014A713FBF0B}" srcOrd="1" destOrd="0" presId="urn:microsoft.com/office/officeart/2005/8/layout/orgChart1"/>
    <dgm:cxn modelId="{8B59C198-9857-4F52-AC4A-6E40A2B1219C}" type="presParOf" srcId="{F2FAA030-9008-4E7F-AA6F-4DF9DD85FAEA}" destId="{AA4A8A01-AB8E-42FD-971F-B8811C49C60E}" srcOrd="1" destOrd="0" presId="urn:microsoft.com/office/officeart/2005/8/layout/orgChart1"/>
    <dgm:cxn modelId="{56B5E450-18E7-404E-BA0A-82497202D1C5}" type="presParOf" srcId="{F2FAA030-9008-4E7F-AA6F-4DF9DD85FAEA}" destId="{3531D16A-3F61-4111-9E43-DC7EAEBD2E1F}" srcOrd="2" destOrd="0" presId="urn:microsoft.com/office/officeart/2005/8/layout/orgChart1"/>
    <dgm:cxn modelId="{F1F290B0-D40E-430B-83B0-C1E8E7E5F671}" type="presParOf" srcId="{3531D16A-3F61-4111-9E43-DC7EAEBD2E1F}" destId="{FCBD7466-FF84-4AE0-864C-7164C99B6C0D}" srcOrd="0" destOrd="0" presId="urn:microsoft.com/office/officeart/2005/8/layout/orgChart1"/>
    <dgm:cxn modelId="{7054EF7A-E395-4E1E-8E7C-EB83C0825FB4}" type="presParOf" srcId="{3531D16A-3F61-4111-9E43-DC7EAEBD2E1F}" destId="{B4A7D162-E102-443C-9C81-61BF9254D705}" srcOrd="1" destOrd="0" presId="urn:microsoft.com/office/officeart/2005/8/layout/orgChart1"/>
    <dgm:cxn modelId="{C5D89DB0-45E6-4F31-8F33-2D07D092D09F}" type="presParOf" srcId="{B4A7D162-E102-443C-9C81-61BF9254D705}" destId="{397E185F-5B1F-46F6-9CA8-5631959D2F1F}" srcOrd="0" destOrd="0" presId="urn:microsoft.com/office/officeart/2005/8/layout/orgChart1"/>
    <dgm:cxn modelId="{878F9FB6-D287-436B-8DD2-495287E2CB02}" type="presParOf" srcId="{397E185F-5B1F-46F6-9CA8-5631959D2F1F}" destId="{50D67270-20B3-48C0-94B4-26CEF115ECD7}" srcOrd="0" destOrd="0" presId="urn:microsoft.com/office/officeart/2005/8/layout/orgChart1"/>
    <dgm:cxn modelId="{2C47B049-929C-41E1-8279-238885030376}" type="presParOf" srcId="{397E185F-5B1F-46F6-9CA8-5631959D2F1F}" destId="{16F2C202-9AE1-4D38-A8CB-70A485A67B57}" srcOrd="1" destOrd="0" presId="urn:microsoft.com/office/officeart/2005/8/layout/orgChart1"/>
    <dgm:cxn modelId="{F42AF160-3104-4FB6-B5E8-2FF52E88F983}" type="presParOf" srcId="{B4A7D162-E102-443C-9C81-61BF9254D705}" destId="{26EC3916-4BAD-44F9-A4A8-8284BBBEF653}" srcOrd="1" destOrd="0" presId="urn:microsoft.com/office/officeart/2005/8/layout/orgChart1"/>
    <dgm:cxn modelId="{DFB3069C-EF29-4ECA-BA24-F07B74597F45}" type="presParOf" srcId="{B4A7D162-E102-443C-9C81-61BF9254D705}" destId="{64FC843E-3632-48AF-9931-20997ED489B8}" srcOrd="2" destOrd="0" presId="urn:microsoft.com/office/officeart/2005/8/layout/orgChart1"/>
    <dgm:cxn modelId="{6322ADB2-71BC-4504-AC69-ECB54AE001F8}" type="presParOf" srcId="{3D1851E6-44DB-4912-A848-5D9A7C494E4F}" destId="{D8EC938D-3FDC-48E0-BF52-4578BA139737}" srcOrd="6" destOrd="0" presId="urn:microsoft.com/office/officeart/2005/8/layout/orgChart1"/>
    <dgm:cxn modelId="{81B8673F-9321-4A76-8C33-15AEAEB81297}" type="presParOf" srcId="{3D1851E6-44DB-4912-A848-5D9A7C494E4F}" destId="{671F6ABC-C0EC-4F3A-A5F5-BCBB1B89F6F1}" srcOrd="7" destOrd="0" presId="urn:microsoft.com/office/officeart/2005/8/layout/orgChart1"/>
    <dgm:cxn modelId="{4A100005-4576-4130-B4B2-E6C44B8E6F7E}" type="presParOf" srcId="{671F6ABC-C0EC-4F3A-A5F5-BCBB1B89F6F1}" destId="{DF6034E8-77E4-40D6-AFBA-93F078EE1721}" srcOrd="0" destOrd="0" presId="urn:microsoft.com/office/officeart/2005/8/layout/orgChart1"/>
    <dgm:cxn modelId="{7EAF62E2-A310-4988-8902-A49257E23602}" type="presParOf" srcId="{DF6034E8-77E4-40D6-AFBA-93F078EE1721}" destId="{2F2199CE-1475-4E67-8CD6-84E21AFF8807}" srcOrd="0" destOrd="0" presId="urn:microsoft.com/office/officeart/2005/8/layout/orgChart1"/>
    <dgm:cxn modelId="{132C71B3-1468-4171-ACA6-84D62D3CE8C6}" type="presParOf" srcId="{DF6034E8-77E4-40D6-AFBA-93F078EE1721}" destId="{67F56566-505B-4068-BF5D-406C9A45A43A}" srcOrd="1" destOrd="0" presId="urn:microsoft.com/office/officeart/2005/8/layout/orgChart1"/>
    <dgm:cxn modelId="{458AC5B6-B36C-45FA-8968-03C67847561B}" type="presParOf" srcId="{671F6ABC-C0EC-4F3A-A5F5-BCBB1B89F6F1}" destId="{925677E0-D344-41DB-94A1-CD223C4EF754}" srcOrd="1" destOrd="0" presId="urn:microsoft.com/office/officeart/2005/8/layout/orgChart1"/>
    <dgm:cxn modelId="{7DE15A1B-7F86-44F0-98CD-A3728729B0B6}" type="presParOf" srcId="{671F6ABC-C0EC-4F3A-A5F5-BCBB1B89F6F1}" destId="{74C69CD2-B568-420E-800E-18EA90E46918}" srcOrd="2" destOrd="0" presId="urn:microsoft.com/office/officeart/2005/8/layout/orgChart1"/>
    <dgm:cxn modelId="{3E84C81B-0BEA-4AFB-B1DA-F8C6789CE150}" type="presParOf" srcId="{74C69CD2-B568-420E-800E-18EA90E46918}" destId="{1E854C22-764A-47EC-B5DC-F5AD5B4BE521}" srcOrd="0" destOrd="0" presId="urn:microsoft.com/office/officeart/2005/8/layout/orgChart1"/>
    <dgm:cxn modelId="{AA74E2E2-A0C3-4E60-8972-3D5B3D78F82D}" type="presParOf" srcId="{74C69CD2-B568-420E-800E-18EA90E46918}" destId="{95D056BC-A218-4751-B9DD-ABFCBADE4DAB}" srcOrd="1" destOrd="0" presId="urn:microsoft.com/office/officeart/2005/8/layout/orgChart1"/>
    <dgm:cxn modelId="{9CAB9A1B-6C2A-482C-BE1D-936A1004E6C0}" type="presParOf" srcId="{95D056BC-A218-4751-B9DD-ABFCBADE4DAB}" destId="{A5D86F9B-5170-46B3-92F3-ECD34F7CE95A}" srcOrd="0" destOrd="0" presId="urn:microsoft.com/office/officeart/2005/8/layout/orgChart1"/>
    <dgm:cxn modelId="{EDB6CF22-3326-4F53-B4CA-FA29651047B3}" type="presParOf" srcId="{A5D86F9B-5170-46B3-92F3-ECD34F7CE95A}" destId="{88707524-9EBF-4FAF-8EF7-FB50031F4618}" srcOrd="0" destOrd="0" presId="urn:microsoft.com/office/officeart/2005/8/layout/orgChart1"/>
    <dgm:cxn modelId="{316B5530-770C-4355-92F2-1D9198B0EA38}" type="presParOf" srcId="{A5D86F9B-5170-46B3-92F3-ECD34F7CE95A}" destId="{67C1A0C5-A3EA-4378-B598-764DD016F6B8}" srcOrd="1" destOrd="0" presId="urn:microsoft.com/office/officeart/2005/8/layout/orgChart1"/>
    <dgm:cxn modelId="{0EEFD4CD-F4B1-4BC2-B30E-A4EC5B16A870}" type="presParOf" srcId="{95D056BC-A218-4751-B9DD-ABFCBADE4DAB}" destId="{CE4B3EF4-A09D-4F6D-9532-840C5B5BD8A1}" srcOrd="1" destOrd="0" presId="urn:microsoft.com/office/officeart/2005/8/layout/orgChart1"/>
    <dgm:cxn modelId="{60BE4017-BCD7-487E-8FAA-CEF5CDB90D6B}" type="presParOf" srcId="{95D056BC-A218-4751-B9DD-ABFCBADE4DAB}" destId="{4885424E-89FC-4D52-A37E-7C47602D5D1B}" srcOrd="2" destOrd="0" presId="urn:microsoft.com/office/officeart/2005/8/layout/orgChart1"/>
    <dgm:cxn modelId="{84355C1C-F882-4724-9524-6959E0C537CC}" type="presParOf" srcId="{09226833-62EE-4FF7-B3C3-E028BDE1FB61}" destId="{F15661AC-4CAE-424F-8BB1-C8B69D1F5441}" srcOrd="2" destOrd="0" presId="urn:microsoft.com/office/officeart/2005/8/layout/orgChart1"/>
    <dgm:cxn modelId="{E55E1C7A-7A93-4145-BA1A-848A9F7664F7}" type="presParOf" srcId="{F15661AC-4CAE-424F-8BB1-C8B69D1F5441}" destId="{2974FEF5-A577-4C0E-8195-ED922A35AACC}" srcOrd="0" destOrd="0" presId="urn:microsoft.com/office/officeart/2005/8/layout/orgChart1"/>
    <dgm:cxn modelId="{3AE33112-B0F9-404C-94B7-3ABE3F19F021}" type="presParOf" srcId="{F15661AC-4CAE-424F-8BB1-C8B69D1F5441}" destId="{DA58FD19-3A78-47EE-9805-43CF309508E4}" srcOrd="1" destOrd="0" presId="urn:microsoft.com/office/officeart/2005/8/layout/orgChart1"/>
    <dgm:cxn modelId="{DDD9C9BE-9B9C-41D9-9F9C-828A27129987}" type="presParOf" srcId="{DA58FD19-3A78-47EE-9805-43CF309508E4}" destId="{2B5D075C-AD1C-42B8-AF12-CFA2FD4E9525}" srcOrd="0" destOrd="0" presId="urn:microsoft.com/office/officeart/2005/8/layout/orgChart1"/>
    <dgm:cxn modelId="{675CCD55-E44B-454D-B5F1-51F71CEA976E}" type="presParOf" srcId="{2B5D075C-AD1C-42B8-AF12-CFA2FD4E9525}" destId="{41F1F1A5-D86E-4DE3-A3D3-34ECBF1E55E4}" srcOrd="0" destOrd="0" presId="urn:microsoft.com/office/officeart/2005/8/layout/orgChart1"/>
    <dgm:cxn modelId="{0B351014-D8E0-4C7A-8283-0259E412CD2C}" type="presParOf" srcId="{2B5D075C-AD1C-42B8-AF12-CFA2FD4E9525}" destId="{59F4B7B5-6947-4624-80E9-353ED9A8322F}" srcOrd="1" destOrd="0" presId="urn:microsoft.com/office/officeart/2005/8/layout/orgChart1"/>
    <dgm:cxn modelId="{34CC9166-30FE-4EF7-A1C4-421406538FD9}" type="presParOf" srcId="{DA58FD19-3A78-47EE-9805-43CF309508E4}" destId="{7FA1EA0F-B1CC-4AC0-A2AB-860C8B522D55}" srcOrd="1" destOrd="0" presId="urn:microsoft.com/office/officeart/2005/8/layout/orgChart1"/>
    <dgm:cxn modelId="{CF41A2D9-D3EC-42DC-8890-575BF79FED28}" type="presParOf" srcId="{DA58FD19-3A78-47EE-9805-43CF309508E4}" destId="{191F6572-0721-4045-9AEF-7384C05BFE44}" srcOrd="2" destOrd="0" presId="urn:microsoft.com/office/officeart/2005/8/layout/orgChart1"/>
    <dgm:cxn modelId="{43C5892C-9FCC-46B9-B09A-E419BA838B2F}" type="presParOf" srcId="{F15661AC-4CAE-424F-8BB1-C8B69D1F5441}" destId="{564FC6AB-5F6D-4EB0-A2A7-2D1A4F001888}" srcOrd="2" destOrd="0" presId="urn:microsoft.com/office/officeart/2005/8/layout/orgChart1"/>
    <dgm:cxn modelId="{E5B3F43E-911E-492A-BA6C-5F6CB700A83F}" type="presParOf" srcId="{F15661AC-4CAE-424F-8BB1-C8B69D1F5441}" destId="{ED05C138-594B-41A1-BDF8-A2511A74127D}" srcOrd="3" destOrd="0" presId="urn:microsoft.com/office/officeart/2005/8/layout/orgChart1"/>
    <dgm:cxn modelId="{CFA3CE82-5386-4A91-AE2F-D280F14C944C}" type="presParOf" srcId="{ED05C138-594B-41A1-BDF8-A2511A74127D}" destId="{43C50ACF-2E29-43D7-9572-4E3F0AB66228}" srcOrd="0" destOrd="0" presId="urn:microsoft.com/office/officeart/2005/8/layout/orgChart1"/>
    <dgm:cxn modelId="{171519F4-D7E7-414C-969F-18609B575CB8}" type="presParOf" srcId="{43C50ACF-2E29-43D7-9572-4E3F0AB66228}" destId="{C4ABD5DD-8EEA-408C-8E9A-98284134C130}" srcOrd="0" destOrd="0" presId="urn:microsoft.com/office/officeart/2005/8/layout/orgChart1"/>
    <dgm:cxn modelId="{2C5B6A19-7ACF-4526-9113-AB3AC61F05E9}" type="presParOf" srcId="{43C50ACF-2E29-43D7-9572-4E3F0AB66228}" destId="{91BA1B2B-0446-4A5C-BE90-9CA84B73A05B}" srcOrd="1" destOrd="0" presId="urn:microsoft.com/office/officeart/2005/8/layout/orgChart1"/>
    <dgm:cxn modelId="{AC94522F-ED45-4F06-9444-76A0FE61EC5F}" type="presParOf" srcId="{ED05C138-594B-41A1-BDF8-A2511A74127D}" destId="{AFAD8EEA-899F-4089-B274-9B87F080B545}" srcOrd="1" destOrd="0" presId="urn:microsoft.com/office/officeart/2005/8/layout/orgChart1"/>
    <dgm:cxn modelId="{A1D3768B-9D01-426C-8CA6-590866F9B413}" type="presParOf" srcId="{ED05C138-594B-41A1-BDF8-A2511A74127D}" destId="{F3B7713D-CEC1-4CE9-AC5A-828C91B76938}" srcOrd="2" destOrd="0" presId="urn:microsoft.com/office/officeart/2005/8/layout/orgChart1"/>
    <dgm:cxn modelId="{51EF8421-706D-41F9-A616-E507483290D3}" type="presParOf" srcId="{F15661AC-4CAE-424F-8BB1-C8B69D1F5441}" destId="{93591049-633F-44C4-852B-62170BD50B68}" srcOrd="4" destOrd="0" presId="urn:microsoft.com/office/officeart/2005/8/layout/orgChart1"/>
    <dgm:cxn modelId="{4B4E472B-2D7F-4C39-A01D-10C17695AA0B}" type="presParOf" srcId="{F15661AC-4CAE-424F-8BB1-C8B69D1F5441}" destId="{76B15E57-5D3F-464F-877F-7CD6D3D198F1}" srcOrd="5" destOrd="0" presId="urn:microsoft.com/office/officeart/2005/8/layout/orgChart1"/>
    <dgm:cxn modelId="{D6A196C9-3C67-4C0F-A9F8-587D0D95AD23}" type="presParOf" srcId="{76B15E57-5D3F-464F-877F-7CD6D3D198F1}" destId="{A8C7AF25-1907-4838-8E0F-4CEB1EB1168B}" srcOrd="0" destOrd="0" presId="urn:microsoft.com/office/officeart/2005/8/layout/orgChart1"/>
    <dgm:cxn modelId="{32A9E199-912C-4E31-8F8D-B431C87C876D}" type="presParOf" srcId="{A8C7AF25-1907-4838-8E0F-4CEB1EB1168B}" destId="{62A55CD9-C9FF-4395-B5B5-C33B8A7DB356}" srcOrd="0" destOrd="0" presId="urn:microsoft.com/office/officeart/2005/8/layout/orgChart1"/>
    <dgm:cxn modelId="{8B743F0F-7B0C-4DA1-9E7C-87BFD89AE67D}" type="presParOf" srcId="{A8C7AF25-1907-4838-8E0F-4CEB1EB1168B}" destId="{AC94EE69-7D23-490F-8755-72B95F1DFF19}" srcOrd="1" destOrd="0" presId="urn:microsoft.com/office/officeart/2005/8/layout/orgChart1"/>
    <dgm:cxn modelId="{6C4A9765-9A0C-4BB4-B3E3-F6CAFE999A62}" type="presParOf" srcId="{76B15E57-5D3F-464F-877F-7CD6D3D198F1}" destId="{EBEA3ACB-80AB-4EBD-B282-41493984750F}" srcOrd="1" destOrd="0" presId="urn:microsoft.com/office/officeart/2005/8/layout/orgChart1"/>
    <dgm:cxn modelId="{A19272CE-D775-4447-B4C1-08D51BCD4D27}" type="presParOf" srcId="{76B15E57-5D3F-464F-877F-7CD6D3D198F1}" destId="{BC1BB53C-0B84-4478-A7F0-2A0D4D9B32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91049-633F-44C4-852B-62170BD50B68}">
      <dsp:nvSpPr>
        <dsp:cNvPr id="0" name=""/>
        <dsp:cNvSpPr/>
      </dsp:nvSpPr>
      <dsp:spPr>
        <a:xfrm>
          <a:off x="2473802" y="1669989"/>
          <a:ext cx="2206281" cy="499729"/>
        </a:xfrm>
        <a:custGeom>
          <a:avLst/>
          <a:gdLst/>
          <a:ahLst/>
          <a:cxnLst/>
          <a:rect l="0" t="0" r="0" b="0"/>
          <a:pathLst>
            <a:path>
              <a:moveTo>
                <a:pt x="2206281" y="0"/>
              </a:moveTo>
              <a:lnTo>
                <a:pt x="2206281" y="499729"/>
              </a:lnTo>
              <a:lnTo>
                <a:pt x="0" y="499729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FC6AB-5F6D-4EB0-A2A7-2D1A4F001888}">
      <dsp:nvSpPr>
        <dsp:cNvPr id="0" name=""/>
        <dsp:cNvSpPr/>
      </dsp:nvSpPr>
      <dsp:spPr>
        <a:xfrm>
          <a:off x="4680084" y="1669989"/>
          <a:ext cx="1527243" cy="498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856"/>
              </a:lnTo>
              <a:lnTo>
                <a:pt x="1527243" y="498856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4FEF5-A577-4C0E-8195-ED922A35AACC}">
      <dsp:nvSpPr>
        <dsp:cNvPr id="0" name=""/>
        <dsp:cNvSpPr/>
      </dsp:nvSpPr>
      <dsp:spPr>
        <a:xfrm>
          <a:off x="4223082" y="1669989"/>
          <a:ext cx="457001" cy="495852"/>
        </a:xfrm>
        <a:custGeom>
          <a:avLst/>
          <a:gdLst/>
          <a:ahLst/>
          <a:cxnLst/>
          <a:rect l="0" t="0" r="0" b="0"/>
          <a:pathLst>
            <a:path>
              <a:moveTo>
                <a:pt x="457001" y="0"/>
              </a:moveTo>
              <a:lnTo>
                <a:pt x="457001" y="495852"/>
              </a:lnTo>
              <a:lnTo>
                <a:pt x="0" y="495852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54C22-764A-47EC-B5DC-F5AD5B4BE521}">
      <dsp:nvSpPr>
        <dsp:cNvPr id="0" name=""/>
        <dsp:cNvSpPr/>
      </dsp:nvSpPr>
      <dsp:spPr>
        <a:xfrm>
          <a:off x="6999425" y="3598454"/>
          <a:ext cx="143337" cy="627955"/>
        </a:xfrm>
        <a:custGeom>
          <a:avLst/>
          <a:gdLst/>
          <a:ahLst/>
          <a:cxnLst/>
          <a:rect l="0" t="0" r="0" b="0"/>
          <a:pathLst>
            <a:path>
              <a:moveTo>
                <a:pt x="143337" y="0"/>
              </a:moveTo>
              <a:lnTo>
                <a:pt x="143337" y="627955"/>
              </a:lnTo>
              <a:lnTo>
                <a:pt x="0" y="627955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C938D-3FDC-48E0-BF52-4578BA139737}">
      <dsp:nvSpPr>
        <dsp:cNvPr id="0" name=""/>
        <dsp:cNvSpPr/>
      </dsp:nvSpPr>
      <dsp:spPr>
        <a:xfrm>
          <a:off x="4680084" y="1669989"/>
          <a:ext cx="2462678" cy="1245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2567"/>
              </a:lnTo>
              <a:lnTo>
                <a:pt x="2462678" y="1102567"/>
              </a:lnTo>
              <a:lnTo>
                <a:pt x="2462678" y="1245905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D7466-FF84-4AE0-864C-7164C99B6C0D}">
      <dsp:nvSpPr>
        <dsp:cNvPr id="0" name=""/>
        <dsp:cNvSpPr/>
      </dsp:nvSpPr>
      <dsp:spPr>
        <a:xfrm>
          <a:off x="5347628" y="3598454"/>
          <a:ext cx="143337" cy="627955"/>
        </a:xfrm>
        <a:custGeom>
          <a:avLst/>
          <a:gdLst/>
          <a:ahLst/>
          <a:cxnLst/>
          <a:rect l="0" t="0" r="0" b="0"/>
          <a:pathLst>
            <a:path>
              <a:moveTo>
                <a:pt x="143337" y="0"/>
              </a:moveTo>
              <a:lnTo>
                <a:pt x="143337" y="627955"/>
              </a:lnTo>
              <a:lnTo>
                <a:pt x="0" y="627955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72FFE-3973-468A-A6FC-A126265DF8FE}">
      <dsp:nvSpPr>
        <dsp:cNvPr id="0" name=""/>
        <dsp:cNvSpPr/>
      </dsp:nvSpPr>
      <dsp:spPr>
        <a:xfrm>
          <a:off x="4680084" y="1669989"/>
          <a:ext cx="810882" cy="1245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2567"/>
              </a:lnTo>
              <a:lnTo>
                <a:pt x="810882" y="1102567"/>
              </a:lnTo>
              <a:lnTo>
                <a:pt x="810882" y="1245905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28344-6AD7-4541-91A9-42EA6E804DF7}">
      <dsp:nvSpPr>
        <dsp:cNvPr id="0" name=""/>
        <dsp:cNvSpPr/>
      </dsp:nvSpPr>
      <dsp:spPr>
        <a:xfrm>
          <a:off x="3695832" y="3598454"/>
          <a:ext cx="143337" cy="627955"/>
        </a:xfrm>
        <a:custGeom>
          <a:avLst/>
          <a:gdLst/>
          <a:ahLst/>
          <a:cxnLst/>
          <a:rect l="0" t="0" r="0" b="0"/>
          <a:pathLst>
            <a:path>
              <a:moveTo>
                <a:pt x="143337" y="0"/>
              </a:moveTo>
              <a:lnTo>
                <a:pt x="143337" y="627955"/>
              </a:lnTo>
              <a:lnTo>
                <a:pt x="0" y="627955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CB501-9438-4BC0-AC45-D6B21B6A77F8}">
      <dsp:nvSpPr>
        <dsp:cNvPr id="0" name=""/>
        <dsp:cNvSpPr/>
      </dsp:nvSpPr>
      <dsp:spPr>
        <a:xfrm>
          <a:off x="3839169" y="1669989"/>
          <a:ext cx="840914" cy="1245905"/>
        </a:xfrm>
        <a:custGeom>
          <a:avLst/>
          <a:gdLst/>
          <a:ahLst/>
          <a:cxnLst/>
          <a:rect l="0" t="0" r="0" b="0"/>
          <a:pathLst>
            <a:path>
              <a:moveTo>
                <a:pt x="840914" y="0"/>
              </a:moveTo>
              <a:lnTo>
                <a:pt x="840914" y="1102567"/>
              </a:lnTo>
              <a:lnTo>
                <a:pt x="0" y="1102567"/>
              </a:lnTo>
              <a:lnTo>
                <a:pt x="0" y="1245905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3197B-515F-4A96-B709-632E88B0B73E}">
      <dsp:nvSpPr>
        <dsp:cNvPr id="0" name=""/>
        <dsp:cNvSpPr/>
      </dsp:nvSpPr>
      <dsp:spPr>
        <a:xfrm>
          <a:off x="2044035" y="3598454"/>
          <a:ext cx="143337" cy="627955"/>
        </a:xfrm>
        <a:custGeom>
          <a:avLst/>
          <a:gdLst/>
          <a:ahLst/>
          <a:cxnLst/>
          <a:rect l="0" t="0" r="0" b="0"/>
          <a:pathLst>
            <a:path>
              <a:moveTo>
                <a:pt x="143337" y="0"/>
              </a:moveTo>
              <a:lnTo>
                <a:pt x="143337" y="627955"/>
              </a:lnTo>
              <a:lnTo>
                <a:pt x="0" y="627955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C1999-E4C5-4F35-8C16-E2A14E9B21B0}">
      <dsp:nvSpPr>
        <dsp:cNvPr id="0" name=""/>
        <dsp:cNvSpPr/>
      </dsp:nvSpPr>
      <dsp:spPr>
        <a:xfrm>
          <a:off x="2187373" y="1669989"/>
          <a:ext cx="2492711" cy="1245905"/>
        </a:xfrm>
        <a:custGeom>
          <a:avLst/>
          <a:gdLst/>
          <a:ahLst/>
          <a:cxnLst/>
          <a:rect l="0" t="0" r="0" b="0"/>
          <a:pathLst>
            <a:path>
              <a:moveTo>
                <a:pt x="2492711" y="0"/>
              </a:moveTo>
              <a:lnTo>
                <a:pt x="2492711" y="1102567"/>
              </a:lnTo>
              <a:lnTo>
                <a:pt x="0" y="1102567"/>
              </a:lnTo>
              <a:lnTo>
                <a:pt x="0" y="1245905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C8ABB-A430-49E9-ADE3-5FB267AB2148}">
      <dsp:nvSpPr>
        <dsp:cNvPr id="0" name=""/>
        <dsp:cNvSpPr/>
      </dsp:nvSpPr>
      <dsp:spPr>
        <a:xfrm>
          <a:off x="3997523" y="149223"/>
          <a:ext cx="1365121" cy="6825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Secretary of Health and Human Services</a:t>
          </a:r>
          <a:endParaRPr lang="en-US" sz="1400" kern="1200" dirty="0"/>
        </a:p>
      </dsp:txBody>
      <dsp:txXfrm>
        <a:off x="3997523" y="149223"/>
        <a:ext cx="1365121" cy="682560"/>
      </dsp:txXfrm>
    </dsp:sp>
    <dsp:sp modelId="{98B8CA2D-9070-475E-B0E1-282C2D829A67}">
      <dsp:nvSpPr>
        <dsp:cNvPr id="0" name=""/>
        <dsp:cNvSpPr/>
      </dsp:nvSpPr>
      <dsp:spPr>
        <a:xfrm>
          <a:off x="3997523" y="987428"/>
          <a:ext cx="1365121" cy="6825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Director of Medicare for All Program</a:t>
          </a:r>
          <a:endParaRPr lang="en-US" sz="1400" kern="1200" dirty="0"/>
        </a:p>
      </dsp:txBody>
      <dsp:txXfrm>
        <a:off x="3997523" y="987428"/>
        <a:ext cx="1365121" cy="682560"/>
      </dsp:txXfrm>
    </dsp:sp>
    <dsp:sp modelId="{9BA80790-F0A3-4139-AFF4-8597003E32DB}">
      <dsp:nvSpPr>
        <dsp:cNvPr id="0" name=""/>
        <dsp:cNvSpPr/>
      </dsp:nvSpPr>
      <dsp:spPr>
        <a:xfrm>
          <a:off x="1504812" y="2915894"/>
          <a:ext cx="1365121" cy="6825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Regional Director</a:t>
          </a:r>
          <a:endParaRPr lang="en-US" sz="1400" kern="1200" dirty="0"/>
        </a:p>
      </dsp:txBody>
      <dsp:txXfrm>
        <a:off x="1504812" y="2915894"/>
        <a:ext cx="1365121" cy="682560"/>
      </dsp:txXfrm>
    </dsp:sp>
    <dsp:sp modelId="{115DBAF1-A387-4D47-97D5-0B49FD8735F1}">
      <dsp:nvSpPr>
        <dsp:cNvPr id="0" name=""/>
        <dsp:cNvSpPr/>
      </dsp:nvSpPr>
      <dsp:spPr>
        <a:xfrm>
          <a:off x="678914" y="3885130"/>
          <a:ext cx="1365121" cy="6825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State Directors</a:t>
          </a:r>
          <a:endParaRPr lang="en-US" sz="1400" kern="1200" dirty="0"/>
        </a:p>
      </dsp:txBody>
      <dsp:txXfrm>
        <a:off x="678914" y="3885130"/>
        <a:ext cx="1365121" cy="682560"/>
      </dsp:txXfrm>
    </dsp:sp>
    <dsp:sp modelId="{CE4A83C9-79CC-4877-962A-6EDC128CF42B}">
      <dsp:nvSpPr>
        <dsp:cNvPr id="0" name=""/>
        <dsp:cNvSpPr/>
      </dsp:nvSpPr>
      <dsp:spPr>
        <a:xfrm>
          <a:off x="3156609" y="2915894"/>
          <a:ext cx="1365121" cy="6825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Regional Director</a:t>
          </a:r>
          <a:endParaRPr lang="en-US" sz="1400" kern="1200" dirty="0"/>
        </a:p>
      </dsp:txBody>
      <dsp:txXfrm>
        <a:off x="3156609" y="2915894"/>
        <a:ext cx="1365121" cy="682560"/>
      </dsp:txXfrm>
    </dsp:sp>
    <dsp:sp modelId="{9345B966-A936-4ACA-BBF2-5A0A48FCB242}">
      <dsp:nvSpPr>
        <dsp:cNvPr id="0" name=""/>
        <dsp:cNvSpPr/>
      </dsp:nvSpPr>
      <dsp:spPr>
        <a:xfrm>
          <a:off x="2330710" y="3885130"/>
          <a:ext cx="1365121" cy="6825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State Directors	</a:t>
          </a:r>
          <a:endParaRPr lang="en-US" sz="1400" kern="1200" dirty="0"/>
        </a:p>
      </dsp:txBody>
      <dsp:txXfrm>
        <a:off x="2330710" y="3885130"/>
        <a:ext cx="1365121" cy="682560"/>
      </dsp:txXfrm>
    </dsp:sp>
    <dsp:sp modelId="{45EC80F4-178C-497E-8946-8B040A1291DC}">
      <dsp:nvSpPr>
        <dsp:cNvPr id="0" name=""/>
        <dsp:cNvSpPr/>
      </dsp:nvSpPr>
      <dsp:spPr>
        <a:xfrm>
          <a:off x="4808405" y="2915894"/>
          <a:ext cx="1365121" cy="6825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Regional Director</a:t>
          </a:r>
          <a:endParaRPr lang="en-US" sz="1400" kern="1200" dirty="0"/>
        </a:p>
      </dsp:txBody>
      <dsp:txXfrm>
        <a:off x="4808405" y="2915894"/>
        <a:ext cx="1365121" cy="682560"/>
      </dsp:txXfrm>
    </dsp:sp>
    <dsp:sp modelId="{50D67270-20B3-48C0-94B4-26CEF115ECD7}">
      <dsp:nvSpPr>
        <dsp:cNvPr id="0" name=""/>
        <dsp:cNvSpPr/>
      </dsp:nvSpPr>
      <dsp:spPr>
        <a:xfrm>
          <a:off x="3982507" y="3885130"/>
          <a:ext cx="1365121" cy="6825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State Directors</a:t>
          </a:r>
          <a:endParaRPr lang="en-US" sz="1400" kern="1200" dirty="0"/>
        </a:p>
      </dsp:txBody>
      <dsp:txXfrm>
        <a:off x="3982507" y="3885130"/>
        <a:ext cx="1365121" cy="682560"/>
      </dsp:txXfrm>
    </dsp:sp>
    <dsp:sp modelId="{2F2199CE-1475-4E67-8CD6-84E21AFF8807}">
      <dsp:nvSpPr>
        <dsp:cNvPr id="0" name=""/>
        <dsp:cNvSpPr/>
      </dsp:nvSpPr>
      <dsp:spPr>
        <a:xfrm>
          <a:off x="6460202" y="2915894"/>
          <a:ext cx="1365121" cy="6825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Regional Director</a:t>
          </a:r>
          <a:endParaRPr lang="en-US" sz="1400" kern="1200" dirty="0"/>
        </a:p>
      </dsp:txBody>
      <dsp:txXfrm>
        <a:off x="6460202" y="2915894"/>
        <a:ext cx="1365121" cy="682560"/>
      </dsp:txXfrm>
    </dsp:sp>
    <dsp:sp modelId="{88707524-9EBF-4FAF-8EF7-FB50031F4618}">
      <dsp:nvSpPr>
        <dsp:cNvPr id="0" name=""/>
        <dsp:cNvSpPr/>
      </dsp:nvSpPr>
      <dsp:spPr>
        <a:xfrm>
          <a:off x="5634304" y="3885130"/>
          <a:ext cx="1365121" cy="6825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State Directors</a:t>
          </a:r>
          <a:endParaRPr lang="en-US" sz="1400" kern="1200" dirty="0"/>
        </a:p>
      </dsp:txBody>
      <dsp:txXfrm>
        <a:off x="5634304" y="3885130"/>
        <a:ext cx="1365121" cy="682560"/>
      </dsp:txXfrm>
    </dsp:sp>
    <dsp:sp modelId="{41F1F1A5-D86E-4DE3-A3D3-34ECBF1E55E4}">
      <dsp:nvSpPr>
        <dsp:cNvPr id="0" name=""/>
        <dsp:cNvSpPr/>
      </dsp:nvSpPr>
      <dsp:spPr>
        <a:xfrm>
          <a:off x="2857961" y="1824561"/>
          <a:ext cx="1365121" cy="6825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Director of Long-Term Care</a:t>
          </a:r>
          <a:endParaRPr lang="en-US" sz="1400" kern="1200" dirty="0"/>
        </a:p>
      </dsp:txBody>
      <dsp:txXfrm>
        <a:off x="2857961" y="1824561"/>
        <a:ext cx="1365121" cy="682560"/>
      </dsp:txXfrm>
    </dsp:sp>
    <dsp:sp modelId="{C4ABD5DD-8EEA-408C-8E9A-98284134C130}">
      <dsp:nvSpPr>
        <dsp:cNvPr id="0" name=""/>
        <dsp:cNvSpPr/>
      </dsp:nvSpPr>
      <dsp:spPr>
        <a:xfrm>
          <a:off x="6207327" y="1825626"/>
          <a:ext cx="1383946" cy="6864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Director of Office of Quality</a:t>
          </a:r>
          <a:endParaRPr lang="en-US" sz="1400" kern="1200" dirty="0"/>
        </a:p>
      </dsp:txBody>
      <dsp:txXfrm>
        <a:off x="6207327" y="1825626"/>
        <a:ext cx="1383946" cy="686437"/>
      </dsp:txXfrm>
    </dsp:sp>
    <dsp:sp modelId="{62A55CD9-C9FF-4395-B5B5-C33B8A7DB356}">
      <dsp:nvSpPr>
        <dsp:cNvPr id="0" name=""/>
        <dsp:cNvSpPr/>
      </dsp:nvSpPr>
      <dsp:spPr>
        <a:xfrm>
          <a:off x="1108681" y="1828438"/>
          <a:ext cx="1365121" cy="6825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Director of Mental Health</a:t>
          </a:r>
          <a:endParaRPr lang="en-US" sz="1400" kern="1200" dirty="0"/>
        </a:p>
      </dsp:txBody>
      <dsp:txXfrm>
        <a:off x="1108681" y="1828438"/>
        <a:ext cx="1365121" cy="682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24267-32B7-4B8B-B2C2-7B7641AB2A4D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CC068-E50E-498A-94B1-4AED9BB1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5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8A9E0-41A2-4999-9EAB-D1E7F3DC8E3C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F39C5-3BED-4230-A247-F054EA2A5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76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CD70-3140-4B86-889B-8094FB075407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435CE1-9F39-427C-9ED8-DA32244524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CD70-3140-4B86-889B-8094FB075407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5CE1-9F39-427C-9ED8-DA32244524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435CE1-9F39-427C-9ED8-DA322445245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CD70-3140-4B86-889B-8094FB075407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CD70-3140-4B86-889B-8094FB075407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435CE1-9F39-427C-9ED8-DA32244524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CD70-3140-4B86-889B-8094FB075407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435CE1-9F39-427C-9ED8-DA32244524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72CD70-3140-4B86-889B-8094FB075407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5CE1-9F39-427C-9ED8-DA32244524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CD70-3140-4B86-889B-8094FB075407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435CE1-9F39-427C-9ED8-DA322445245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CD70-3140-4B86-889B-8094FB075407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435CE1-9F39-427C-9ED8-DA3224452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CD70-3140-4B86-889B-8094FB075407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435CE1-9F39-427C-9ED8-DA3224452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435CE1-9F39-427C-9ED8-DA322445245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CD70-3140-4B86-889B-8094FB075407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435CE1-9F39-427C-9ED8-DA32244524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72CD70-3140-4B86-889B-8094FB075407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72CD70-3140-4B86-889B-8094FB075407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435CE1-9F39-427C-9ED8-DA322445245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nhp.org/sites/default/files/HR_676_2013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Margaret Russell</a:t>
            </a:r>
          </a:p>
          <a:p>
            <a:r>
              <a:rPr lang="en-US" dirty="0" smtClean="0"/>
              <a:t>Second Year Medical Student</a:t>
            </a:r>
          </a:p>
          <a:p>
            <a:r>
              <a:rPr lang="en-US" dirty="0" smtClean="0"/>
              <a:t>Northwestern University Feinberg School Of Medicine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HR 676</a:t>
            </a:r>
            <a:br>
              <a:rPr lang="en-US" dirty="0" smtClean="0"/>
            </a:br>
            <a:r>
              <a:rPr lang="en-US" sz="4000" dirty="0" smtClean="0"/>
              <a:t>Expanded and Improved Medicare for All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82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Budgets for other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Long Term Care</a:t>
            </a:r>
          </a:p>
          <a:p>
            <a:pPr lvl="1"/>
            <a:r>
              <a:rPr lang="en-US" dirty="0" smtClean="0"/>
              <a:t>Regional budgets will include long term care including in-home, nursing home, and community-based care.</a:t>
            </a:r>
          </a:p>
          <a:p>
            <a:r>
              <a:rPr lang="en-US" dirty="0" smtClean="0"/>
              <a:t>Mental Health Services</a:t>
            </a:r>
          </a:p>
          <a:p>
            <a:pPr lvl="1"/>
            <a:r>
              <a:rPr lang="en-US" dirty="0" smtClean="0"/>
              <a:t>Licensed mental health clinicians will be paid in the same manner as other health professionals.</a:t>
            </a:r>
          </a:p>
          <a:p>
            <a:r>
              <a:rPr lang="en-US" dirty="0" smtClean="0"/>
              <a:t>Medications, Medical Supplies, and Assistive Equipment</a:t>
            </a:r>
          </a:p>
          <a:p>
            <a:pPr lvl="1"/>
            <a:r>
              <a:rPr lang="en-US" dirty="0" smtClean="0"/>
              <a:t>Prices to be paid each year will be negotiated annually.</a:t>
            </a:r>
          </a:p>
          <a:p>
            <a:pPr lvl="1"/>
            <a:r>
              <a:rPr lang="en-US" dirty="0" smtClean="0"/>
              <a:t>Formulary will promote the use of generics but allow the use of brand-name and off-formulary medications.</a:t>
            </a:r>
          </a:p>
          <a:p>
            <a:pPr lvl="1"/>
            <a:r>
              <a:rPr lang="en-US" dirty="0" smtClean="0"/>
              <a:t>Patients and Physicians will have the right to petition to have drugs added to or removed from the formulary.</a:t>
            </a:r>
          </a:p>
        </p:txBody>
      </p:sp>
    </p:spTree>
    <p:extLst>
      <p:ext uri="{BB962C8B-B14F-4D97-AF65-F5344CB8AC3E}">
        <p14:creationId xmlns:p14="http://schemas.microsoft.com/office/powerpoint/2010/main" val="294650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6965934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953000" y="2338057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86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Board of Universal Quality and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consist of 15 members appointed by the President and approved by </a:t>
            </a:r>
            <a:r>
              <a:rPr lang="en-US" smtClean="0"/>
              <a:t>the Senate including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Health Care Professionals</a:t>
            </a:r>
          </a:p>
          <a:p>
            <a:pPr lvl="1"/>
            <a:r>
              <a:rPr lang="en-US" dirty="0" smtClean="0"/>
              <a:t>Representatives of Institutional Providers of Health Care</a:t>
            </a:r>
          </a:p>
          <a:p>
            <a:pPr lvl="1"/>
            <a:r>
              <a:rPr lang="en-US" dirty="0" smtClean="0"/>
              <a:t>Representatives of Health Care Advocacy Groups</a:t>
            </a:r>
          </a:p>
          <a:p>
            <a:pPr lvl="1"/>
            <a:r>
              <a:rPr lang="en-US" dirty="0" smtClean="0"/>
              <a:t>Representatives of Labor Unions</a:t>
            </a:r>
          </a:p>
          <a:p>
            <a:pPr lvl="1"/>
            <a:r>
              <a:rPr lang="en-US" dirty="0" smtClean="0"/>
              <a:t>Citizen Patient Advocates</a:t>
            </a:r>
          </a:p>
        </p:txBody>
      </p:sp>
    </p:spTree>
    <p:extLst>
      <p:ext uri="{BB962C8B-B14F-4D97-AF65-F5344CB8AC3E}">
        <p14:creationId xmlns:p14="http://schemas.microsoft.com/office/powerpoint/2010/main" val="14765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 Board of Universal Quality and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Board will address the following Issues</a:t>
            </a:r>
          </a:p>
          <a:p>
            <a:pPr lvl="1"/>
            <a:r>
              <a:rPr lang="en-US" dirty="0" smtClean="0"/>
              <a:t>Access to Care</a:t>
            </a:r>
          </a:p>
          <a:p>
            <a:pPr lvl="1"/>
            <a:r>
              <a:rPr lang="en-US" dirty="0" smtClean="0"/>
              <a:t>Quality Improvements</a:t>
            </a:r>
          </a:p>
          <a:p>
            <a:pPr lvl="1"/>
            <a:r>
              <a:rPr lang="en-US" dirty="0" smtClean="0"/>
              <a:t>Efficiency of Administration</a:t>
            </a:r>
          </a:p>
          <a:p>
            <a:pPr lvl="1"/>
            <a:r>
              <a:rPr lang="en-US" dirty="0" smtClean="0"/>
              <a:t>Adequacy of Budget and Funding</a:t>
            </a:r>
          </a:p>
          <a:p>
            <a:pPr lvl="1"/>
            <a:r>
              <a:rPr lang="en-US" dirty="0" smtClean="0"/>
              <a:t>Appropriateness of Reimbursement Levels</a:t>
            </a:r>
          </a:p>
          <a:p>
            <a:pPr lvl="1"/>
            <a:r>
              <a:rPr lang="en-US" dirty="0" smtClean="0"/>
              <a:t>Capital Expenditure Needs</a:t>
            </a:r>
          </a:p>
          <a:p>
            <a:pPr lvl="1"/>
            <a:r>
              <a:rPr lang="en-US" dirty="0" smtClean="0"/>
              <a:t>Long-Term Care</a:t>
            </a:r>
          </a:p>
          <a:p>
            <a:pPr lvl="1"/>
            <a:r>
              <a:rPr lang="en-US" dirty="0" smtClean="0"/>
              <a:t>Mental Health and Substance Abuse Services</a:t>
            </a:r>
          </a:p>
          <a:p>
            <a:pPr lvl="1"/>
            <a:r>
              <a:rPr lang="en-US" dirty="0" smtClean="0"/>
              <a:t>Staffing Level and Working Conditions in 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1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Confidential Electronic Patient Record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“The secretary shall create a standardized, confidential electronic patient record system in accordance with laws and regulations to maintain accurate patient records and to simplify the billing process, thereby reducing medical errors and bureaucracy”</a:t>
            </a:r>
          </a:p>
        </p:txBody>
      </p:sp>
    </p:spTree>
    <p:extLst>
      <p:ext uri="{BB962C8B-B14F-4D97-AF65-F5344CB8AC3E}">
        <p14:creationId xmlns:p14="http://schemas.microsoft.com/office/powerpoint/2010/main" val="4008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is logistically possible to create a single payer system in the United States by expanding and improving our existing Medicare system to cover all necessary medical care for all residents of the United States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HR 676 would create a more equitable and efficient system, freeing physicians to focus on the needs of their </a:t>
            </a:r>
            <a:r>
              <a:rPr lang="en-US" dirty="0" smtClean="0"/>
              <a:t>patients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HR 676 seeks to eliminate perverse profit incentives within the current system that conflict with the needs of physicians and patients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6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432435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00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 676 Full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Full text of HR 676 is </a:t>
            </a:r>
            <a:r>
              <a:rPr lang="en-US" dirty="0"/>
              <a:t>available through PNHP: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www.pnhp.org/sites/default/files/HR_676_2013.pdf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67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Expanded and Improved Medicare for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Expanded to include all individuals residing in the United States</a:t>
            </a:r>
          </a:p>
          <a:p>
            <a:r>
              <a:rPr lang="en-US" dirty="0" smtClean="0"/>
              <a:t>Improved by:</a:t>
            </a:r>
          </a:p>
          <a:p>
            <a:pPr lvl="1"/>
            <a:r>
              <a:rPr lang="en-US" dirty="0" smtClean="0"/>
              <a:t>Eliminating Premiums, Copays, and Out-of-Pocket Expenses</a:t>
            </a:r>
          </a:p>
          <a:p>
            <a:pPr lvl="1"/>
            <a:r>
              <a:rPr lang="en-US" dirty="0" smtClean="0"/>
              <a:t>Completely covering all necessary care for all beneficiaries including long-term care.</a:t>
            </a:r>
          </a:p>
          <a:p>
            <a:pPr lvl="1"/>
            <a:r>
              <a:rPr lang="en-US" dirty="0" smtClean="0"/>
              <a:t>Reforming payment systems to encourage accountable care and equitable compensation for physicians and institutions.</a:t>
            </a:r>
          </a:p>
          <a:p>
            <a:pPr lvl="1"/>
            <a:r>
              <a:rPr lang="en-US" dirty="0" smtClean="0"/>
              <a:t>Allowing for planned expansions of healthcare infrastructure based on community need rather than profitability.</a:t>
            </a:r>
          </a:p>
        </p:txBody>
      </p:sp>
    </p:spTree>
    <p:extLst>
      <p:ext uri="{BB962C8B-B14F-4D97-AF65-F5344CB8AC3E}">
        <p14:creationId xmlns:p14="http://schemas.microsoft.com/office/powerpoint/2010/main" val="86453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would be covered?</a:t>
            </a:r>
          </a:p>
          <a:p>
            <a:pPr lvl="1"/>
            <a:r>
              <a:rPr lang="en-US" dirty="0" smtClean="0"/>
              <a:t>“All individuals residing in the United States (including any territory of the United States)”</a:t>
            </a:r>
          </a:p>
          <a:p>
            <a:pPr lvl="1"/>
            <a:r>
              <a:rPr lang="en-US" dirty="0"/>
              <a:t>Individuals and families would fill out a program application when they see a healthcare provider.</a:t>
            </a:r>
          </a:p>
          <a:p>
            <a:pPr lvl="1"/>
            <a:r>
              <a:rPr lang="en-US" dirty="0" smtClean="0"/>
              <a:t>A payment system will be established for visitors from other countries seeking pre-meditated non-emergency surgical care.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5313630" cy="195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74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Covered Benefits Include </a:t>
            </a:r>
            <a:r>
              <a:rPr lang="en-US" i="1" dirty="0" smtClean="0"/>
              <a:t>At Least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10000"/>
          </a:bodyPr>
          <a:lstStyle/>
          <a:p>
            <a:pPr lvl="1"/>
            <a:r>
              <a:rPr lang="en-US" dirty="0" smtClean="0"/>
              <a:t>Primary Care and Prevention</a:t>
            </a:r>
          </a:p>
          <a:p>
            <a:pPr lvl="1"/>
            <a:r>
              <a:rPr lang="en-US" dirty="0" smtClean="0"/>
              <a:t>Approved Dietary and Nutrition Therapies</a:t>
            </a:r>
          </a:p>
          <a:p>
            <a:pPr lvl="1"/>
            <a:r>
              <a:rPr lang="en-US" dirty="0" smtClean="0"/>
              <a:t>Inpatient Care</a:t>
            </a:r>
          </a:p>
          <a:p>
            <a:pPr lvl="1"/>
            <a:r>
              <a:rPr lang="en-US" dirty="0" smtClean="0"/>
              <a:t>Outpatient Care</a:t>
            </a:r>
          </a:p>
          <a:p>
            <a:pPr lvl="1"/>
            <a:r>
              <a:rPr lang="en-US" dirty="0" smtClean="0"/>
              <a:t>Emergency Care</a:t>
            </a:r>
          </a:p>
          <a:p>
            <a:pPr lvl="1"/>
            <a:r>
              <a:rPr lang="en-US" dirty="0" smtClean="0"/>
              <a:t>Prescription Drugs</a:t>
            </a:r>
          </a:p>
          <a:p>
            <a:pPr lvl="1"/>
            <a:r>
              <a:rPr lang="en-US" dirty="0" smtClean="0"/>
              <a:t>Durable Medical Equipment</a:t>
            </a:r>
          </a:p>
          <a:p>
            <a:pPr lvl="1"/>
            <a:r>
              <a:rPr lang="en-US" dirty="0" smtClean="0"/>
              <a:t>Long-Term Care</a:t>
            </a:r>
          </a:p>
          <a:p>
            <a:pPr lvl="1"/>
            <a:r>
              <a:rPr lang="en-US" dirty="0" smtClean="0"/>
              <a:t>Palliative Care</a:t>
            </a:r>
          </a:p>
          <a:p>
            <a:pPr lvl="1"/>
            <a:r>
              <a:rPr lang="en-US" dirty="0" smtClean="0"/>
              <a:t>Mental </a:t>
            </a:r>
            <a:r>
              <a:rPr lang="en-US" dirty="0"/>
              <a:t>Health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Substance </a:t>
            </a:r>
            <a:r>
              <a:rPr lang="en-US" dirty="0"/>
              <a:t>Abuse Treatment Services</a:t>
            </a:r>
          </a:p>
          <a:p>
            <a:pPr lvl="1"/>
            <a:r>
              <a:rPr lang="en-US" dirty="0" smtClean="0"/>
              <a:t>Chiropractic </a:t>
            </a:r>
            <a:r>
              <a:rPr lang="en-US" dirty="0"/>
              <a:t>Services, not including electrical </a:t>
            </a:r>
            <a:r>
              <a:rPr lang="en-US" dirty="0" smtClean="0"/>
              <a:t>stimulation</a:t>
            </a:r>
            <a:endParaRPr lang="en-US" dirty="0"/>
          </a:p>
          <a:p>
            <a:pPr lvl="1"/>
            <a:r>
              <a:rPr lang="en-US" dirty="0"/>
              <a:t>The full scope of dental services including periodontics, oral surgery, and </a:t>
            </a:r>
            <a:r>
              <a:rPr lang="en-US" dirty="0" smtClean="0"/>
              <a:t>endodontic, </a:t>
            </a:r>
            <a:r>
              <a:rPr lang="en-US" dirty="0"/>
              <a:t>but not including cosmetic dentistry</a:t>
            </a:r>
          </a:p>
          <a:p>
            <a:pPr lvl="1"/>
            <a:r>
              <a:rPr lang="en-US" dirty="0" smtClean="0"/>
              <a:t>Basic </a:t>
            </a:r>
            <a:r>
              <a:rPr lang="en-US" dirty="0"/>
              <a:t>Vision Care and Vision Correction (other than laser correction for cosmetic purposes)</a:t>
            </a:r>
          </a:p>
          <a:p>
            <a:pPr lvl="1"/>
            <a:r>
              <a:rPr lang="en-US" dirty="0"/>
              <a:t>Hearing Services, </a:t>
            </a:r>
            <a:r>
              <a:rPr lang="en-US" dirty="0" smtClean="0"/>
              <a:t>Including </a:t>
            </a:r>
            <a:r>
              <a:rPr lang="en-US" dirty="0"/>
              <a:t>Hearing Aids</a:t>
            </a:r>
          </a:p>
          <a:p>
            <a:pPr lvl="1"/>
            <a:r>
              <a:rPr lang="en-US" dirty="0"/>
              <a:t>Podiatric Care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309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</a:t>
            </a:r>
            <a:r>
              <a:rPr lang="en-US" dirty="0"/>
              <a:t>and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patients choose their health care providers?</a:t>
            </a:r>
          </a:p>
          <a:p>
            <a:pPr lvl="1"/>
            <a:r>
              <a:rPr lang="en-US" dirty="0" smtClean="0"/>
              <a:t>“Benefits will be available through any licensed health care clinician anywhere in the United States that is legally qualified to provide the benefits.”</a:t>
            </a:r>
          </a:p>
          <a:p>
            <a:r>
              <a:rPr lang="en-US" dirty="0" smtClean="0"/>
              <a:t>What will patients be charged for covered services?</a:t>
            </a:r>
          </a:p>
          <a:p>
            <a:pPr lvl="1"/>
            <a:r>
              <a:rPr lang="en-US" dirty="0" smtClean="0"/>
              <a:t>“No deductibles, copayments, coinsurance, or other cost-sharing shall be imposed with respect to covered benefits”</a:t>
            </a:r>
          </a:p>
          <a:p>
            <a:r>
              <a:rPr lang="en-US" dirty="0" smtClean="0"/>
              <a:t>The bottom line:</a:t>
            </a:r>
          </a:p>
          <a:p>
            <a:pPr lvl="1"/>
            <a:r>
              <a:rPr lang="en-US" dirty="0" smtClean="0"/>
              <a:t>There will be no financial or administrative barriers preventing patients from receiving care from the physician of their choice.</a:t>
            </a:r>
          </a:p>
        </p:txBody>
      </p:sp>
    </p:spTree>
    <p:extLst>
      <p:ext uri="{BB962C8B-B14F-4D97-AF65-F5344CB8AC3E}">
        <p14:creationId xmlns:p14="http://schemas.microsoft.com/office/powerpoint/2010/main" val="85294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 of Participating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will be the participating providers?</a:t>
            </a:r>
          </a:p>
          <a:p>
            <a:pPr lvl="1"/>
            <a:r>
              <a:rPr lang="en-US" dirty="0" smtClean="0"/>
              <a:t>Public or Non-Profit Healthcare Institutions</a:t>
            </a:r>
          </a:p>
          <a:p>
            <a:pPr lvl="1"/>
            <a:r>
              <a:rPr lang="en-US" dirty="0" smtClean="0"/>
              <a:t>Private physicians, private clinics, and private healthcare providers who are not investor-owned.</a:t>
            </a:r>
          </a:p>
          <a:p>
            <a:pPr lvl="1"/>
            <a:r>
              <a:rPr lang="en-US" dirty="0" smtClean="0"/>
              <a:t>Health Maintenance Organizations (HMOs) that are non-profit, deliver care in their own facilities, and employ clinicians on a salaried basis.</a:t>
            </a:r>
          </a:p>
          <a:p>
            <a:pPr lvl="1"/>
            <a:r>
              <a:rPr lang="en-US" dirty="0" smtClean="0"/>
              <a:t>For-Profit entities wishing to participate will have to convert to non-profit status.</a:t>
            </a:r>
          </a:p>
        </p:txBody>
      </p:sp>
    </p:spTree>
    <p:extLst>
      <p:ext uri="{BB962C8B-B14F-4D97-AF65-F5344CB8AC3E}">
        <p14:creationId xmlns:p14="http://schemas.microsoft.com/office/powerpoint/2010/main" val="15512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Prohibition Against Duplicating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260848" cy="4572000"/>
          </a:xfrm>
        </p:spPr>
        <p:txBody>
          <a:bodyPr/>
          <a:lstStyle/>
          <a:p>
            <a:r>
              <a:rPr lang="en-US" dirty="0" smtClean="0"/>
              <a:t>It will be unlawful for any private health insurer to sell health insurance coverage duplicating the benefits provided under the Act.</a:t>
            </a:r>
          </a:p>
          <a:p>
            <a:r>
              <a:rPr lang="en-US" dirty="0" smtClean="0"/>
              <a:t>Insurance coverage may be sold for additional benefits not covered by the act.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412" y="2351638"/>
            <a:ext cx="32385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78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providers be paid?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/>
          <a:lstStyle/>
          <a:p>
            <a:r>
              <a:rPr lang="en-US" dirty="0" smtClean="0"/>
              <a:t>Institutional Providers</a:t>
            </a:r>
            <a:r>
              <a:rPr lang="en-US" dirty="0"/>
              <a:t> </a:t>
            </a:r>
            <a:r>
              <a:rPr lang="en-US" dirty="0" smtClean="0"/>
              <a:t>will receive a monthly lump sum based on their annual budget.</a:t>
            </a:r>
          </a:p>
          <a:p>
            <a:pPr lvl="1"/>
            <a:r>
              <a:rPr lang="en-US" dirty="0" smtClean="0"/>
              <a:t>“The budget shall be negotiated annually, based on past expenditures, projected changes in levels of service, wages and input, costs, a providers maximum capacity to provide care, and proposed new and innovative programs”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86200"/>
            <a:ext cx="3276600" cy="2448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37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will individual providers be paid?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Fee for Service</a:t>
            </a:r>
          </a:p>
          <a:p>
            <a:pPr lvl="1"/>
            <a:r>
              <a:rPr lang="en-US" dirty="0" smtClean="0"/>
              <a:t>Physicians will submit bills to the regional directors and will receive interest on any balance not paid within 30 days.</a:t>
            </a:r>
          </a:p>
          <a:p>
            <a:r>
              <a:rPr lang="en-US" dirty="0"/>
              <a:t>2. Salaries within Institutions Receiving Global Budgets</a:t>
            </a:r>
          </a:p>
          <a:p>
            <a:r>
              <a:rPr lang="en-US" dirty="0" smtClean="0"/>
              <a:t>3</a:t>
            </a:r>
            <a:r>
              <a:rPr lang="en-US" dirty="0"/>
              <a:t>. Salaries within Capitated Groups</a:t>
            </a:r>
          </a:p>
          <a:p>
            <a:pPr lvl="1"/>
            <a:r>
              <a:rPr lang="en-US" dirty="0" smtClean="0"/>
              <a:t>HMO </a:t>
            </a:r>
            <a:r>
              <a:rPr lang="en-US" dirty="0"/>
              <a:t>requirement: Physicians will be reimbursed based on a salary and my not receive financial incentives tied to utilization.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65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515</TotalTime>
  <Words>934</Words>
  <Application>Microsoft Office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HR 676 Expanded and Improved Medicare for All</vt:lpstr>
      <vt:lpstr>Expanded and Improved Medicare for All</vt:lpstr>
      <vt:lpstr>Eligibility and Benefits</vt:lpstr>
      <vt:lpstr>Covered Benefits Include At Least</vt:lpstr>
      <vt:lpstr>Eligibility and Benefits</vt:lpstr>
      <vt:lpstr>Qualification of Participating Providers</vt:lpstr>
      <vt:lpstr>Prohibition Against Duplicating Coverage</vt:lpstr>
      <vt:lpstr>How will providers be paid?</vt:lpstr>
      <vt:lpstr>How will individual providers be paid?</vt:lpstr>
      <vt:lpstr>Budgets for other Services</vt:lpstr>
      <vt:lpstr>Administration</vt:lpstr>
      <vt:lpstr>National Board of Universal Quality and Access</vt:lpstr>
      <vt:lpstr>National Board of Universal Quality and Access</vt:lpstr>
      <vt:lpstr>Confidential Electronic Patient Record System</vt:lpstr>
      <vt:lpstr>Take Home Points</vt:lpstr>
      <vt:lpstr>Questions/Comments?</vt:lpstr>
      <vt:lpstr>HR 676 Full Text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676: Nuts and Bolts</dc:title>
  <dc:creator>Margaret</dc:creator>
  <cp:lastModifiedBy>Margaret</cp:lastModifiedBy>
  <cp:revision>47</cp:revision>
  <cp:lastPrinted>2013-05-11T07:19:24Z</cp:lastPrinted>
  <dcterms:created xsi:type="dcterms:W3CDTF">2013-05-11T04:10:34Z</dcterms:created>
  <dcterms:modified xsi:type="dcterms:W3CDTF">2013-10-25T22:30:19Z</dcterms:modified>
</cp:coreProperties>
</file>