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Source Code Pro" panose="020B0604020202020204" charset="0"/>
      <p:regular r:id="rId5"/>
      <p:bold r:id="rId6"/>
    </p:embeddedFont>
    <p:embeddedFont>
      <p:font typeface="Amatic SC" panose="020B0604020202020204" charset="0"/>
      <p:regular r:id="rId7"/>
      <p:bold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3518369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6687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3457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599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Answering Difficult Questions about Single Payer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Xin and Josh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Practice Questions: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How is single-payer politically and economically feasible in the United States?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How will a government-organized payer provide quality care?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Will single payer be an expensive “tax hike on the middle class”?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Will single-payer increase wait times (like in Canada)?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What will happen to all the administrators who currently work for health insurance companies?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On-screen Show (16:9)</PresentationFormat>
  <Paragraphs>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Source Code Pro</vt:lpstr>
      <vt:lpstr>Arial</vt:lpstr>
      <vt:lpstr>Amatic SC</vt:lpstr>
      <vt:lpstr>beach-day</vt:lpstr>
      <vt:lpstr>Answering Difficult Questions about Single Payer</vt:lpstr>
      <vt:lpstr>Practice Questions: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Answering Difficult Questions about Single Payer</dc:title>
  <dc:creator>Emily</dc:creator>
  <cp:lastModifiedBy>Emily</cp:lastModifiedBy>
  <cp:revision>1</cp:revision>
  <dcterms:modified xsi:type="dcterms:W3CDTF">2016-03-02T16:28:56Z</dcterms:modified>
</cp:coreProperties>
</file>