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Playfair Displ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PlayfairDispl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layfairDisplay-bold.fntdata"/><Relationship Id="rId1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for Single Payer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2950350" y="3266925"/>
            <a:ext cx="3249299" cy="701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Emily Kirchner, MS4</a:t>
            </a:r>
            <a:br>
              <a:rPr lang="en">
                <a:latin typeface="Lato"/>
                <a:ea typeface="Lato"/>
                <a:cs typeface="Lato"/>
                <a:sym typeface="Lato"/>
              </a:rPr>
            </a:br>
            <a:r>
              <a:rPr lang="en" sz="1400">
                <a:latin typeface="Lato"/>
                <a:ea typeface="Lato"/>
                <a:cs typeface="Lato"/>
                <a:sym typeface="Lato"/>
              </a:rPr>
              <a:t>Lewis Katz SOM at Temple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Critique 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What does the author do well? 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 would you have changed if you were writing this piece? 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Think about the venue where the writing appeared--is it appropriate?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Does it follow the rules?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Does it accomplish what it should accomplish?</a:t>
            </a:r>
            <a:br>
              <a:rPr lang="en"/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Free-write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Prompts are on the table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Write for 10-15 minutes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Group decision: share in small groups or share as a large group?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Share for 10-15 minutes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Review:  Letters to the Editor, Op-Eds, Articles</a:t>
            </a:r>
            <a:br>
              <a:rPr lang="en"/>
            </a:b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</a:pPr>
            <a:r>
              <a:rPr lang="en"/>
              <a:t>Examples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28571"/>
              <a:buFont typeface="Lato"/>
            </a:pPr>
            <a:r>
              <a:rPr lang="en"/>
              <a:t>Read</a:t>
            </a: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28571"/>
              <a:buFont typeface="Lato"/>
            </a:pPr>
            <a:r>
              <a:rPr lang="en"/>
              <a:t>Critique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Free write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Sharing our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Making commitments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rules 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31785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Check submission guidelines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Follow the aforementioned submission guidelines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Proofread! Check your work with an editor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Include your name, contact information, affiliations.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Emphasize your perspective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your resources: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SNaHP media team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Dixon Galvez-Searle, dixon@pnhp.org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Let SNaHP/PNHP know if you are published, so we can circulate your 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Letter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to the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Editor</a:t>
            </a:r>
          </a:p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 longer than 150-200 words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 response to a previously published article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 specific. Be clear. Be brief.</a:t>
            </a:r>
          </a:p>
        </p:txBody>
      </p:sp>
      <p:sp>
        <p:nvSpPr>
          <p:cNvPr id="84" name="Shape 84"/>
          <p:cNvSpPr txBox="1"/>
          <p:nvPr>
            <p:ph idx="1" type="subTitle"/>
          </p:nvPr>
        </p:nvSpPr>
        <p:spPr>
          <a:xfrm>
            <a:off x="265500" y="30738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aka LtoE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Op-Ed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aka opposite the editorial page</a:t>
            </a:r>
          </a:p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Generally 600-750 words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 a news hook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previously published article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SNaHP/PNHP press release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recent/local events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Make one point well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interest writing</a:t>
            </a:r>
          </a:p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Generally longer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Style depends on publication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 ready to pitch your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Think about your connections/affiliations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Consider your voice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Consider your audience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