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9" r:id="rId3"/>
    <p:sldId id="263" r:id="rId4"/>
    <p:sldId id="257" r:id="rId5"/>
    <p:sldId id="267" r:id="rId6"/>
    <p:sldId id="268" r:id="rId7"/>
    <p:sldId id="269" r:id="rId8"/>
    <p:sldId id="260" r:id="rId9"/>
    <p:sldId id="266" r:id="rId10"/>
    <p:sldId id="261" r:id="rId11"/>
    <p:sldId id="262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1" y="8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0BA9392-64B5-4973-BA5C-119AD8C4378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0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3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9392-64B5-4973-BA5C-119AD8C43782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2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6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0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6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ECC5E-8908-4E3A-AFC0-DF7FC4C4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 thruBlk="1"/>
  </p:transition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C735-32A9-427F-812F-11638B5B1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Turning Activism into 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A4EB2-F412-4763-8E0B-AAC1D39172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Shirlene Obuobi</a:t>
            </a:r>
          </a:p>
          <a:p>
            <a:r>
              <a:rPr lang="en-US" dirty="0"/>
              <a:t>3/3/2018</a:t>
            </a:r>
          </a:p>
        </p:txBody>
      </p:sp>
    </p:spTree>
    <p:extLst>
      <p:ext uri="{BB962C8B-B14F-4D97-AF65-F5344CB8AC3E}">
        <p14:creationId xmlns:p14="http://schemas.microsoft.com/office/powerpoint/2010/main" val="195547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2B62-9F7F-4254-AEBB-BED5B2A8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Shirlene… I can’t draw!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F8EB-9D54-41D4-9FFD-612A83A7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525" y="-842734"/>
            <a:ext cx="6281873" cy="5248622"/>
          </a:xfrm>
        </p:spPr>
        <p:txBody>
          <a:bodyPr/>
          <a:lstStyle/>
          <a:p>
            <a:r>
              <a:rPr lang="en-US" dirty="0"/>
              <a:t>That’s okay! You don’t have to be an artist to make impactful cartoons! </a:t>
            </a:r>
          </a:p>
        </p:txBody>
      </p:sp>
      <p:pic>
        <p:nvPicPr>
          <p:cNvPr id="5122" name="Picture 2" descr="Impostor Syndrome">
            <a:extLst>
              <a:ext uri="{FF2B5EF4-FFF2-40B4-BE49-F238E27FC236}">
                <a16:creationId xmlns:a16="http://schemas.microsoft.com/office/drawing/2014/main" id="{61C65FB6-5B11-4691-A228-42F69F87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37" y="2304844"/>
            <a:ext cx="302895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93406-484B-47B8-A281-1EE81AAD9C5F}"/>
              </a:ext>
            </a:extLst>
          </p:cNvPr>
          <p:cNvSpPr txBox="1"/>
          <p:nvPr/>
        </p:nvSpPr>
        <p:spPr>
          <a:xfrm>
            <a:off x="5802464" y="5914819"/>
            <a:ext cx="3588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Credit: </a:t>
            </a:r>
            <a:r>
              <a:rPr lang="en-US" sz="1200" dirty="0" err="1"/>
              <a:t>xkcd</a:t>
            </a:r>
            <a:r>
              <a:rPr lang="en-US" sz="1200" dirty="0"/>
              <a:t> (https://xkcd.com/1954/)</a:t>
            </a:r>
          </a:p>
        </p:txBody>
      </p:sp>
    </p:spTree>
    <p:extLst>
      <p:ext uri="{BB962C8B-B14F-4D97-AF65-F5344CB8AC3E}">
        <p14:creationId xmlns:p14="http://schemas.microsoft.com/office/powerpoint/2010/main" val="6225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8931-A701-4DA5-AF08-9FC8A326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TO MAKING A POLITICAL CARTOON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90F1-4159-41BA-B2B1-C4D51DB0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what made you interested in single payer!	</a:t>
            </a:r>
          </a:p>
          <a:p>
            <a:pPr lvl="1"/>
            <a:r>
              <a:rPr lang="en-US" sz="2800" b="1" dirty="0"/>
              <a:t>A Patient Experience?</a:t>
            </a:r>
          </a:p>
          <a:p>
            <a:pPr lvl="1"/>
            <a:r>
              <a:rPr lang="en-US" sz="2800" b="1" dirty="0"/>
              <a:t>A Personal Experience?</a:t>
            </a:r>
          </a:p>
          <a:p>
            <a:pPr lvl="1"/>
            <a:r>
              <a:rPr lang="en-US" sz="2800" b="1" dirty="0"/>
              <a:t>An Injustice You’ve Witnessed?</a:t>
            </a:r>
          </a:p>
          <a:p>
            <a:pPr lvl="1"/>
            <a:r>
              <a:rPr lang="en-US" sz="2800" b="1" dirty="0"/>
              <a:t>An Absurdity within the Current System?</a:t>
            </a:r>
          </a:p>
          <a:p>
            <a:r>
              <a:rPr lang="en-US" b="1" dirty="0"/>
              <a:t>CONDENSE </a:t>
            </a:r>
            <a:r>
              <a:rPr lang="en-US" dirty="0"/>
              <a:t>that thought into 1-2 sentences</a:t>
            </a:r>
          </a:p>
          <a:p>
            <a:r>
              <a:rPr lang="en-US" dirty="0"/>
              <a:t>Start off with scratch paper- write down your ideas! </a:t>
            </a:r>
          </a:p>
          <a:p>
            <a:r>
              <a:rPr lang="en-US" dirty="0"/>
              <a:t>DRAW ! </a:t>
            </a:r>
          </a:p>
        </p:txBody>
      </p:sp>
    </p:spTree>
    <p:extLst>
      <p:ext uri="{BB962C8B-B14F-4D97-AF65-F5344CB8AC3E}">
        <p14:creationId xmlns:p14="http://schemas.microsoft.com/office/powerpoint/2010/main" val="14060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F678-9A9E-429D-876C-795CB959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E55A-8488-4687-9137-4A250839C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-274386"/>
            <a:ext cx="6281873" cy="5248622"/>
          </a:xfrm>
        </p:spPr>
        <p:txBody>
          <a:bodyPr/>
          <a:lstStyle/>
          <a:p>
            <a:r>
              <a:rPr lang="en-US" dirty="0"/>
              <a:t>All of your completed comics will be posted online on the </a:t>
            </a:r>
            <a:r>
              <a:rPr lang="en-US" dirty="0" err="1"/>
              <a:t>SNaHP</a:t>
            </a:r>
            <a:r>
              <a:rPr lang="en-US" dirty="0"/>
              <a:t> FB page and my comic page </a:t>
            </a:r>
          </a:p>
          <a:p>
            <a:r>
              <a:rPr lang="en-US" dirty="0"/>
              <a:t>Share them with your friends! Start conversations! </a:t>
            </a:r>
          </a:p>
        </p:txBody>
      </p:sp>
      <p:pic>
        <p:nvPicPr>
          <p:cNvPr id="11266" name="Picture 2" descr="No automatic alt text available.">
            <a:extLst>
              <a:ext uri="{FF2B5EF4-FFF2-40B4-BE49-F238E27FC236}">
                <a16:creationId xmlns:a16="http://schemas.microsoft.com/office/drawing/2014/main" id="{5C8C25D4-1DE5-4FEF-8253-D37941BF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09" y="3429000"/>
            <a:ext cx="2977563" cy="297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9F3B16-6B72-4EBA-A0A8-CA60A340C510}"/>
              </a:ext>
            </a:extLst>
          </p:cNvPr>
          <p:cNvSpPr/>
          <p:nvPr/>
        </p:nvSpPr>
        <p:spPr>
          <a:xfrm>
            <a:off x="5132935" y="3173505"/>
            <a:ext cx="3499592" cy="2289844"/>
          </a:xfrm>
          <a:prstGeom prst="wedgeEllipseCallout">
            <a:avLst>
              <a:gd name="adj1" fmla="val 79195"/>
              <a:gd name="adj2" fmla="val 306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B69A9-C048-43DA-91E9-09991D7EAE75}"/>
              </a:ext>
            </a:extLst>
          </p:cNvPr>
          <p:cNvSpPr txBox="1"/>
          <p:nvPr/>
        </p:nvSpPr>
        <p:spPr>
          <a:xfrm>
            <a:off x="5263563" y="3854677"/>
            <a:ext cx="32964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ShirlywhirlMD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on Facebook and Instagram! </a:t>
            </a:r>
          </a:p>
        </p:txBody>
      </p:sp>
    </p:spTree>
    <p:extLst>
      <p:ext uri="{BB962C8B-B14F-4D97-AF65-F5344CB8AC3E}">
        <p14:creationId xmlns:p14="http://schemas.microsoft.com/office/powerpoint/2010/main" val="23697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F0FF58-B3FA-4230-821E-E1055E49F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YOU! </a:t>
            </a:r>
            <a:br>
              <a:rPr lang="en-US" b="1" dirty="0"/>
            </a:br>
            <a:r>
              <a:rPr lang="en-US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2A466-4A8A-466F-A165-36BDAB8C1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8900" indent="0" algn="ctr">
              <a:buNone/>
            </a:pPr>
            <a:endParaRPr lang="en-US" dirty="0"/>
          </a:p>
          <a:p>
            <a:pPr marL="88900" indent="0" algn="ctr">
              <a:buNone/>
            </a:pPr>
            <a:r>
              <a:rPr lang="en-US" dirty="0"/>
              <a:t>2:15pm – Break/ meet in MEB A for Second Line and Demonstration</a:t>
            </a:r>
          </a:p>
        </p:txBody>
      </p:sp>
    </p:spTree>
    <p:extLst>
      <p:ext uri="{BB962C8B-B14F-4D97-AF65-F5344CB8AC3E}">
        <p14:creationId xmlns:p14="http://schemas.microsoft.com/office/powerpoint/2010/main" val="5444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8D7B-92AA-4D53-A039-042326A5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Bob Ross promo">
            <a:extLst>
              <a:ext uri="{FF2B5EF4-FFF2-40B4-BE49-F238E27FC236}">
                <a16:creationId xmlns:a16="http://schemas.microsoft.com/office/drawing/2014/main" id="{61AAF34A-1527-4F7A-8C85-D770EF8B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8" y="247022"/>
            <a:ext cx="10937931" cy="61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3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notepad">
            <a:extLst>
              <a:ext uri="{FF2B5EF4-FFF2-40B4-BE49-F238E27FC236}">
                <a16:creationId xmlns:a16="http://schemas.microsoft.com/office/drawing/2014/main" id="{E6282644-096D-41C4-8A05-65937A19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77" y="-108088"/>
            <a:ext cx="7193445" cy="719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66BDE3-30CD-4862-8EC6-519E6C90C3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6780" y="747078"/>
            <a:ext cx="98171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Freestyle Script" panose="030804020302050B0404" pitchFamily="66" charset="0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1227B-5FBF-4E63-8F64-D94402B022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5720" y="1583055"/>
            <a:ext cx="4149725" cy="417004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Discuss political cartoons as a medium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Assuage your fears of putting pen to paper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Make some pro-single payer cartoons for the </a:t>
            </a:r>
            <a:r>
              <a:rPr lang="en-US" sz="2800" dirty="0" err="1"/>
              <a:t>internetz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025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57B0-E60D-40B6-ADF3-2BC74302A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We’re already used to Art being Political!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AD33525-6BCC-4747-8D30-42D5123CE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famous political cartoons">
            <a:extLst>
              <a:ext uri="{FF2B5EF4-FFF2-40B4-BE49-F238E27FC236}">
                <a16:creationId xmlns:a16="http://schemas.microsoft.com/office/drawing/2014/main" id="{AA5EC162-9EAC-42D1-AC20-235C3534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88" y="773582"/>
            <a:ext cx="7228024" cy="51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28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famous political cartoons">
            <a:extLst>
              <a:ext uri="{FF2B5EF4-FFF2-40B4-BE49-F238E27FC236}">
                <a16:creationId xmlns:a16="http://schemas.microsoft.com/office/drawing/2014/main" id="{C5D384A8-429F-420A-8AFA-A43E53889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92" y="421963"/>
            <a:ext cx="7796415" cy="58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55E1-0828-4443-8421-D58EF60A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Political Cartoons So Effective?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AF53-0689-4484-941F-959BBAFB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937" y="1376058"/>
            <a:ext cx="6409083" cy="31056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“A picture is worth a thousand words”</a:t>
            </a:r>
            <a:endParaRPr lang="en-US" sz="2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Images have </a:t>
            </a:r>
            <a:r>
              <a:rPr lang="en-US" b="1" dirty="0"/>
              <a:t>EMOTIONAL CONTENT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Can reference current events without introduction</a:t>
            </a:r>
          </a:p>
          <a:p>
            <a:pPr marL="0" indent="0">
              <a:buNone/>
            </a:pPr>
            <a:r>
              <a:rPr lang="en-US" dirty="0"/>
              <a:t>Don’t need explanation – you can watch people derive their own meanings!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2" name="Picture 6" descr="Image result for emoji">
            <a:extLst>
              <a:ext uri="{FF2B5EF4-FFF2-40B4-BE49-F238E27FC236}">
                <a16:creationId xmlns:a16="http://schemas.microsoft.com/office/drawing/2014/main" id="{24F336F4-AB07-4BC4-B1D0-5D5363825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40" y="4481704"/>
            <a:ext cx="1728595" cy="17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emoji">
            <a:extLst>
              <a:ext uri="{FF2B5EF4-FFF2-40B4-BE49-F238E27FC236}">
                <a16:creationId xmlns:a16="http://schemas.microsoft.com/office/drawing/2014/main" id="{BE0144F3-F7EE-417B-9764-D985111D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28" y="4481704"/>
            <a:ext cx="1728595" cy="17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emoji">
            <a:extLst>
              <a:ext uri="{FF2B5EF4-FFF2-40B4-BE49-F238E27FC236}">
                <a16:creationId xmlns:a16="http://schemas.microsoft.com/office/drawing/2014/main" id="{65B7C034-571A-4C54-BF31-C22DD783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69512" y="4484197"/>
            <a:ext cx="1713521" cy="174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479E-E6EC-4833-8EFC-A65B9696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FB34E-6A80-4A0D-B207-2D9911F5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image.cagle.com/207314/600/207314.png">
            <a:extLst>
              <a:ext uri="{FF2B5EF4-FFF2-40B4-BE49-F238E27FC236}">
                <a16:creationId xmlns:a16="http://schemas.microsoft.com/office/drawing/2014/main" id="{C73DA7E6-117B-4D3A-A055-CCF1BFE5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74" y="546859"/>
            <a:ext cx="7853570" cy="56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2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ronodon.com/images/T4_v2.jpg">
            <a:extLst>
              <a:ext uri="{FF2B5EF4-FFF2-40B4-BE49-F238E27FC236}">
                <a16:creationId xmlns:a16="http://schemas.microsoft.com/office/drawing/2014/main" id="{FCCA69A6-3B23-4D85-82BE-4A262C16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44" y="391577"/>
            <a:ext cx="7985512" cy="61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11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117</TotalTime>
  <Words>182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Freestyle Script</vt:lpstr>
      <vt:lpstr>Rockwell</vt:lpstr>
      <vt:lpstr>Wingdings</vt:lpstr>
      <vt:lpstr>Atlas</vt:lpstr>
      <vt:lpstr>Turning Activism into Art</vt:lpstr>
      <vt:lpstr>PowerPoint Presentation</vt:lpstr>
      <vt:lpstr>GOALS</vt:lpstr>
      <vt:lpstr>We’re already used to Art being Political! </vt:lpstr>
      <vt:lpstr>PowerPoint Presentation</vt:lpstr>
      <vt:lpstr>PowerPoint Presentation</vt:lpstr>
      <vt:lpstr>Why are Political Cartoons So Effective? </vt:lpstr>
      <vt:lpstr>PowerPoint Presentation</vt:lpstr>
      <vt:lpstr>PowerPoint Presentation</vt:lpstr>
      <vt:lpstr>But Shirlene… I can’t draw! </vt:lpstr>
      <vt:lpstr>STEPS TO MAKING A POLITICAL CARTOON</vt:lpstr>
      <vt:lpstr>SHARE YOUR WORK!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Activism into Art</dc:title>
  <dc:creator>Shirlene Obuobi</dc:creator>
  <cp:lastModifiedBy>Shirlene Obuobi</cp:lastModifiedBy>
  <cp:revision>21</cp:revision>
  <dcterms:created xsi:type="dcterms:W3CDTF">2018-03-02T17:15:51Z</dcterms:created>
  <dcterms:modified xsi:type="dcterms:W3CDTF">2018-03-02T19:13:49Z</dcterms:modified>
</cp:coreProperties>
</file>