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6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1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F0DF4-E1E9-4D6B-94FC-252F9B6217FD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1DED-89CE-43C8-8AB9-65C708166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0_Inequality1_top decile 1917-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8" y="0"/>
            <a:ext cx="738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91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9_ceo-pay 50 to 350 average-workers from 50x 1960-19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0"/>
            <a:ext cx="8445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96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0_Percent Job losses in Post WWII Recession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9144000" cy="593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5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1_Longterm unemployment1948-2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85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2_US_LONG TERM Unemploymen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88"/>
            <a:ext cx="9144000" cy="593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215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3_Weeks Unemployed 1948-2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75"/>
            <a:ext cx="9144000" cy="639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1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4_Unemployed workers per job open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63"/>
            <a:ext cx="9144000" cy="6237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37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1_Inequality2_breakdown of top 10 5 1 percen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0"/>
            <a:ext cx="8258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0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2_Inequality3_top 0.01_percen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0"/>
            <a:ext cx="7143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75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3_income-inequality-1917-1981-hi-r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"/>
            <a:ext cx="9144000" cy="6419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79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4_income-inequality-1981-2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73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2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5_income-inequality-1997-2008-hi-r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25"/>
            <a:ext cx="9144000" cy="640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45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6_IncomeInequalityacrossOEC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88"/>
            <a:ext cx="9144000" cy="472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7_Inequality Gini_US is 93rd worse then India Egypt &amp; Ir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0"/>
            <a:ext cx="4427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141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-8_Top 0.1 percent in US way better off then other countries is new &amp; worse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05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92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Howell</dc:creator>
  <cp:lastModifiedBy>Dave Howell</cp:lastModifiedBy>
  <cp:revision>1</cp:revision>
  <dcterms:created xsi:type="dcterms:W3CDTF">2011-11-08T18:42:50Z</dcterms:created>
  <dcterms:modified xsi:type="dcterms:W3CDTF">2011-11-08T18:43:25Z</dcterms:modified>
</cp:coreProperties>
</file>