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Roboto Slab"/>
      <p:regular r:id="rId17"/>
      <p:bold r:id="rId18"/>
    </p:embeddedFont>
    <p:embeddedFont>
      <p:font typeface="Robo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.fntdata"/><Relationship Id="rId11" Type="http://schemas.openxmlformats.org/officeDocument/2006/relationships/slide" Target="slides/slide6.xml"/><Relationship Id="rId22" Type="http://schemas.openxmlformats.org/officeDocument/2006/relationships/font" Target="fonts/Roboto-boldItalic.fntdata"/><Relationship Id="rId10" Type="http://schemas.openxmlformats.org/officeDocument/2006/relationships/slide" Target="slides/slide5.xml"/><Relationship Id="rId21" Type="http://schemas.openxmlformats.org/officeDocument/2006/relationships/font" Target="fonts/Robo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Slab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regular.fntdata"/><Relationship Id="rId6" Type="http://schemas.openxmlformats.org/officeDocument/2006/relationships/slide" Target="slides/slide1.xml"/><Relationship Id="rId18" Type="http://schemas.openxmlformats.org/officeDocument/2006/relationships/font" Target="fonts/RobotoSlab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6f658739c2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6f658739c2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6f658739c2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6f658739c2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f658739c2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f658739c2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f658739c2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6f658739c2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f658739c2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f658739c2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6f658739c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6f658739c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6f658739c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6f658739c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6f658739c2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6f658739c2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6f658739c2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6f658739c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6f658739c2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6f658739c2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 Resolutions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Alankrita Siddula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AMA-MSS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Feedback</a:t>
            </a:r>
            <a:endParaRPr/>
          </a:p>
        </p:txBody>
      </p:sp>
      <p:sp>
        <p:nvSpPr>
          <p:cNvPr id="120" name="Google Shape;120;p2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Workshop everything!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Get multiple people within and outside the organization to read it before submission.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Take seriously any feedback given, especially from any councils or committees that see resolutions before a final submission and if the feedback concerns language.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Timelines</a:t>
            </a:r>
            <a:endParaRPr/>
          </a:p>
        </p:txBody>
      </p:sp>
      <p:sp>
        <p:nvSpPr>
          <p:cNvPr id="126" name="Google Shape;126;p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 aware of deadlines!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Some </a:t>
            </a:r>
            <a:r>
              <a:rPr lang="en"/>
              <a:t>organizations</a:t>
            </a:r>
            <a:r>
              <a:rPr lang="en"/>
              <a:t> have very short timelines and hence require quick turnaround.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MSS Efforts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June 2014 - Asked AMA to advocate for single-payer health insurance, not adopted, “advocate” too strong in light of AMA’s continued opposition to single payer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November 2014 - Asked AMA-MSS to support state-level single payer, adopted as </a:t>
            </a:r>
            <a:r>
              <a:rPr lang="en"/>
              <a:t>amended</a:t>
            </a:r>
            <a:r>
              <a:rPr lang="en"/>
              <a:t> to support all ideas for universal </a:t>
            </a:r>
            <a:r>
              <a:rPr lang="en"/>
              <a:t>coverage</a:t>
            </a:r>
            <a:r>
              <a:rPr lang="en"/>
              <a:t> including </a:t>
            </a:r>
            <a:r>
              <a:rPr lang="en"/>
              <a:t>but</a:t>
            </a:r>
            <a:r>
              <a:rPr lang="en"/>
              <a:t> not limited to single-payer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June 2017 - Asked AMA-MSS to support implementation of national </a:t>
            </a:r>
            <a:r>
              <a:rPr lang="en"/>
              <a:t>single</a:t>
            </a:r>
            <a:r>
              <a:rPr lang="en"/>
              <a:t>-payer system, adopted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223750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MSS Continued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87900" y="1319450"/>
            <a:ext cx="8368200" cy="375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November 2017- Asked AMA to neutralize language against single-payer, referred for study until Annual June 2018, delayed to Annual June 2019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June 2019: </a:t>
            </a:r>
            <a:endParaRPr sz="1400"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Within MSS a resolution was brought forth asking AMA to support single-payer, neutralize language, and leave Partnership for American Health Care Future, not adopted by MSS as they wanted to see the results of the previous resolution’s study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HOD meeting - Report from Council for Medical Services on resolution from 11/2017 did not fully answer the ask of the resolution, cherry-picked data to compare healthcare proposals, and ultimately recommended that the AMA continue support for ACA and work to expand coverage through the ACA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Historic vote by HOD on MSS-proposed amendment asking again for neutralization of language: 47% Yes, 53% No -- &gt;a matter of 20 votes, things are moving in the right direction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MSS Continued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Currently, medical students are working on state level changes by petitioning state medical societies to either neutralize their stance against single-payer if they have policy opposing it or support implementation of a national single-payer system.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Therefore, when the subject is again broached at a HOD meeting, state delegates can vote in favor of neutralization or in favor of support.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13050" y="0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There are many avenues to bring resolutions forward to the AMA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4125" y="686100"/>
            <a:ext cx="7733176" cy="421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Template</a:t>
            </a:r>
            <a:endParaRPr/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6" name="Google Shape;9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84946" y="0"/>
            <a:ext cx="3974108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Whereas clauses</a:t>
            </a:r>
            <a:endParaRPr/>
          </a:p>
        </p:txBody>
      </p:sp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Arguments must be relevant → they m</a:t>
            </a:r>
            <a:r>
              <a:rPr lang="en"/>
              <a:t>ust support resolved clauses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Make sure to include full scope of argument, every angle that can be taken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Make sure the wording is not very flowery, but clear and concise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Resolved Clauses - Verbs</a:t>
            </a:r>
            <a:endParaRPr/>
          </a:p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verbs used within the resolved clauses are important in shaping your ask 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“Support” over “Recognize”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“Promote” to ask for resources to be devoted to raising awareness of an issue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“Advocate” over “Encourage”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“Research/Study” over “Identify” - allows for a more broader approach, “identify” is appropriate if it is a specific topic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general do no use negative verbs: oppose, condemn, object to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Resolved Clauses - Specific vs broad asks</a:t>
            </a:r>
            <a:endParaRPr/>
          </a:p>
        </p:txBody>
      </p:sp>
      <p:sp>
        <p:nvSpPr>
          <p:cNvPr id="114" name="Google Shape;114;p2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Specific asks can be difficult to pass, while vagues asks can be more comfortable to address and allow for easy adoption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Yet, as the implementation of an adopted policy is up to the Board of Trustees, if there is room for interpretation </a:t>
            </a:r>
            <a:r>
              <a:rPr lang="en"/>
              <a:t>then</a:t>
            </a:r>
            <a:r>
              <a:rPr lang="en"/>
              <a:t> there could be unintentional consequences of a resolution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wording of </a:t>
            </a:r>
            <a:r>
              <a:rPr lang="en"/>
              <a:t>resolved</a:t>
            </a:r>
            <a:r>
              <a:rPr lang="en"/>
              <a:t> clauses is a fine balance between being too explicit yet not too </a:t>
            </a:r>
            <a:r>
              <a:rPr lang="en"/>
              <a:t>ambiguous to achieve the ultimate goal.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