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2" r:id="rId2"/>
    <p:sldMasterId id="2147483844" r:id="rId3"/>
    <p:sldMasterId id="2147483855" r:id="rId4"/>
    <p:sldMasterId id="2147483864" r:id="rId5"/>
  </p:sldMasterIdLst>
  <p:notesMasterIdLst>
    <p:notesMasterId r:id="rId36"/>
  </p:notesMasterIdLst>
  <p:sldIdLst>
    <p:sldId id="2284" r:id="rId6"/>
    <p:sldId id="2289" r:id="rId7"/>
    <p:sldId id="2283" r:id="rId8"/>
    <p:sldId id="2285" r:id="rId9"/>
    <p:sldId id="2279" r:id="rId10"/>
    <p:sldId id="398" r:id="rId11"/>
    <p:sldId id="2278" r:id="rId12"/>
    <p:sldId id="2120" r:id="rId13"/>
    <p:sldId id="2275" r:id="rId14"/>
    <p:sldId id="282" r:id="rId15"/>
    <p:sldId id="267" r:id="rId16"/>
    <p:sldId id="258" r:id="rId17"/>
    <p:sldId id="292" r:id="rId18"/>
    <p:sldId id="268" r:id="rId19"/>
    <p:sldId id="297" r:id="rId20"/>
    <p:sldId id="296" r:id="rId21"/>
    <p:sldId id="285" r:id="rId22"/>
    <p:sldId id="300" r:id="rId23"/>
    <p:sldId id="286" r:id="rId24"/>
    <p:sldId id="287" r:id="rId25"/>
    <p:sldId id="289" r:id="rId26"/>
    <p:sldId id="293" r:id="rId27"/>
    <p:sldId id="2250" r:id="rId28"/>
    <p:sldId id="2249" r:id="rId29"/>
    <p:sldId id="2246" r:id="rId30"/>
    <p:sldId id="2248" r:id="rId31"/>
    <p:sldId id="2247" r:id="rId32"/>
    <p:sldId id="2245" r:id="rId33"/>
    <p:sldId id="294" r:id="rId34"/>
    <p:sldId id="361" r:id="rId35"/>
  </p:sldIdLst>
  <p:sldSz cx="14630400" cy="8229600"/>
  <p:notesSz cx="7315200" cy="9601200"/>
  <p:defaultTex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 Karen" initials="SK" lastIdx="1" clrIdx="0">
    <p:extLst>
      <p:ext uri="{19B8F6BF-5375-455C-9EA6-DF929625EA0E}">
        <p15:presenceInfo xmlns:p15="http://schemas.microsoft.com/office/powerpoint/2012/main" userId="4466e807824f4ed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7E39"/>
    <a:srgbClr val="007A37"/>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62" autoAdjust="0"/>
    <p:restoredTop sz="87447" autoAdjust="0"/>
  </p:normalViewPr>
  <p:slideViewPr>
    <p:cSldViewPr snapToGrid="0">
      <p:cViewPr varScale="1">
        <p:scale>
          <a:sx n="52" d="100"/>
          <a:sy n="52" d="100"/>
        </p:scale>
        <p:origin x="114" y="1794"/>
      </p:cViewPr>
      <p:guideLst>
        <p:guide orient="horz" pos="2592"/>
        <p:guide pos="4608"/>
      </p:guideLst>
    </p:cSldViewPr>
  </p:slideViewPr>
  <p:notesTextViewPr>
    <p:cViewPr>
      <p:scale>
        <a:sx n="1" d="1"/>
        <a:sy n="1" d="1"/>
      </p:scale>
      <p:origin x="0" y="0"/>
    </p:cViewPr>
  </p:notesTextViewPr>
  <p:sorterViewPr>
    <p:cViewPr varScale="1">
      <p:scale>
        <a:sx n="1" d="1"/>
        <a:sy n="1" d="1"/>
      </p:scale>
      <p:origin x="0" y="-9684"/>
    </p:cViewPr>
  </p:sorterViewPr>
  <p:notesViewPr>
    <p:cSldViewPr snapToGrid="0">
      <p:cViewPr varScale="1">
        <p:scale>
          <a:sx n="42" d="100"/>
          <a:sy n="42" d="100"/>
        </p:scale>
        <p:origin x="187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54654061659201"/>
          <c:y val="2.3162298707145899E-2"/>
          <c:w val="0.70670223287306477"/>
          <c:h val="0.922767263036675"/>
        </c:manualLayout>
      </c:layout>
      <c:barChart>
        <c:barDir val="bar"/>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7665-2346-A960-596DE8355D68}"/>
              </c:ext>
            </c:extLst>
          </c:dPt>
          <c:dPt>
            <c:idx val="1"/>
            <c:invertIfNegative val="0"/>
            <c:bubble3D val="0"/>
            <c:spPr>
              <a:solidFill>
                <a:srgbClr val="FFFF00"/>
              </a:solidFill>
              <a:ln w="19050">
                <a:solidFill>
                  <a:schemeClr val="lt1"/>
                </a:solidFill>
              </a:ln>
              <a:effectLst/>
            </c:spPr>
            <c:extLst>
              <c:ext xmlns:c16="http://schemas.microsoft.com/office/drawing/2014/chart" uri="{C3380CC4-5D6E-409C-BE32-E72D297353CC}">
                <c16:uniqueId val="{00000003-7665-2346-A960-596DE8355D68}"/>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7665-2346-A960-596DE8355D68}"/>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7665-2346-A960-596DE8355D68}"/>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7665-2346-A960-596DE8355D68}"/>
              </c:ext>
            </c:extLst>
          </c:dPt>
          <c:dPt>
            <c:idx val="5"/>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B-7665-2346-A960-596DE8355D68}"/>
              </c:ext>
            </c:extLst>
          </c:dPt>
          <c:dPt>
            <c:idx val="6"/>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D-7665-2346-A960-596DE8355D68}"/>
              </c:ext>
            </c:extLst>
          </c:dPt>
          <c:cat>
            <c:strRef>
              <c:f>Sheet1!$A$2:$A$8</c:f>
              <c:strCache>
                <c:ptCount val="7"/>
                <c:pt idx="0">
                  <c:v>Homicide</c:v>
                </c:pt>
                <c:pt idx="1">
                  <c:v>Heart Disease</c:v>
                </c:pt>
                <c:pt idx="2">
                  <c:v>Cancer</c:v>
                </c:pt>
                <c:pt idx="3">
                  <c:v>Stroke</c:v>
                </c:pt>
                <c:pt idx="4">
                  <c:v>Kidney Disease</c:v>
                </c:pt>
                <c:pt idx="5">
                  <c:v>Septicemia</c:v>
                </c:pt>
                <c:pt idx="6">
                  <c:v>Other</c:v>
                </c:pt>
              </c:strCache>
            </c:strRef>
          </c:cat>
          <c:val>
            <c:numRef>
              <c:f>Sheet1!$B$2:$B$8</c:f>
            </c:numRef>
          </c:val>
          <c:extLst>
            <c:ext xmlns:c16="http://schemas.microsoft.com/office/drawing/2014/chart" uri="{C3380CC4-5D6E-409C-BE32-E72D297353CC}">
              <c16:uniqueId val="{0000000E-7665-2346-A960-596DE8355D68}"/>
            </c:ext>
          </c:extLst>
        </c:ser>
        <c:ser>
          <c:idx val="1"/>
          <c:order val="1"/>
          <c:tx>
            <c:strRef>
              <c:f>Sheet1!$C$1</c:f>
              <c:strCache>
                <c:ptCount val="1"/>
                <c:pt idx="0">
                  <c:v>Months</c:v>
                </c:pt>
              </c:strCache>
            </c:strRef>
          </c:tx>
          <c:spPr>
            <a:solidFill>
              <a:schemeClr val="accent1"/>
            </a:solidFill>
            <a:ln w="19050">
              <a:solidFill>
                <a:schemeClr val="lt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Homicide</c:v>
                </c:pt>
                <c:pt idx="1">
                  <c:v>Heart Disease</c:v>
                </c:pt>
                <c:pt idx="2">
                  <c:v>Cancer</c:v>
                </c:pt>
                <c:pt idx="3">
                  <c:v>Stroke</c:v>
                </c:pt>
                <c:pt idx="4">
                  <c:v>Kidney Disease</c:v>
                </c:pt>
                <c:pt idx="5">
                  <c:v>Septicemia</c:v>
                </c:pt>
                <c:pt idx="6">
                  <c:v>Other</c:v>
                </c:pt>
              </c:strCache>
            </c:strRef>
          </c:cat>
          <c:val>
            <c:numRef>
              <c:f>Sheet1!$C$2:$C$8</c:f>
              <c:numCache>
                <c:formatCode>0.00</c:formatCode>
                <c:ptCount val="7"/>
                <c:pt idx="0">
                  <c:v>6.7200000000000006</c:v>
                </c:pt>
                <c:pt idx="1">
                  <c:v>15.36</c:v>
                </c:pt>
                <c:pt idx="2">
                  <c:v>8.64</c:v>
                </c:pt>
                <c:pt idx="3">
                  <c:v>5.76</c:v>
                </c:pt>
                <c:pt idx="4">
                  <c:v>5.28</c:v>
                </c:pt>
                <c:pt idx="5">
                  <c:v>3.3600000000000003</c:v>
                </c:pt>
                <c:pt idx="6">
                  <c:v>2.88</c:v>
                </c:pt>
              </c:numCache>
            </c:numRef>
          </c:val>
          <c:extLst>
            <c:ext xmlns:c16="http://schemas.microsoft.com/office/drawing/2014/chart" uri="{C3380CC4-5D6E-409C-BE32-E72D297353CC}">
              <c16:uniqueId val="{0000000E-5618-4D48-B0FA-748C5735E52E}"/>
            </c:ext>
          </c:extLst>
        </c:ser>
        <c:dLbls>
          <c:showLegendKey val="0"/>
          <c:showVal val="0"/>
          <c:showCatName val="0"/>
          <c:showSerName val="0"/>
          <c:showPercent val="0"/>
          <c:showBubbleSize val="0"/>
        </c:dLbls>
        <c:gapWidth val="40"/>
        <c:axId val="1280232752"/>
        <c:axId val="1280230032"/>
      </c:barChart>
      <c:valAx>
        <c:axId val="1280230032"/>
        <c:scaling>
          <c:orientation val="minMax"/>
          <c:max val="16"/>
          <c:min val="0"/>
        </c:scaling>
        <c:delete val="0"/>
        <c:axPos val="b"/>
        <c:numFmt formatCode="0" sourceLinked="0"/>
        <c:majorTickMark val="out"/>
        <c:minorTickMark val="none"/>
        <c:tickLblPos val="nextTo"/>
        <c:spPr>
          <a:noFill/>
          <a:ln>
            <a:solidFill>
              <a:schemeClr val="bg1"/>
            </a:solidFill>
          </a:ln>
          <a:effectLst/>
        </c:spPr>
        <c:txPr>
          <a:bodyPr rot="-6000000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crossAx val="1280232752"/>
        <c:crosses val="autoZero"/>
        <c:crossBetween val="between"/>
        <c:majorUnit val="5"/>
      </c:valAx>
      <c:catAx>
        <c:axId val="128023275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crossAx val="128023003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2800">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BF9A583-9A6A-4F55-9EBB-A1E1415E2EA3}" type="datetimeFigureOut">
              <a:rPr lang="en-US" smtClean="0"/>
              <a:t>7/29/2020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DA72680-9D8E-46E4-9DF2-E6D00FE1CF97}" type="slidenum">
              <a:rPr lang="en-US" smtClean="0"/>
              <a:t>‹#›</a:t>
            </a:fld>
            <a:endParaRPr lang="en-US"/>
          </a:p>
        </p:txBody>
      </p:sp>
    </p:spTree>
    <p:extLst>
      <p:ext uri="{BB962C8B-B14F-4D97-AF65-F5344CB8AC3E}">
        <p14:creationId xmlns:p14="http://schemas.microsoft.com/office/powerpoint/2010/main" val="2000464435"/>
      </p:ext>
    </p:extLst>
  </p:cSld>
  <p:clrMap bg1="lt1" tx1="dk1" bg2="lt2" tx2="dk2" accent1="accent1" accent2="accent2" accent3="accent3" accent4="accent4" accent5="accent5" accent6="accent6" hlink="hlink" folHlink="folHlink"/>
  <p:notesStyle>
    <a:lvl1pPr marL="0" algn="l" defTabSz="1306220" rtl="0" eaLnBrk="1" latinLnBrk="0" hangingPunct="1">
      <a:defRPr sz="1700" kern="1200">
        <a:solidFill>
          <a:schemeClr val="tx1"/>
        </a:solidFill>
        <a:latin typeface="+mn-lt"/>
        <a:ea typeface="+mn-ea"/>
        <a:cs typeface="+mn-cs"/>
      </a:defRPr>
    </a:lvl1pPr>
    <a:lvl2pPr marL="653110" algn="l" defTabSz="1306220" rtl="0" eaLnBrk="1" latinLnBrk="0" hangingPunct="1">
      <a:defRPr sz="1700" kern="1200">
        <a:solidFill>
          <a:schemeClr val="tx1"/>
        </a:solidFill>
        <a:latin typeface="+mn-lt"/>
        <a:ea typeface="+mn-ea"/>
        <a:cs typeface="+mn-cs"/>
      </a:defRPr>
    </a:lvl2pPr>
    <a:lvl3pPr marL="1306220" algn="l" defTabSz="1306220" rtl="0" eaLnBrk="1" latinLnBrk="0" hangingPunct="1">
      <a:defRPr sz="1700" kern="1200">
        <a:solidFill>
          <a:schemeClr val="tx1"/>
        </a:solidFill>
        <a:latin typeface="+mn-lt"/>
        <a:ea typeface="+mn-ea"/>
        <a:cs typeface="+mn-cs"/>
      </a:defRPr>
    </a:lvl3pPr>
    <a:lvl4pPr marL="1959331" algn="l" defTabSz="1306220" rtl="0" eaLnBrk="1" latinLnBrk="0" hangingPunct="1">
      <a:defRPr sz="1700" kern="1200">
        <a:solidFill>
          <a:schemeClr val="tx1"/>
        </a:solidFill>
        <a:latin typeface="+mn-lt"/>
        <a:ea typeface="+mn-ea"/>
        <a:cs typeface="+mn-cs"/>
      </a:defRPr>
    </a:lvl4pPr>
    <a:lvl5pPr marL="2612441" algn="l" defTabSz="1306220" rtl="0" eaLnBrk="1" latinLnBrk="0" hangingPunct="1">
      <a:defRPr sz="1700" kern="1200">
        <a:solidFill>
          <a:schemeClr val="tx1"/>
        </a:solidFill>
        <a:latin typeface="+mn-lt"/>
        <a:ea typeface="+mn-ea"/>
        <a:cs typeface="+mn-cs"/>
      </a:defRPr>
    </a:lvl5pPr>
    <a:lvl6pPr marL="3265551" algn="l" defTabSz="1306220" rtl="0" eaLnBrk="1" latinLnBrk="0" hangingPunct="1">
      <a:defRPr sz="1700" kern="1200">
        <a:solidFill>
          <a:schemeClr val="tx1"/>
        </a:solidFill>
        <a:latin typeface="+mn-lt"/>
        <a:ea typeface="+mn-ea"/>
        <a:cs typeface="+mn-cs"/>
      </a:defRPr>
    </a:lvl6pPr>
    <a:lvl7pPr marL="3918661" algn="l" defTabSz="1306220" rtl="0" eaLnBrk="1" latinLnBrk="0" hangingPunct="1">
      <a:defRPr sz="1700" kern="1200">
        <a:solidFill>
          <a:schemeClr val="tx1"/>
        </a:solidFill>
        <a:latin typeface="+mn-lt"/>
        <a:ea typeface="+mn-ea"/>
        <a:cs typeface="+mn-cs"/>
      </a:defRPr>
    </a:lvl7pPr>
    <a:lvl8pPr marL="4571771" algn="l" defTabSz="1306220" rtl="0" eaLnBrk="1" latinLnBrk="0" hangingPunct="1">
      <a:defRPr sz="1700" kern="1200">
        <a:solidFill>
          <a:schemeClr val="tx1"/>
        </a:solidFill>
        <a:latin typeface="+mn-lt"/>
        <a:ea typeface="+mn-ea"/>
        <a:cs typeface="+mn-cs"/>
      </a:defRPr>
    </a:lvl8pPr>
    <a:lvl9pPr marL="5224882" algn="l" defTabSz="130622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A72680-9D8E-46E4-9DF2-E6D00FE1CF97}" type="slidenum">
              <a:rPr lang="en-US" smtClean="0"/>
              <a:t>2</a:t>
            </a:fld>
            <a:endParaRPr lang="en-US"/>
          </a:p>
        </p:txBody>
      </p:sp>
    </p:spTree>
    <p:extLst>
      <p:ext uri="{BB962C8B-B14F-4D97-AF65-F5344CB8AC3E}">
        <p14:creationId xmlns:p14="http://schemas.microsoft.com/office/powerpoint/2010/main" val="2428118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A72680-9D8E-46E4-9DF2-E6D00FE1CF97}" type="slidenum">
              <a:rPr lang="en-US" smtClean="0"/>
              <a:t>6</a:t>
            </a:fld>
            <a:endParaRPr lang="en-US"/>
          </a:p>
        </p:txBody>
      </p:sp>
    </p:spTree>
    <p:extLst>
      <p:ext uri="{BB962C8B-B14F-4D97-AF65-F5344CB8AC3E}">
        <p14:creationId xmlns:p14="http://schemas.microsoft.com/office/powerpoint/2010/main" val="3868171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1307 counties with black mortality rates classified as reliable by the National Center for Health Statistics (at least 20 deaths), 66 recorded lower mortality among black men than corresponding US whites. Most notable, 97% of the 66 counties were home to or adjacent a military installation versus 37% of comparable US counties (P&lt;.001). Blacks in these counties had less poverty, higher percentages of elderly civilian veterans, and higher per capita income. Within these counties, national </a:t>
            </a:r>
            <a:r>
              <a:rPr lang="en-US" dirty="0" err="1"/>
              <a:t>black:white</a:t>
            </a:r>
            <a:r>
              <a:rPr lang="en-US" dirty="0"/>
              <a:t> disparities in mortality were eliminated for ischemic heart disease, accidents, diseases of the liver, chronic lower respiratory diseases, and mental disorder from psychoactive substance use. Application of age-, race-, ethnicity-, gender-, and urbanization-specific mortality rates from counties with relatively low mortality would reduce the </a:t>
            </a:r>
            <a:r>
              <a:rPr lang="en-US" dirty="0" err="1"/>
              <a:t>black:white</a:t>
            </a:r>
            <a:r>
              <a:rPr lang="en-US" dirty="0"/>
              <a:t> mortality rate ratio for black men aged 25 to 64 years from 1.67 to 1.20 nationally and to 1.00 in areas outside large central metropolitan areas.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C22042-ED39-0845-84FD-FD22A69983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3118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A72680-9D8E-46E4-9DF2-E6D00FE1CF97}" type="slidenum">
              <a:rPr lang="en-US" smtClean="0"/>
              <a:t>15</a:t>
            </a:fld>
            <a:endParaRPr lang="en-US"/>
          </a:p>
        </p:txBody>
      </p:sp>
    </p:spTree>
    <p:extLst>
      <p:ext uri="{BB962C8B-B14F-4D97-AF65-F5344CB8AC3E}">
        <p14:creationId xmlns:p14="http://schemas.microsoft.com/office/powerpoint/2010/main" val="616130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A72680-9D8E-46E4-9DF2-E6D00FE1CF97}" type="slidenum">
              <a:rPr lang="en-US" smtClean="0"/>
              <a:t>16</a:t>
            </a:fld>
            <a:endParaRPr lang="en-US"/>
          </a:p>
        </p:txBody>
      </p:sp>
    </p:spTree>
    <p:extLst>
      <p:ext uri="{BB962C8B-B14F-4D97-AF65-F5344CB8AC3E}">
        <p14:creationId xmlns:p14="http://schemas.microsoft.com/office/powerpoint/2010/main" val="1100425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716dada83b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5" name="Google Shape;505;g716dada83b_0_3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0160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A72680-9D8E-46E4-9DF2-E6D00FE1CF97}" type="slidenum">
              <a:rPr lang="en-US" smtClean="0"/>
              <a:t>28</a:t>
            </a:fld>
            <a:endParaRPr lang="en-US"/>
          </a:p>
        </p:txBody>
      </p:sp>
    </p:spTree>
    <p:extLst>
      <p:ext uri="{BB962C8B-B14F-4D97-AF65-F5344CB8AC3E}">
        <p14:creationId xmlns:p14="http://schemas.microsoft.com/office/powerpoint/2010/main" val="488443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4" name="Google Shape;514;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01600" algn="l" rtl="0">
              <a:lnSpc>
                <a:spcPct val="100000"/>
              </a:lnSpc>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1712286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346836"/>
            <a:ext cx="12435840" cy="2865120"/>
          </a:xfrm>
        </p:spPr>
        <p:txBody>
          <a:bodyPr anchor="b">
            <a:normAutofit/>
          </a:bodyPr>
          <a:lstStyle>
            <a:lvl1pPr algn="ctr">
              <a:defRPr sz="5700" b="1">
                <a:latin typeface="+mn-lt"/>
              </a:defRPr>
            </a:lvl1pPr>
          </a:lstStyle>
          <a:p>
            <a:r>
              <a:rPr lang="en-US" dirty="0"/>
              <a:t>Click to edit Master title style</a:t>
            </a:r>
          </a:p>
        </p:txBody>
      </p:sp>
      <p:sp>
        <p:nvSpPr>
          <p:cNvPr id="3" name="Subtitle 2"/>
          <p:cNvSpPr>
            <a:spLocks noGrp="1"/>
          </p:cNvSpPr>
          <p:nvPr>
            <p:ph type="subTitle" idx="1"/>
          </p:nvPr>
        </p:nvSpPr>
        <p:spPr>
          <a:xfrm>
            <a:off x="1828800" y="4322446"/>
            <a:ext cx="10972800" cy="1986914"/>
          </a:xfrm>
        </p:spPr>
        <p:txBody>
          <a:bodyPr/>
          <a:lstStyle>
            <a:lvl1pPr marL="0" indent="0" algn="ctr">
              <a:buNone/>
              <a:defRPr sz="3400"/>
            </a:lvl1pPr>
            <a:lvl2pPr marL="653110" indent="0" algn="ctr">
              <a:buNone/>
              <a:defRPr sz="2900"/>
            </a:lvl2pPr>
            <a:lvl3pPr marL="1306220" indent="0" algn="ctr">
              <a:buNone/>
              <a:defRPr sz="2600"/>
            </a:lvl3pPr>
            <a:lvl4pPr marL="1959331" indent="0" algn="ctr">
              <a:buNone/>
              <a:defRPr sz="2300"/>
            </a:lvl4pPr>
            <a:lvl5pPr marL="2612441" indent="0" algn="ctr">
              <a:buNone/>
              <a:defRPr sz="2300"/>
            </a:lvl5pPr>
            <a:lvl6pPr marL="3265551" indent="0" algn="ctr">
              <a:buNone/>
              <a:defRPr sz="2300"/>
            </a:lvl6pPr>
            <a:lvl7pPr marL="3918661" indent="0" algn="ctr">
              <a:buNone/>
              <a:defRPr sz="2300"/>
            </a:lvl7pPr>
            <a:lvl8pPr marL="4571771" indent="0" algn="ctr">
              <a:buNone/>
              <a:defRPr sz="2300"/>
            </a:lvl8pPr>
            <a:lvl9pPr marL="5224882" indent="0" algn="ctr">
              <a:buNone/>
              <a:defRPr sz="23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115473-5E9E-4074-8247-A14DB917EB5B}" type="datetimeFigureOut">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4224F-1293-487A-977E-748646088596}" type="slidenum">
              <a:rPr lang="en-US" smtClean="0"/>
              <a:t>‹#›</a:t>
            </a:fld>
            <a:endParaRPr lang="en-US"/>
          </a:p>
        </p:txBody>
      </p:sp>
    </p:spTree>
    <p:extLst>
      <p:ext uri="{BB962C8B-B14F-4D97-AF65-F5344CB8AC3E}">
        <p14:creationId xmlns:p14="http://schemas.microsoft.com/office/powerpoint/2010/main" val="276363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115473-5E9E-4074-8247-A14DB917EB5B}" type="datetimeFigureOut">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4224F-1293-487A-977E-748646088596}" type="slidenum">
              <a:rPr lang="en-US" smtClean="0"/>
              <a:t>‹#›</a:t>
            </a:fld>
            <a:endParaRPr lang="en-US"/>
          </a:p>
        </p:txBody>
      </p:sp>
    </p:spTree>
    <p:extLst>
      <p:ext uri="{BB962C8B-B14F-4D97-AF65-F5344CB8AC3E}">
        <p14:creationId xmlns:p14="http://schemas.microsoft.com/office/powerpoint/2010/main" val="331941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1" y="438150"/>
            <a:ext cx="3154680" cy="697420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05841" y="438150"/>
            <a:ext cx="9281160" cy="697420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115473-5E9E-4074-8247-A14DB917EB5B}" type="datetimeFigureOut">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4224F-1293-487A-977E-748646088596}" type="slidenum">
              <a:rPr lang="en-US" smtClean="0"/>
              <a:t>‹#›</a:t>
            </a:fld>
            <a:endParaRPr lang="en-US"/>
          </a:p>
        </p:txBody>
      </p:sp>
    </p:spTree>
    <p:extLst>
      <p:ext uri="{BB962C8B-B14F-4D97-AF65-F5344CB8AC3E}">
        <p14:creationId xmlns:p14="http://schemas.microsoft.com/office/powerpoint/2010/main" val="1627822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98720" y="712040"/>
            <a:ext cx="13632960" cy="91632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3"/>
          <p:cNvSpPr txBox="1">
            <a:spLocks noGrp="1"/>
          </p:cNvSpPr>
          <p:nvPr>
            <p:ph type="body" idx="1"/>
          </p:nvPr>
        </p:nvSpPr>
        <p:spPr>
          <a:xfrm>
            <a:off x="498720" y="1843960"/>
            <a:ext cx="13632960" cy="5466240"/>
          </a:xfrm>
          <a:prstGeom prst="rect">
            <a:avLst/>
          </a:prstGeom>
          <a:noFill/>
          <a:ln>
            <a:noFill/>
          </a:ln>
        </p:spPr>
        <p:txBody>
          <a:bodyPr spcFirstLastPara="1" wrap="square" lIns="91425" tIns="91425" rIns="91425" bIns="91425" anchor="t" anchorCtr="0">
            <a:noAutofit/>
          </a:bodyPr>
          <a:lstStyle>
            <a:lvl1pPr marL="548640" lvl="0" indent="-411480" algn="l">
              <a:lnSpc>
                <a:spcPct val="90000"/>
              </a:lnSpc>
              <a:spcBef>
                <a:spcPts val="0"/>
              </a:spcBef>
              <a:spcAft>
                <a:spcPts val="0"/>
              </a:spcAft>
              <a:buClr>
                <a:schemeClr val="dk1"/>
              </a:buClr>
              <a:buSzPts val="1800"/>
              <a:buChar char="●"/>
              <a:defRPr/>
            </a:lvl1pPr>
            <a:lvl2pPr marL="1097280" lvl="1" indent="-381000" algn="l">
              <a:lnSpc>
                <a:spcPct val="90000"/>
              </a:lnSpc>
              <a:spcBef>
                <a:spcPts val="2560"/>
              </a:spcBef>
              <a:spcAft>
                <a:spcPts val="0"/>
              </a:spcAft>
              <a:buClr>
                <a:schemeClr val="dk1"/>
              </a:buClr>
              <a:buSzPts val="1400"/>
              <a:buChar char="○"/>
              <a:defRPr/>
            </a:lvl2pPr>
            <a:lvl3pPr marL="1645920" lvl="2" indent="-381000" algn="l">
              <a:lnSpc>
                <a:spcPct val="90000"/>
              </a:lnSpc>
              <a:spcBef>
                <a:spcPts val="2560"/>
              </a:spcBef>
              <a:spcAft>
                <a:spcPts val="0"/>
              </a:spcAft>
              <a:buClr>
                <a:schemeClr val="dk1"/>
              </a:buClr>
              <a:buSzPts val="1400"/>
              <a:buChar char="■"/>
              <a:defRPr/>
            </a:lvl3pPr>
            <a:lvl4pPr marL="2194560" lvl="3" indent="-381000" algn="l">
              <a:lnSpc>
                <a:spcPct val="90000"/>
              </a:lnSpc>
              <a:spcBef>
                <a:spcPts val="2560"/>
              </a:spcBef>
              <a:spcAft>
                <a:spcPts val="0"/>
              </a:spcAft>
              <a:buClr>
                <a:schemeClr val="dk1"/>
              </a:buClr>
              <a:buSzPts val="1400"/>
              <a:buChar char="●"/>
              <a:defRPr/>
            </a:lvl4pPr>
            <a:lvl5pPr marL="2743200" lvl="4" indent="-381000" algn="l">
              <a:lnSpc>
                <a:spcPct val="90000"/>
              </a:lnSpc>
              <a:spcBef>
                <a:spcPts val="2560"/>
              </a:spcBef>
              <a:spcAft>
                <a:spcPts val="0"/>
              </a:spcAft>
              <a:buClr>
                <a:schemeClr val="dk1"/>
              </a:buClr>
              <a:buSzPts val="1400"/>
              <a:buChar char="○"/>
              <a:defRPr/>
            </a:lvl5pPr>
            <a:lvl6pPr marL="3291840" lvl="5" indent="-381000" algn="l">
              <a:lnSpc>
                <a:spcPct val="90000"/>
              </a:lnSpc>
              <a:spcBef>
                <a:spcPts val="2560"/>
              </a:spcBef>
              <a:spcAft>
                <a:spcPts val="0"/>
              </a:spcAft>
              <a:buClr>
                <a:schemeClr val="dk1"/>
              </a:buClr>
              <a:buSzPts val="1400"/>
              <a:buChar char="■"/>
              <a:defRPr/>
            </a:lvl6pPr>
            <a:lvl7pPr marL="3840480" lvl="6" indent="-381000" algn="l">
              <a:lnSpc>
                <a:spcPct val="90000"/>
              </a:lnSpc>
              <a:spcBef>
                <a:spcPts val="2560"/>
              </a:spcBef>
              <a:spcAft>
                <a:spcPts val="0"/>
              </a:spcAft>
              <a:buClr>
                <a:schemeClr val="dk1"/>
              </a:buClr>
              <a:buSzPts val="1400"/>
              <a:buChar char="●"/>
              <a:defRPr/>
            </a:lvl7pPr>
            <a:lvl8pPr marL="4389120" lvl="7" indent="-381000" algn="l">
              <a:lnSpc>
                <a:spcPct val="90000"/>
              </a:lnSpc>
              <a:spcBef>
                <a:spcPts val="2560"/>
              </a:spcBef>
              <a:spcAft>
                <a:spcPts val="0"/>
              </a:spcAft>
              <a:buClr>
                <a:schemeClr val="dk1"/>
              </a:buClr>
              <a:buSzPts val="1400"/>
              <a:buChar char="○"/>
              <a:defRPr/>
            </a:lvl8pPr>
            <a:lvl9pPr marL="4937760" lvl="8" indent="-381000" algn="l">
              <a:lnSpc>
                <a:spcPct val="90000"/>
              </a:lnSpc>
              <a:spcBef>
                <a:spcPts val="2560"/>
              </a:spcBef>
              <a:spcAft>
                <a:spcPts val="2560"/>
              </a:spcAft>
              <a:buClr>
                <a:schemeClr val="dk1"/>
              </a:buClr>
              <a:buSzPts val="1400"/>
              <a:buChar char="■"/>
              <a:defRPr/>
            </a:lvl9pPr>
          </a:lstStyle>
          <a:p>
            <a:endParaRPr/>
          </a:p>
        </p:txBody>
      </p:sp>
      <p:sp>
        <p:nvSpPr>
          <p:cNvPr id="24" name="Google Shape;24;p3"/>
          <p:cNvSpPr txBox="1">
            <a:spLocks noGrp="1"/>
          </p:cNvSpPr>
          <p:nvPr>
            <p:ph type="sldNum" idx="12"/>
          </p:nvPr>
        </p:nvSpPr>
        <p:spPr>
          <a:xfrm>
            <a:off x="13555933" y="7461148"/>
            <a:ext cx="877920" cy="629760"/>
          </a:xfrm>
          <a:prstGeom prst="rect">
            <a:avLst/>
          </a:prstGeom>
          <a:noFill/>
          <a:ln>
            <a:noFill/>
          </a:ln>
        </p:spPr>
        <p:txBody>
          <a:bodyPr spcFirstLastPara="1" wrap="square" lIns="91425" tIns="91425" rIns="91425" bIns="91425" anchor="ctr" anchorCtr="0">
            <a:noAutofit/>
          </a:bodyPr>
          <a:lstStyle>
            <a:lvl1pPr marL="0" lvl="0" indent="0" algn="r">
              <a:buClr>
                <a:srgbClr val="888888"/>
              </a:buClr>
              <a:buSzPts val="1200"/>
              <a:buFont typeface="Calibri"/>
              <a:buNone/>
              <a:defRPr sz="1440">
                <a:solidFill>
                  <a:srgbClr val="888888"/>
                </a:solidFill>
                <a:latin typeface="Calibri"/>
                <a:ea typeface="Calibri"/>
                <a:cs typeface="Calibri"/>
                <a:sym typeface="Calibri"/>
              </a:defRPr>
            </a:lvl1pPr>
            <a:lvl2pPr marL="0" lvl="1" indent="0" algn="r">
              <a:buClr>
                <a:srgbClr val="888888"/>
              </a:buClr>
              <a:buSzPts val="1200"/>
              <a:buFont typeface="Calibri"/>
              <a:buNone/>
              <a:defRPr sz="1440">
                <a:solidFill>
                  <a:srgbClr val="888888"/>
                </a:solidFill>
                <a:latin typeface="Calibri"/>
                <a:ea typeface="Calibri"/>
                <a:cs typeface="Calibri"/>
                <a:sym typeface="Calibri"/>
              </a:defRPr>
            </a:lvl2pPr>
            <a:lvl3pPr marL="0" lvl="2" indent="0" algn="r">
              <a:buClr>
                <a:srgbClr val="888888"/>
              </a:buClr>
              <a:buSzPts val="1200"/>
              <a:buFont typeface="Calibri"/>
              <a:buNone/>
              <a:defRPr sz="1440">
                <a:solidFill>
                  <a:srgbClr val="888888"/>
                </a:solidFill>
                <a:latin typeface="Calibri"/>
                <a:ea typeface="Calibri"/>
                <a:cs typeface="Calibri"/>
                <a:sym typeface="Calibri"/>
              </a:defRPr>
            </a:lvl3pPr>
            <a:lvl4pPr marL="0" lvl="3" indent="0" algn="r">
              <a:buClr>
                <a:srgbClr val="888888"/>
              </a:buClr>
              <a:buSzPts val="1200"/>
              <a:buFont typeface="Calibri"/>
              <a:buNone/>
              <a:defRPr sz="1440">
                <a:solidFill>
                  <a:srgbClr val="888888"/>
                </a:solidFill>
                <a:latin typeface="Calibri"/>
                <a:ea typeface="Calibri"/>
                <a:cs typeface="Calibri"/>
                <a:sym typeface="Calibri"/>
              </a:defRPr>
            </a:lvl4pPr>
            <a:lvl5pPr marL="0" lvl="4" indent="0" algn="r">
              <a:buClr>
                <a:srgbClr val="888888"/>
              </a:buClr>
              <a:buSzPts val="1200"/>
              <a:buFont typeface="Calibri"/>
              <a:buNone/>
              <a:defRPr sz="1440">
                <a:solidFill>
                  <a:srgbClr val="888888"/>
                </a:solidFill>
                <a:latin typeface="Calibri"/>
                <a:ea typeface="Calibri"/>
                <a:cs typeface="Calibri"/>
                <a:sym typeface="Calibri"/>
              </a:defRPr>
            </a:lvl5pPr>
            <a:lvl6pPr marL="0" lvl="5" indent="0" algn="r">
              <a:buClr>
                <a:srgbClr val="888888"/>
              </a:buClr>
              <a:buSzPts val="1200"/>
              <a:buFont typeface="Calibri"/>
              <a:buNone/>
              <a:defRPr sz="1440">
                <a:solidFill>
                  <a:srgbClr val="888888"/>
                </a:solidFill>
                <a:latin typeface="Calibri"/>
                <a:ea typeface="Calibri"/>
                <a:cs typeface="Calibri"/>
                <a:sym typeface="Calibri"/>
              </a:defRPr>
            </a:lvl6pPr>
            <a:lvl7pPr marL="0" lvl="6" indent="0" algn="r">
              <a:buClr>
                <a:srgbClr val="888888"/>
              </a:buClr>
              <a:buSzPts val="1200"/>
              <a:buFont typeface="Calibri"/>
              <a:buNone/>
              <a:defRPr sz="1440">
                <a:solidFill>
                  <a:srgbClr val="888888"/>
                </a:solidFill>
                <a:latin typeface="Calibri"/>
                <a:ea typeface="Calibri"/>
                <a:cs typeface="Calibri"/>
                <a:sym typeface="Calibri"/>
              </a:defRPr>
            </a:lvl7pPr>
            <a:lvl8pPr marL="0" lvl="7" indent="0" algn="r">
              <a:buClr>
                <a:srgbClr val="888888"/>
              </a:buClr>
              <a:buSzPts val="1200"/>
              <a:buFont typeface="Calibri"/>
              <a:buNone/>
              <a:defRPr sz="1440">
                <a:solidFill>
                  <a:srgbClr val="888888"/>
                </a:solidFill>
                <a:latin typeface="Calibri"/>
                <a:ea typeface="Calibri"/>
                <a:cs typeface="Calibri"/>
                <a:sym typeface="Calibri"/>
              </a:defRPr>
            </a:lvl8pPr>
            <a:lvl9pPr marL="0" lvl="8" indent="0" algn="r">
              <a:buClr>
                <a:srgbClr val="888888"/>
              </a:buClr>
              <a:buSzPts val="1200"/>
              <a:buFont typeface="Calibri"/>
              <a:buNone/>
              <a:defRPr sz="144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76216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a:t>Click to edit Master title style</a:t>
            </a:r>
          </a:p>
        </p:txBody>
      </p:sp>
      <p:sp>
        <p:nvSpPr>
          <p:cNvPr id="3" name="Subtitle 2"/>
          <p:cNvSpPr>
            <a:spLocks noGrp="1"/>
          </p:cNvSpPr>
          <p:nvPr>
            <p:ph type="subTitle" idx="1"/>
          </p:nvPr>
        </p:nvSpPr>
        <p:spPr>
          <a:xfrm>
            <a:off x="2194560" y="4663440"/>
            <a:ext cx="10241280" cy="2103120"/>
          </a:xfrm>
        </p:spPr>
        <p:txBody>
          <a:bodyPr/>
          <a:lstStyle>
            <a:lvl1pPr marL="0" indent="0" algn="ctr">
              <a:buNone/>
              <a:defRPr/>
            </a:lvl1pPr>
            <a:lvl2pPr marL="548640" indent="0" algn="ctr">
              <a:buNone/>
              <a:defRPr/>
            </a:lvl2pPr>
            <a:lvl3pPr marL="1097280" indent="0" algn="ctr">
              <a:buNone/>
              <a:defRPr/>
            </a:lvl3pPr>
            <a:lvl4pPr marL="1645920" indent="0" algn="ctr">
              <a:buNone/>
              <a:defRPr/>
            </a:lvl4pPr>
            <a:lvl5pPr marL="2194560" indent="0" algn="ctr">
              <a:buNone/>
              <a:defRPr/>
            </a:lvl5pPr>
            <a:lvl6pPr marL="2743200" indent="0" algn="ctr">
              <a:buNone/>
              <a:defRPr/>
            </a:lvl6pPr>
            <a:lvl7pPr marL="3291840" indent="0" algn="ctr">
              <a:buNone/>
              <a:defRPr/>
            </a:lvl7pPr>
            <a:lvl8pPr marL="3840480" indent="0" algn="ctr">
              <a:buNone/>
              <a:defRPr/>
            </a:lvl8pPr>
            <a:lvl9pPr marL="438912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D22F6B-EE5E-43B2-B0CB-C01914DF45FC}" type="slidenum">
              <a:rPr lang="en-US"/>
              <a:pPr>
                <a:defRPr/>
              </a:pPr>
              <a:t>‹#›</a:t>
            </a:fld>
            <a:endParaRPr lang="en-US"/>
          </a:p>
        </p:txBody>
      </p:sp>
    </p:spTree>
    <p:extLst>
      <p:ext uri="{BB962C8B-B14F-4D97-AF65-F5344CB8AC3E}">
        <p14:creationId xmlns:p14="http://schemas.microsoft.com/office/powerpoint/2010/main" val="2463256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A813E8-AAD4-46E8-8CCD-9FE61E9577EE}" type="slidenum">
              <a:rPr lang="en-US"/>
              <a:pPr>
                <a:defRPr/>
              </a:pPr>
              <a:t>‹#›</a:t>
            </a:fld>
            <a:endParaRPr lang="en-US"/>
          </a:p>
        </p:txBody>
      </p:sp>
    </p:spTree>
    <p:extLst>
      <p:ext uri="{BB962C8B-B14F-4D97-AF65-F5344CB8AC3E}">
        <p14:creationId xmlns:p14="http://schemas.microsoft.com/office/powerpoint/2010/main" val="1893340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400"/>
            </a:lvl1pPr>
            <a:lvl2pPr marL="548640" indent="0">
              <a:buNone/>
              <a:defRPr sz="2160"/>
            </a:lvl2pPr>
            <a:lvl3pPr marL="1097280" indent="0">
              <a:buNone/>
              <a:defRPr sz="1920"/>
            </a:lvl3pPr>
            <a:lvl4pPr marL="1645920" indent="0">
              <a:buNone/>
              <a:defRPr sz="1680"/>
            </a:lvl4pPr>
            <a:lvl5pPr marL="2194560" indent="0">
              <a:buNone/>
              <a:defRPr sz="1680"/>
            </a:lvl5pPr>
            <a:lvl6pPr marL="2743200" indent="0">
              <a:buNone/>
              <a:defRPr sz="1680"/>
            </a:lvl6pPr>
            <a:lvl7pPr marL="3291840" indent="0">
              <a:buNone/>
              <a:defRPr sz="1680"/>
            </a:lvl7pPr>
            <a:lvl8pPr marL="3840480" indent="0">
              <a:buNone/>
              <a:defRPr sz="1680"/>
            </a:lvl8pPr>
            <a:lvl9pPr marL="4389120" indent="0">
              <a:buNone/>
              <a:defRPr sz="168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72884B-166E-40E5-83EC-7D001997762E}" type="slidenum">
              <a:rPr lang="en-US"/>
              <a:pPr>
                <a:defRPr/>
              </a:pPr>
              <a:t>‹#›</a:t>
            </a:fld>
            <a:endParaRPr lang="en-US"/>
          </a:p>
        </p:txBody>
      </p:sp>
    </p:spTree>
    <p:extLst>
      <p:ext uri="{BB962C8B-B14F-4D97-AF65-F5344CB8AC3E}">
        <p14:creationId xmlns:p14="http://schemas.microsoft.com/office/powerpoint/2010/main" val="2652773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520" y="1920240"/>
            <a:ext cx="6461760" cy="5431156"/>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37120" y="1920240"/>
            <a:ext cx="6461760" cy="5431156"/>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D5EA7C-5FB5-4207-91EE-86E484CB1453}" type="slidenum">
              <a:rPr lang="en-US"/>
              <a:pPr>
                <a:defRPr/>
              </a:pPr>
              <a:t>‹#›</a:t>
            </a:fld>
            <a:endParaRPr lang="en-US"/>
          </a:p>
        </p:txBody>
      </p:sp>
    </p:spTree>
    <p:extLst>
      <p:ext uri="{BB962C8B-B14F-4D97-AF65-F5344CB8AC3E}">
        <p14:creationId xmlns:p14="http://schemas.microsoft.com/office/powerpoint/2010/main" val="36289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520" y="1842136"/>
            <a:ext cx="6464301"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B2C1FCA-2EF0-4670-8881-7172F3137489}" type="slidenum">
              <a:rPr lang="en-US"/>
              <a:pPr>
                <a:defRPr/>
              </a:pPr>
              <a:t>‹#›</a:t>
            </a:fld>
            <a:endParaRPr lang="en-US"/>
          </a:p>
        </p:txBody>
      </p:sp>
    </p:spTree>
    <p:extLst>
      <p:ext uri="{BB962C8B-B14F-4D97-AF65-F5344CB8AC3E}">
        <p14:creationId xmlns:p14="http://schemas.microsoft.com/office/powerpoint/2010/main" val="3885427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91110ED-85A9-4E61-A001-458DC14C1D21}" type="slidenum">
              <a:rPr lang="en-US"/>
              <a:pPr>
                <a:defRPr/>
              </a:pPr>
              <a:t>‹#›</a:t>
            </a:fld>
            <a:endParaRPr lang="en-US"/>
          </a:p>
        </p:txBody>
      </p:sp>
    </p:spTree>
    <p:extLst>
      <p:ext uri="{BB962C8B-B14F-4D97-AF65-F5344CB8AC3E}">
        <p14:creationId xmlns:p14="http://schemas.microsoft.com/office/powerpoint/2010/main" val="3841079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40260F-E306-43DB-B104-43BAD8CDD0F0}" type="slidenum">
              <a:rPr lang="en-US"/>
              <a:pPr>
                <a:defRPr/>
              </a:pPr>
              <a:t>‹#›</a:t>
            </a:fld>
            <a:endParaRPr lang="en-US"/>
          </a:p>
        </p:txBody>
      </p:sp>
    </p:spTree>
    <p:extLst>
      <p:ext uri="{BB962C8B-B14F-4D97-AF65-F5344CB8AC3E}">
        <p14:creationId xmlns:p14="http://schemas.microsoft.com/office/powerpoint/2010/main" val="1451819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115473-5E9E-4074-8247-A14DB917EB5B}" type="datetimeFigureOut">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4224F-1293-487A-977E-748646088596}" type="slidenum">
              <a:rPr lang="en-US" smtClean="0"/>
              <a:t>‹#›</a:t>
            </a:fld>
            <a:endParaRPr lang="en-US"/>
          </a:p>
        </p:txBody>
      </p:sp>
    </p:spTree>
    <p:extLst>
      <p:ext uri="{BB962C8B-B14F-4D97-AF65-F5344CB8AC3E}">
        <p14:creationId xmlns:p14="http://schemas.microsoft.com/office/powerpoint/2010/main" val="891084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5720080" y="327660"/>
            <a:ext cx="8178800" cy="7023736"/>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21" y="1722120"/>
            <a:ext cx="4813301" cy="5629276"/>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C10345-4D3E-48D0-9BB7-692B6A0A793D}" type="slidenum">
              <a:rPr lang="en-US"/>
              <a:pPr>
                <a:defRPr/>
              </a:pPr>
              <a:t>‹#›</a:t>
            </a:fld>
            <a:endParaRPr lang="en-US"/>
          </a:p>
        </p:txBody>
      </p:sp>
    </p:spTree>
    <p:extLst>
      <p:ext uri="{BB962C8B-B14F-4D97-AF65-F5344CB8AC3E}">
        <p14:creationId xmlns:p14="http://schemas.microsoft.com/office/powerpoint/2010/main" val="19120039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867661" y="735330"/>
            <a:ext cx="8778240" cy="493776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pPr lvl="0"/>
            <a:endParaRPr lang="en-US" noProof="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8E3C36-C31D-4C21-8F87-99D39AB62F89}" type="slidenum">
              <a:rPr lang="en-US"/>
              <a:pPr>
                <a:defRPr/>
              </a:pPr>
              <a:t>‹#›</a:t>
            </a:fld>
            <a:endParaRPr lang="en-US"/>
          </a:p>
        </p:txBody>
      </p:sp>
    </p:spTree>
    <p:extLst>
      <p:ext uri="{BB962C8B-B14F-4D97-AF65-F5344CB8AC3E}">
        <p14:creationId xmlns:p14="http://schemas.microsoft.com/office/powerpoint/2010/main" val="1586863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0E83B5-D940-49EE-86F6-E73F459D061E}" type="slidenum">
              <a:rPr lang="en-US"/>
              <a:pPr>
                <a:defRPr/>
              </a:pPr>
              <a:t>‹#›</a:t>
            </a:fld>
            <a:endParaRPr lang="en-US"/>
          </a:p>
        </p:txBody>
      </p:sp>
    </p:spTree>
    <p:extLst>
      <p:ext uri="{BB962C8B-B14F-4D97-AF65-F5344CB8AC3E}">
        <p14:creationId xmlns:p14="http://schemas.microsoft.com/office/powerpoint/2010/main" val="3668289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F18620-9A83-40AD-9476-969729B84B0A}" type="slidenum">
              <a:rPr lang="en-US"/>
              <a:pPr>
                <a:defRPr/>
              </a:pPr>
              <a:t>‹#›</a:t>
            </a:fld>
            <a:endParaRPr lang="en-US"/>
          </a:p>
        </p:txBody>
      </p:sp>
    </p:spTree>
    <p:extLst>
      <p:ext uri="{BB962C8B-B14F-4D97-AF65-F5344CB8AC3E}">
        <p14:creationId xmlns:p14="http://schemas.microsoft.com/office/powerpoint/2010/main" val="2050817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a:prstGeom prst="rect">
            <a:avLst/>
          </a:prstGeom>
        </p:spPr>
        <p:txBody>
          <a:bodyPr anchor="b"/>
          <a:lstStyle>
            <a:lvl1pPr algn="ctr">
              <a:defRPr sz="7200"/>
            </a:lvl1pPr>
          </a:lstStyle>
          <a:p>
            <a:r>
              <a:rPr lang="en-US" dirty="0"/>
              <a:t>Click to edit Master title style</a:t>
            </a:r>
          </a:p>
        </p:txBody>
      </p:sp>
      <p:sp>
        <p:nvSpPr>
          <p:cNvPr id="3" name="Subtitle 2"/>
          <p:cNvSpPr>
            <a:spLocks noGrp="1"/>
          </p:cNvSpPr>
          <p:nvPr>
            <p:ph type="subTitle" idx="1"/>
          </p:nvPr>
        </p:nvSpPr>
        <p:spPr>
          <a:xfrm>
            <a:off x="1828800" y="4322446"/>
            <a:ext cx="10972800" cy="1986914"/>
          </a:xfrm>
        </p:spPr>
        <p:txBody>
          <a:bodyPr>
            <a:normAutofit/>
          </a:bodyPr>
          <a:lstStyle>
            <a:lvl1pPr marL="0" indent="0" algn="ctr">
              <a:buNone/>
              <a:defRPr sz="336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dirty="0"/>
              <a:t>Click to edit Master subtitle style</a:t>
            </a:r>
          </a:p>
        </p:txBody>
      </p:sp>
      <p:sp>
        <p:nvSpPr>
          <p:cNvPr id="12" name="Text Placeholder 11"/>
          <p:cNvSpPr>
            <a:spLocks noGrp="1"/>
          </p:cNvSpPr>
          <p:nvPr>
            <p:ph type="body" idx="10" hasCustomPrompt="1"/>
          </p:nvPr>
        </p:nvSpPr>
        <p:spPr>
          <a:xfrm>
            <a:off x="0" y="7220103"/>
            <a:ext cx="9875520" cy="1009498"/>
          </a:xfrm>
        </p:spPr>
        <p:txBody>
          <a:bodyPr anchor="ctr">
            <a:normAutofit/>
          </a:bodyPr>
          <a:lstStyle>
            <a:lvl1pPr marL="0" indent="0">
              <a:buNone/>
              <a:defRPr sz="1440" baseline="0"/>
            </a:lvl1pPr>
          </a:lstStyle>
          <a:p>
            <a:pPr lvl="0"/>
            <a:r>
              <a:rPr lang="en-US" dirty="0"/>
              <a:t>Click to edit footnote</a:t>
            </a:r>
          </a:p>
        </p:txBody>
      </p:sp>
    </p:spTree>
    <p:extLst>
      <p:ext uri="{BB962C8B-B14F-4D97-AF65-F5344CB8AC3E}">
        <p14:creationId xmlns:p14="http://schemas.microsoft.com/office/powerpoint/2010/main" val="40650841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5840" y="438150"/>
            <a:ext cx="12618720" cy="1590676"/>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p:cNvSpPr>
            <a:spLocks noGrp="1"/>
          </p:cNvSpPr>
          <p:nvPr>
            <p:ph type="body" idx="10" hasCustomPrompt="1"/>
          </p:nvPr>
        </p:nvSpPr>
        <p:spPr>
          <a:xfrm>
            <a:off x="0" y="7220103"/>
            <a:ext cx="9875520" cy="1009498"/>
          </a:xfrm>
        </p:spPr>
        <p:txBody>
          <a:bodyPr anchor="ctr">
            <a:normAutofit/>
          </a:bodyPr>
          <a:lstStyle>
            <a:lvl1pPr marL="0" indent="0">
              <a:buNone/>
              <a:defRPr sz="1440" baseline="0"/>
            </a:lvl1pPr>
          </a:lstStyle>
          <a:p>
            <a:pPr lvl="0"/>
            <a:r>
              <a:rPr lang="en-US" dirty="0"/>
              <a:t>Click to edit footnote</a:t>
            </a:r>
          </a:p>
        </p:txBody>
      </p:sp>
    </p:spTree>
    <p:extLst>
      <p:ext uri="{BB962C8B-B14F-4D97-AF65-F5344CB8AC3E}">
        <p14:creationId xmlns:p14="http://schemas.microsoft.com/office/powerpoint/2010/main" val="454755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5840" y="438150"/>
            <a:ext cx="12618720" cy="159067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05840" y="2190751"/>
            <a:ext cx="6217920" cy="49880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406640" y="2190751"/>
            <a:ext cx="6217920" cy="49880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1"/>
          <p:cNvSpPr>
            <a:spLocks noGrp="1"/>
          </p:cNvSpPr>
          <p:nvPr>
            <p:ph type="body" idx="10" hasCustomPrompt="1"/>
          </p:nvPr>
        </p:nvSpPr>
        <p:spPr>
          <a:xfrm>
            <a:off x="0" y="7220103"/>
            <a:ext cx="9875520" cy="1009498"/>
          </a:xfrm>
        </p:spPr>
        <p:txBody>
          <a:bodyPr anchor="ctr">
            <a:normAutofit/>
          </a:bodyPr>
          <a:lstStyle>
            <a:lvl1pPr marL="0" indent="0">
              <a:buNone/>
              <a:defRPr sz="1440" baseline="0"/>
            </a:lvl1pPr>
          </a:lstStyle>
          <a:p>
            <a:pPr lvl="0"/>
            <a:r>
              <a:rPr lang="en-US" dirty="0"/>
              <a:t>Click to edit footnote</a:t>
            </a:r>
          </a:p>
        </p:txBody>
      </p:sp>
    </p:spTree>
    <p:extLst>
      <p:ext uri="{BB962C8B-B14F-4D97-AF65-F5344CB8AC3E}">
        <p14:creationId xmlns:p14="http://schemas.microsoft.com/office/powerpoint/2010/main" val="27555169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5840" y="438150"/>
            <a:ext cx="12618720" cy="1590676"/>
          </a:xfrm>
          <a:prstGeom prst="rect">
            <a:avLst/>
          </a:prstGeom>
        </p:spPr>
        <p:txBody>
          <a:bodyPr/>
          <a:lstStyle/>
          <a:p>
            <a:r>
              <a:rPr lang="en-US" dirty="0"/>
              <a:t>Click to edit Master title style</a:t>
            </a:r>
          </a:p>
        </p:txBody>
      </p:sp>
      <p:sp>
        <p:nvSpPr>
          <p:cNvPr id="7" name="Text Placeholder 11"/>
          <p:cNvSpPr>
            <a:spLocks noGrp="1"/>
          </p:cNvSpPr>
          <p:nvPr>
            <p:ph type="body" idx="10" hasCustomPrompt="1"/>
          </p:nvPr>
        </p:nvSpPr>
        <p:spPr>
          <a:xfrm>
            <a:off x="0" y="7220103"/>
            <a:ext cx="9875520" cy="1009498"/>
          </a:xfrm>
        </p:spPr>
        <p:txBody>
          <a:bodyPr anchor="ctr">
            <a:normAutofit/>
          </a:bodyPr>
          <a:lstStyle>
            <a:lvl1pPr marL="0" indent="0">
              <a:buNone/>
              <a:defRPr sz="1440" baseline="0"/>
            </a:lvl1pPr>
          </a:lstStyle>
          <a:p>
            <a:pPr lvl="0"/>
            <a:r>
              <a:rPr lang="en-US" dirty="0"/>
              <a:t>Click to edit footnote</a:t>
            </a:r>
          </a:p>
        </p:txBody>
      </p:sp>
    </p:spTree>
    <p:extLst>
      <p:ext uri="{BB962C8B-B14F-4D97-AF65-F5344CB8AC3E}">
        <p14:creationId xmlns:p14="http://schemas.microsoft.com/office/powerpoint/2010/main" val="6019840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Text Placeholder 11"/>
          <p:cNvSpPr>
            <a:spLocks noGrp="1"/>
          </p:cNvSpPr>
          <p:nvPr>
            <p:ph type="body" idx="10" hasCustomPrompt="1"/>
          </p:nvPr>
        </p:nvSpPr>
        <p:spPr>
          <a:xfrm>
            <a:off x="0" y="7220103"/>
            <a:ext cx="9875520" cy="1009498"/>
          </a:xfrm>
        </p:spPr>
        <p:txBody>
          <a:bodyPr anchor="ctr">
            <a:normAutofit/>
          </a:bodyPr>
          <a:lstStyle>
            <a:lvl1pPr marL="0" indent="0">
              <a:buNone/>
              <a:defRPr sz="1440" baseline="0"/>
            </a:lvl1pPr>
          </a:lstStyle>
          <a:p>
            <a:pPr lvl="0"/>
            <a:r>
              <a:rPr lang="en-US" dirty="0"/>
              <a:t>Click to edit footnote</a:t>
            </a:r>
          </a:p>
        </p:txBody>
      </p:sp>
    </p:spTree>
    <p:extLst>
      <p:ext uri="{BB962C8B-B14F-4D97-AF65-F5344CB8AC3E}">
        <p14:creationId xmlns:p14="http://schemas.microsoft.com/office/powerpoint/2010/main" val="6460643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2"/>
            <a:ext cx="12435840" cy="1764030"/>
          </a:xfrm>
        </p:spPr>
        <p:txBody>
          <a:bodyPr/>
          <a:lstStyle/>
          <a:p>
            <a:r>
              <a:rPr lang="en-US" dirty="0"/>
              <a:t>Click to edit Master title style</a:t>
            </a:r>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74540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1" y="2051688"/>
            <a:ext cx="12618720" cy="3423284"/>
          </a:xfrm>
        </p:spPr>
        <p:txBody>
          <a:bodyPr anchor="b"/>
          <a:lstStyle>
            <a:lvl1pPr>
              <a:defRPr sz="8600"/>
            </a:lvl1pPr>
          </a:lstStyle>
          <a:p>
            <a:r>
              <a:rPr lang="en-US"/>
              <a:t>Click to edit Master title style</a:t>
            </a:r>
            <a:endParaRPr lang="en-US" dirty="0"/>
          </a:p>
        </p:txBody>
      </p:sp>
      <p:sp>
        <p:nvSpPr>
          <p:cNvPr id="3" name="Text Placeholder 2"/>
          <p:cNvSpPr>
            <a:spLocks noGrp="1"/>
          </p:cNvSpPr>
          <p:nvPr>
            <p:ph type="body" idx="1"/>
          </p:nvPr>
        </p:nvSpPr>
        <p:spPr>
          <a:xfrm>
            <a:off x="998221" y="5507358"/>
            <a:ext cx="12618720" cy="1800224"/>
          </a:xfrm>
        </p:spPr>
        <p:txBody>
          <a:bodyPr/>
          <a:lstStyle>
            <a:lvl1pPr marL="0" indent="0">
              <a:buNone/>
              <a:defRPr sz="3400">
                <a:solidFill>
                  <a:schemeClr val="tx1"/>
                </a:solidFill>
              </a:defRPr>
            </a:lvl1pPr>
            <a:lvl2pPr marL="653110" indent="0">
              <a:buNone/>
              <a:defRPr sz="2900">
                <a:solidFill>
                  <a:schemeClr val="tx1">
                    <a:tint val="75000"/>
                  </a:schemeClr>
                </a:solidFill>
              </a:defRPr>
            </a:lvl2pPr>
            <a:lvl3pPr marL="1306220" indent="0">
              <a:buNone/>
              <a:defRPr sz="2600">
                <a:solidFill>
                  <a:schemeClr val="tx1">
                    <a:tint val="75000"/>
                  </a:schemeClr>
                </a:solidFill>
              </a:defRPr>
            </a:lvl3pPr>
            <a:lvl4pPr marL="1959331" indent="0">
              <a:buNone/>
              <a:defRPr sz="2300">
                <a:solidFill>
                  <a:schemeClr val="tx1">
                    <a:tint val="75000"/>
                  </a:schemeClr>
                </a:solidFill>
              </a:defRPr>
            </a:lvl4pPr>
            <a:lvl5pPr marL="2612441" indent="0">
              <a:buNone/>
              <a:defRPr sz="2300">
                <a:solidFill>
                  <a:schemeClr val="tx1">
                    <a:tint val="75000"/>
                  </a:schemeClr>
                </a:solidFill>
              </a:defRPr>
            </a:lvl5pPr>
            <a:lvl6pPr marL="3265551" indent="0">
              <a:buNone/>
              <a:defRPr sz="2300">
                <a:solidFill>
                  <a:schemeClr val="tx1">
                    <a:tint val="75000"/>
                  </a:schemeClr>
                </a:solidFill>
              </a:defRPr>
            </a:lvl6pPr>
            <a:lvl7pPr marL="3918661" indent="0">
              <a:buNone/>
              <a:defRPr sz="2300">
                <a:solidFill>
                  <a:schemeClr val="tx1">
                    <a:tint val="75000"/>
                  </a:schemeClr>
                </a:solidFill>
              </a:defRPr>
            </a:lvl7pPr>
            <a:lvl8pPr marL="4571771" indent="0">
              <a:buNone/>
              <a:defRPr sz="2300">
                <a:solidFill>
                  <a:schemeClr val="tx1">
                    <a:tint val="75000"/>
                  </a:schemeClr>
                </a:solidFill>
              </a:defRPr>
            </a:lvl8pPr>
            <a:lvl9pPr marL="5224882" indent="0">
              <a:buNone/>
              <a:defRPr sz="23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115473-5E9E-4074-8247-A14DB917EB5B}" type="datetimeFigureOut">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4224F-1293-487A-977E-748646088596}" type="slidenum">
              <a:rPr lang="en-US" smtClean="0"/>
              <a:t>‹#›</a:t>
            </a:fld>
            <a:endParaRPr lang="en-US"/>
          </a:p>
        </p:txBody>
      </p:sp>
    </p:spTree>
    <p:extLst>
      <p:ext uri="{BB962C8B-B14F-4D97-AF65-F5344CB8AC3E}">
        <p14:creationId xmlns:p14="http://schemas.microsoft.com/office/powerpoint/2010/main" val="36055575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462239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630400" cy="969646"/>
          </a:xfrm>
        </p:spPr>
        <p:txBody>
          <a:bodyPr/>
          <a:lstStyle/>
          <a:p>
            <a:r>
              <a:rPr lang="en-US"/>
              <a:t>Click to edit Master title style</a:t>
            </a:r>
          </a:p>
        </p:txBody>
      </p:sp>
      <p:sp>
        <p:nvSpPr>
          <p:cNvPr id="3" name="Content Placeholder 2"/>
          <p:cNvSpPr>
            <a:spLocks noGrp="1"/>
          </p:cNvSpPr>
          <p:nvPr>
            <p:ph sz="half" idx="1"/>
          </p:nvPr>
        </p:nvSpPr>
        <p:spPr>
          <a:xfrm>
            <a:off x="609600" y="1463042"/>
            <a:ext cx="6583680" cy="20250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7437120" y="1463042"/>
            <a:ext cx="6583680" cy="920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7437120" y="2566036"/>
            <a:ext cx="6583680" cy="922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0F9870DE-049C-1649-A311-F8E2FA15898D}"/>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D5E91C31-6150-7E4B-8AC2-2A6DE7F67E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33C58EDC-08E0-494E-9FE2-38A1FC7C8B22}"/>
              </a:ext>
            </a:extLst>
          </p:cNvPr>
          <p:cNvSpPr>
            <a:spLocks noGrp="1" noChangeArrowheads="1"/>
          </p:cNvSpPr>
          <p:nvPr>
            <p:ph type="sldNum" sz="quarter" idx="12"/>
          </p:nvPr>
        </p:nvSpPr>
        <p:spPr>
          <a:ln/>
        </p:spPr>
        <p:txBody>
          <a:bodyPr/>
          <a:lstStyle>
            <a:lvl1pPr>
              <a:defRPr/>
            </a:lvl1pPr>
          </a:lstStyle>
          <a:p>
            <a:fld id="{4768EC42-4CC3-9643-AC7B-A8F6E4360D49}" type="slidenum">
              <a:rPr lang="en-US" altLang="en-US"/>
              <a:pPr/>
              <a:t>‹#›</a:t>
            </a:fld>
            <a:endParaRPr lang="en-US" altLang="en-US"/>
          </a:p>
        </p:txBody>
      </p:sp>
    </p:spTree>
    <p:extLst>
      <p:ext uri="{BB962C8B-B14F-4D97-AF65-F5344CB8AC3E}">
        <p14:creationId xmlns:p14="http://schemas.microsoft.com/office/powerpoint/2010/main" val="32800042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097280" y="7498080"/>
            <a:ext cx="3048000" cy="548640"/>
          </a:xfrm>
          <a:prstGeom prst="rect">
            <a:avLst/>
          </a:prstGeom>
          <a:ln/>
        </p:spPr>
        <p:txBody>
          <a:bodyPr/>
          <a:lstStyle>
            <a:lvl1pPr>
              <a:defRPr/>
            </a:lvl1pPr>
          </a:lstStyle>
          <a:p>
            <a:pPr>
              <a:defRPr/>
            </a:pPr>
            <a:fld id="{2F7C9C09-C3C7-4E4A-9659-DCA36AE47516}" type="datetimeFigureOut">
              <a:rPr lang="en-US" altLang="en-US"/>
              <a:pPr>
                <a:defRPr/>
              </a:pPr>
              <a:t>7/29/2020</a:t>
            </a:fld>
            <a:endParaRPr lang="en-US" altLang="en-US"/>
          </a:p>
        </p:txBody>
      </p:sp>
      <p:sp>
        <p:nvSpPr>
          <p:cNvPr id="3" name="Rectangle 5"/>
          <p:cNvSpPr>
            <a:spLocks noGrp="1" noChangeArrowheads="1"/>
          </p:cNvSpPr>
          <p:nvPr>
            <p:ph type="ftr" sz="quarter" idx="11"/>
          </p:nvPr>
        </p:nvSpPr>
        <p:spPr>
          <a:xfrm>
            <a:off x="4998720" y="7498080"/>
            <a:ext cx="4632960" cy="548640"/>
          </a:xfrm>
          <a:prstGeom prst="rect">
            <a:avLst/>
          </a:prstGeom>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xfrm>
            <a:off x="10485120" y="7498080"/>
            <a:ext cx="3048000" cy="548640"/>
          </a:xfrm>
          <a:prstGeom prst="rect">
            <a:avLst/>
          </a:prstGeom>
          <a:ln/>
        </p:spPr>
        <p:txBody>
          <a:bodyPr/>
          <a:lstStyle>
            <a:lvl1pPr>
              <a:defRPr/>
            </a:lvl1pPr>
          </a:lstStyle>
          <a:p>
            <a:pPr>
              <a:defRPr/>
            </a:pPr>
            <a:fld id="{543CE9A6-7FCD-4F4C-B755-4DCA5CAB601C}" type="slidenum">
              <a:rPr lang="en-US" altLang="en-US"/>
              <a:pPr>
                <a:defRPr/>
              </a:pPr>
              <a:t>‹#›</a:t>
            </a:fld>
            <a:endParaRPr lang="en-US" altLang="en-US"/>
          </a:p>
        </p:txBody>
      </p:sp>
    </p:spTree>
    <p:extLst>
      <p:ext uri="{BB962C8B-B14F-4D97-AF65-F5344CB8AC3E}">
        <p14:creationId xmlns:p14="http://schemas.microsoft.com/office/powerpoint/2010/main" val="10002559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3480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a:prstGeom prst="rect">
            <a:avLst/>
          </a:prstGeom>
        </p:spPr>
        <p:txBody>
          <a:bodyPr anchor="b"/>
          <a:lstStyle>
            <a:lvl1pPr algn="ctr">
              <a:defRPr sz="7200"/>
            </a:lvl1pPr>
          </a:lstStyle>
          <a:p>
            <a:r>
              <a:rPr lang="en-US" dirty="0"/>
              <a:t>Click to edit Master title style</a:t>
            </a:r>
          </a:p>
        </p:txBody>
      </p:sp>
      <p:sp>
        <p:nvSpPr>
          <p:cNvPr id="3" name="Subtitle 2"/>
          <p:cNvSpPr>
            <a:spLocks noGrp="1"/>
          </p:cNvSpPr>
          <p:nvPr>
            <p:ph type="subTitle" idx="1"/>
          </p:nvPr>
        </p:nvSpPr>
        <p:spPr>
          <a:xfrm>
            <a:off x="1828800" y="4322446"/>
            <a:ext cx="10972800" cy="1986914"/>
          </a:xfrm>
        </p:spPr>
        <p:txBody>
          <a:bodyPr>
            <a:normAutofit/>
          </a:bodyPr>
          <a:lstStyle>
            <a:lvl1pPr marL="0" indent="0" algn="ctr">
              <a:buNone/>
              <a:defRPr sz="336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dirty="0"/>
              <a:t>Click to edit Master subtitle style</a:t>
            </a:r>
          </a:p>
        </p:txBody>
      </p:sp>
      <p:sp>
        <p:nvSpPr>
          <p:cNvPr id="12" name="Text Placeholder 11"/>
          <p:cNvSpPr>
            <a:spLocks noGrp="1"/>
          </p:cNvSpPr>
          <p:nvPr>
            <p:ph type="body" idx="10" hasCustomPrompt="1"/>
          </p:nvPr>
        </p:nvSpPr>
        <p:spPr>
          <a:xfrm>
            <a:off x="0" y="7220103"/>
            <a:ext cx="9875520" cy="1009498"/>
          </a:xfrm>
        </p:spPr>
        <p:txBody>
          <a:bodyPr anchor="ctr">
            <a:normAutofit/>
          </a:bodyPr>
          <a:lstStyle>
            <a:lvl1pPr marL="0" indent="0">
              <a:buNone/>
              <a:defRPr sz="1440" baseline="0"/>
            </a:lvl1pPr>
          </a:lstStyle>
          <a:p>
            <a:pPr lvl="0"/>
            <a:r>
              <a:rPr lang="en-US" dirty="0"/>
              <a:t>Click to edit footnote</a:t>
            </a:r>
          </a:p>
        </p:txBody>
      </p:sp>
    </p:spTree>
    <p:extLst>
      <p:ext uri="{BB962C8B-B14F-4D97-AF65-F5344CB8AC3E}">
        <p14:creationId xmlns:p14="http://schemas.microsoft.com/office/powerpoint/2010/main" val="14389238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5840" y="438150"/>
            <a:ext cx="12618720" cy="1590676"/>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p:cNvSpPr>
            <a:spLocks noGrp="1"/>
          </p:cNvSpPr>
          <p:nvPr>
            <p:ph type="body" idx="10" hasCustomPrompt="1"/>
          </p:nvPr>
        </p:nvSpPr>
        <p:spPr>
          <a:xfrm>
            <a:off x="0" y="7220103"/>
            <a:ext cx="9875520" cy="1009498"/>
          </a:xfrm>
        </p:spPr>
        <p:txBody>
          <a:bodyPr anchor="ctr">
            <a:normAutofit/>
          </a:bodyPr>
          <a:lstStyle>
            <a:lvl1pPr marL="0" indent="0">
              <a:buNone/>
              <a:defRPr sz="1440" baseline="0"/>
            </a:lvl1pPr>
          </a:lstStyle>
          <a:p>
            <a:pPr lvl="0"/>
            <a:r>
              <a:rPr lang="en-US" dirty="0"/>
              <a:t>Click to edit footnote</a:t>
            </a:r>
          </a:p>
        </p:txBody>
      </p:sp>
    </p:spTree>
    <p:extLst>
      <p:ext uri="{BB962C8B-B14F-4D97-AF65-F5344CB8AC3E}">
        <p14:creationId xmlns:p14="http://schemas.microsoft.com/office/powerpoint/2010/main" val="23292053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5840" y="438150"/>
            <a:ext cx="12618720" cy="159067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05840" y="2190751"/>
            <a:ext cx="6217920" cy="49880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406640" y="2190751"/>
            <a:ext cx="6217920" cy="49880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1"/>
          <p:cNvSpPr>
            <a:spLocks noGrp="1"/>
          </p:cNvSpPr>
          <p:nvPr>
            <p:ph type="body" idx="10" hasCustomPrompt="1"/>
          </p:nvPr>
        </p:nvSpPr>
        <p:spPr>
          <a:xfrm>
            <a:off x="0" y="7220103"/>
            <a:ext cx="9875520" cy="1009498"/>
          </a:xfrm>
        </p:spPr>
        <p:txBody>
          <a:bodyPr anchor="ctr">
            <a:normAutofit/>
          </a:bodyPr>
          <a:lstStyle>
            <a:lvl1pPr marL="0" indent="0">
              <a:buNone/>
              <a:defRPr sz="1440" baseline="0"/>
            </a:lvl1pPr>
          </a:lstStyle>
          <a:p>
            <a:pPr lvl="0"/>
            <a:r>
              <a:rPr lang="en-US" dirty="0"/>
              <a:t>Click to edit footnote</a:t>
            </a:r>
          </a:p>
        </p:txBody>
      </p:sp>
    </p:spTree>
    <p:extLst>
      <p:ext uri="{BB962C8B-B14F-4D97-AF65-F5344CB8AC3E}">
        <p14:creationId xmlns:p14="http://schemas.microsoft.com/office/powerpoint/2010/main" val="22233953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5840" y="438150"/>
            <a:ext cx="12618720" cy="1590676"/>
          </a:xfrm>
          <a:prstGeom prst="rect">
            <a:avLst/>
          </a:prstGeom>
        </p:spPr>
        <p:txBody>
          <a:bodyPr/>
          <a:lstStyle/>
          <a:p>
            <a:r>
              <a:rPr lang="en-US" dirty="0"/>
              <a:t>Click to edit Master title style</a:t>
            </a:r>
          </a:p>
        </p:txBody>
      </p:sp>
      <p:sp>
        <p:nvSpPr>
          <p:cNvPr id="7" name="Text Placeholder 11"/>
          <p:cNvSpPr>
            <a:spLocks noGrp="1"/>
          </p:cNvSpPr>
          <p:nvPr>
            <p:ph type="body" idx="10" hasCustomPrompt="1"/>
          </p:nvPr>
        </p:nvSpPr>
        <p:spPr>
          <a:xfrm>
            <a:off x="0" y="7220103"/>
            <a:ext cx="9875520" cy="1009498"/>
          </a:xfrm>
        </p:spPr>
        <p:txBody>
          <a:bodyPr anchor="ctr">
            <a:normAutofit/>
          </a:bodyPr>
          <a:lstStyle>
            <a:lvl1pPr marL="0" indent="0">
              <a:buNone/>
              <a:defRPr sz="1440" baseline="0"/>
            </a:lvl1pPr>
          </a:lstStyle>
          <a:p>
            <a:pPr lvl="0"/>
            <a:r>
              <a:rPr lang="en-US" dirty="0"/>
              <a:t>Click to edit footnote</a:t>
            </a:r>
          </a:p>
        </p:txBody>
      </p:sp>
    </p:spTree>
    <p:extLst>
      <p:ext uri="{BB962C8B-B14F-4D97-AF65-F5344CB8AC3E}">
        <p14:creationId xmlns:p14="http://schemas.microsoft.com/office/powerpoint/2010/main" val="36639380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Text Placeholder 11"/>
          <p:cNvSpPr>
            <a:spLocks noGrp="1"/>
          </p:cNvSpPr>
          <p:nvPr>
            <p:ph type="body" idx="10" hasCustomPrompt="1"/>
          </p:nvPr>
        </p:nvSpPr>
        <p:spPr>
          <a:xfrm>
            <a:off x="0" y="7220103"/>
            <a:ext cx="9875520" cy="1009498"/>
          </a:xfrm>
        </p:spPr>
        <p:txBody>
          <a:bodyPr anchor="ctr">
            <a:normAutofit/>
          </a:bodyPr>
          <a:lstStyle>
            <a:lvl1pPr marL="0" indent="0">
              <a:buNone/>
              <a:defRPr sz="1440" baseline="0"/>
            </a:lvl1pPr>
          </a:lstStyle>
          <a:p>
            <a:pPr lvl="0"/>
            <a:r>
              <a:rPr lang="en-US" dirty="0"/>
              <a:t>Click to edit footnote</a:t>
            </a:r>
          </a:p>
        </p:txBody>
      </p:sp>
    </p:spTree>
    <p:extLst>
      <p:ext uri="{BB962C8B-B14F-4D97-AF65-F5344CB8AC3E}">
        <p14:creationId xmlns:p14="http://schemas.microsoft.com/office/powerpoint/2010/main" val="14614186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630400" cy="969646"/>
          </a:xfrm>
        </p:spPr>
        <p:txBody>
          <a:bodyPr/>
          <a:lstStyle/>
          <a:p>
            <a:r>
              <a:rPr lang="en-US"/>
              <a:t>Click to edit Master title style</a:t>
            </a:r>
          </a:p>
        </p:txBody>
      </p:sp>
      <p:sp>
        <p:nvSpPr>
          <p:cNvPr id="3" name="Content Placeholder 2"/>
          <p:cNvSpPr>
            <a:spLocks noGrp="1"/>
          </p:cNvSpPr>
          <p:nvPr>
            <p:ph sz="half" idx="1"/>
          </p:nvPr>
        </p:nvSpPr>
        <p:spPr>
          <a:xfrm>
            <a:off x="609600" y="1463042"/>
            <a:ext cx="6583680" cy="20250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7437120" y="1463042"/>
            <a:ext cx="6583680" cy="920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7437120" y="2566036"/>
            <a:ext cx="6583680" cy="922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0F9870DE-049C-1649-A311-F8E2FA15898D}"/>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D5E91C31-6150-7E4B-8AC2-2A6DE7F67E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33C58EDC-08E0-494E-9FE2-38A1FC7C8B22}"/>
              </a:ext>
            </a:extLst>
          </p:cNvPr>
          <p:cNvSpPr>
            <a:spLocks noGrp="1" noChangeArrowheads="1"/>
          </p:cNvSpPr>
          <p:nvPr>
            <p:ph type="sldNum" sz="quarter" idx="12"/>
          </p:nvPr>
        </p:nvSpPr>
        <p:spPr>
          <a:ln/>
        </p:spPr>
        <p:txBody>
          <a:bodyPr/>
          <a:lstStyle>
            <a:lvl1pPr>
              <a:defRPr/>
            </a:lvl1pPr>
          </a:lstStyle>
          <a:p>
            <a:fld id="{4768EC42-4CC3-9643-AC7B-A8F6E4360D49}" type="slidenum">
              <a:rPr lang="en-US" altLang="en-US"/>
              <a:pPr/>
              <a:t>‹#›</a:t>
            </a:fld>
            <a:endParaRPr lang="en-US" altLang="en-US"/>
          </a:p>
        </p:txBody>
      </p:sp>
    </p:spTree>
    <p:extLst>
      <p:ext uri="{BB962C8B-B14F-4D97-AF65-F5344CB8AC3E}">
        <p14:creationId xmlns:p14="http://schemas.microsoft.com/office/powerpoint/2010/main" val="2770426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115473-5E9E-4074-8247-A14DB917EB5B}" type="datetimeFigureOut">
              <a:rPr lang="en-US" smtClean="0"/>
              <a:t>7/29/2020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4224F-1293-487A-977E-748646088596}" type="slidenum">
              <a:rPr lang="en-US" smtClean="0"/>
              <a:t>‹#›</a:t>
            </a:fld>
            <a:endParaRPr lang="en-US"/>
          </a:p>
        </p:txBody>
      </p:sp>
    </p:spTree>
    <p:extLst>
      <p:ext uri="{BB962C8B-B14F-4D97-AF65-F5344CB8AC3E}">
        <p14:creationId xmlns:p14="http://schemas.microsoft.com/office/powerpoint/2010/main" val="15090473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453844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21"/>
        <p:cNvGrpSpPr/>
        <p:nvPr/>
      </p:nvGrpSpPr>
      <p:grpSpPr>
        <a:xfrm>
          <a:off x="0" y="0"/>
          <a:ext cx="0" cy="0"/>
          <a:chOff x="0" y="0"/>
          <a:chExt cx="0" cy="0"/>
        </a:xfrm>
      </p:grpSpPr>
      <p:sp>
        <p:nvSpPr>
          <p:cNvPr id="22" name="Google Shape;22;p45"/>
          <p:cNvSpPr txBox="1">
            <a:spLocks noGrp="1"/>
          </p:cNvSpPr>
          <p:nvPr>
            <p:ph type="title"/>
          </p:nvPr>
        </p:nvSpPr>
        <p:spPr>
          <a:xfrm>
            <a:off x="498720" y="712040"/>
            <a:ext cx="13632960" cy="91632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45"/>
          <p:cNvSpPr txBox="1">
            <a:spLocks noGrp="1"/>
          </p:cNvSpPr>
          <p:nvPr>
            <p:ph type="body" idx="1"/>
          </p:nvPr>
        </p:nvSpPr>
        <p:spPr>
          <a:xfrm>
            <a:off x="498720" y="1843960"/>
            <a:ext cx="13632960" cy="5466240"/>
          </a:xfrm>
          <a:prstGeom prst="rect">
            <a:avLst/>
          </a:prstGeom>
          <a:noFill/>
          <a:ln>
            <a:noFill/>
          </a:ln>
        </p:spPr>
        <p:txBody>
          <a:bodyPr spcFirstLastPara="1" wrap="square" lIns="91425" tIns="91425" rIns="91425" bIns="91425" anchor="t" anchorCtr="0">
            <a:noAutofit/>
          </a:bodyPr>
          <a:lstStyle>
            <a:lvl1pPr marL="548640" lvl="0" indent="-411480" algn="l">
              <a:lnSpc>
                <a:spcPct val="90000"/>
              </a:lnSpc>
              <a:spcBef>
                <a:spcPts val="0"/>
              </a:spcBef>
              <a:spcAft>
                <a:spcPts val="0"/>
              </a:spcAft>
              <a:buClr>
                <a:schemeClr val="dk1"/>
              </a:buClr>
              <a:buSzPts val="1800"/>
              <a:buChar char="●"/>
              <a:defRPr/>
            </a:lvl1pPr>
            <a:lvl2pPr marL="1097280" lvl="1" indent="-381000" algn="l">
              <a:lnSpc>
                <a:spcPct val="90000"/>
              </a:lnSpc>
              <a:spcBef>
                <a:spcPts val="2560"/>
              </a:spcBef>
              <a:spcAft>
                <a:spcPts val="0"/>
              </a:spcAft>
              <a:buClr>
                <a:schemeClr val="dk1"/>
              </a:buClr>
              <a:buSzPts val="1400"/>
              <a:buChar char="○"/>
              <a:defRPr/>
            </a:lvl2pPr>
            <a:lvl3pPr marL="1645920" lvl="2" indent="-381000" algn="l">
              <a:lnSpc>
                <a:spcPct val="90000"/>
              </a:lnSpc>
              <a:spcBef>
                <a:spcPts val="2560"/>
              </a:spcBef>
              <a:spcAft>
                <a:spcPts val="0"/>
              </a:spcAft>
              <a:buClr>
                <a:schemeClr val="dk1"/>
              </a:buClr>
              <a:buSzPts val="1400"/>
              <a:buChar char="■"/>
              <a:defRPr/>
            </a:lvl3pPr>
            <a:lvl4pPr marL="2194560" lvl="3" indent="-381000" algn="l">
              <a:lnSpc>
                <a:spcPct val="90000"/>
              </a:lnSpc>
              <a:spcBef>
                <a:spcPts val="2560"/>
              </a:spcBef>
              <a:spcAft>
                <a:spcPts val="0"/>
              </a:spcAft>
              <a:buClr>
                <a:schemeClr val="dk1"/>
              </a:buClr>
              <a:buSzPts val="1400"/>
              <a:buChar char="●"/>
              <a:defRPr/>
            </a:lvl4pPr>
            <a:lvl5pPr marL="2743200" lvl="4" indent="-381000" algn="l">
              <a:lnSpc>
                <a:spcPct val="90000"/>
              </a:lnSpc>
              <a:spcBef>
                <a:spcPts val="2560"/>
              </a:spcBef>
              <a:spcAft>
                <a:spcPts val="0"/>
              </a:spcAft>
              <a:buClr>
                <a:schemeClr val="dk1"/>
              </a:buClr>
              <a:buSzPts val="1400"/>
              <a:buChar char="○"/>
              <a:defRPr/>
            </a:lvl5pPr>
            <a:lvl6pPr marL="3291840" lvl="5" indent="-381000" algn="l">
              <a:lnSpc>
                <a:spcPct val="90000"/>
              </a:lnSpc>
              <a:spcBef>
                <a:spcPts val="2560"/>
              </a:spcBef>
              <a:spcAft>
                <a:spcPts val="0"/>
              </a:spcAft>
              <a:buClr>
                <a:schemeClr val="dk1"/>
              </a:buClr>
              <a:buSzPts val="1400"/>
              <a:buChar char="■"/>
              <a:defRPr/>
            </a:lvl6pPr>
            <a:lvl7pPr marL="3840480" lvl="6" indent="-381000" algn="l">
              <a:lnSpc>
                <a:spcPct val="90000"/>
              </a:lnSpc>
              <a:spcBef>
                <a:spcPts val="2560"/>
              </a:spcBef>
              <a:spcAft>
                <a:spcPts val="0"/>
              </a:spcAft>
              <a:buClr>
                <a:schemeClr val="dk1"/>
              </a:buClr>
              <a:buSzPts val="1400"/>
              <a:buChar char="●"/>
              <a:defRPr/>
            </a:lvl7pPr>
            <a:lvl8pPr marL="4389120" lvl="7" indent="-381000" algn="l">
              <a:lnSpc>
                <a:spcPct val="90000"/>
              </a:lnSpc>
              <a:spcBef>
                <a:spcPts val="2560"/>
              </a:spcBef>
              <a:spcAft>
                <a:spcPts val="0"/>
              </a:spcAft>
              <a:buClr>
                <a:schemeClr val="dk1"/>
              </a:buClr>
              <a:buSzPts val="1400"/>
              <a:buChar char="○"/>
              <a:defRPr/>
            </a:lvl8pPr>
            <a:lvl9pPr marL="4937760" lvl="8" indent="-381000" algn="l">
              <a:lnSpc>
                <a:spcPct val="90000"/>
              </a:lnSpc>
              <a:spcBef>
                <a:spcPts val="2560"/>
              </a:spcBef>
              <a:spcAft>
                <a:spcPts val="2560"/>
              </a:spcAft>
              <a:buClr>
                <a:schemeClr val="dk1"/>
              </a:buClr>
              <a:buSzPts val="1400"/>
              <a:buChar char="■"/>
              <a:defRPr/>
            </a:lvl9pPr>
          </a:lstStyle>
          <a:p>
            <a:endParaRPr/>
          </a:p>
        </p:txBody>
      </p:sp>
      <p:sp>
        <p:nvSpPr>
          <p:cNvPr id="24" name="Google Shape;24;p45"/>
          <p:cNvSpPr txBox="1">
            <a:spLocks noGrp="1"/>
          </p:cNvSpPr>
          <p:nvPr>
            <p:ph type="sldNum" idx="12"/>
          </p:nvPr>
        </p:nvSpPr>
        <p:spPr>
          <a:xfrm>
            <a:off x="13555933" y="7461148"/>
            <a:ext cx="877920" cy="62976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888888"/>
              </a:buClr>
              <a:buSzPts val="1200"/>
              <a:buFont typeface="Calibri"/>
              <a:buNone/>
              <a:defRPr sz="14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4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4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4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4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4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4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4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44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241688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44"/>
          <p:cNvSpPr txBox="1">
            <a:spLocks noGrp="1"/>
          </p:cNvSpPr>
          <p:nvPr>
            <p:ph type="ctrTitle"/>
          </p:nvPr>
        </p:nvSpPr>
        <p:spPr>
          <a:xfrm>
            <a:off x="1828800" y="1346836"/>
            <a:ext cx="10972800" cy="286512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4"/>
          <p:cNvSpPr txBox="1">
            <a:spLocks noGrp="1"/>
          </p:cNvSpPr>
          <p:nvPr>
            <p:ph type="subTitle" idx="1"/>
          </p:nvPr>
        </p:nvSpPr>
        <p:spPr>
          <a:xfrm>
            <a:off x="1828800" y="4322446"/>
            <a:ext cx="10972800" cy="1986914"/>
          </a:xfrm>
          <a:prstGeom prst="rect">
            <a:avLst/>
          </a:prstGeom>
          <a:noFill/>
          <a:ln>
            <a:noFill/>
          </a:ln>
        </p:spPr>
        <p:txBody>
          <a:bodyPr spcFirstLastPara="1" wrap="square" lIns="91425" tIns="45700" rIns="91425" bIns="45700" anchor="t" anchorCtr="0">
            <a:noAutofit/>
          </a:bodyPr>
          <a:lstStyle>
            <a:lvl1pPr lvl="0" algn="ctr">
              <a:lnSpc>
                <a:spcPct val="90000"/>
              </a:lnSpc>
              <a:spcBef>
                <a:spcPts val="1200"/>
              </a:spcBef>
              <a:spcAft>
                <a:spcPts val="0"/>
              </a:spcAft>
              <a:buClr>
                <a:schemeClr val="dk1"/>
              </a:buClr>
              <a:buSzPts val="2400"/>
              <a:buNone/>
              <a:defRPr sz="2880"/>
            </a:lvl1pPr>
            <a:lvl2pPr lvl="1" algn="ctr">
              <a:lnSpc>
                <a:spcPct val="90000"/>
              </a:lnSpc>
              <a:spcBef>
                <a:spcPts val="600"/>
              </a:spcBef>
              <a:spcAft>
                <a:spcPts val="0"/>
              </a:spcAft>
              <a:buClr>
                <a:schemeClr val="dk1"/>
              </a:buClr>
              <a:buSzPts val="2000"/>
              <a:buNone/>
              <a:defRPr sz="2400"/>
            </a:lvl2pPr>
            <a:lvl3pPr lvl="2" algn="ctr">
              <a:lnSpc>
                <a:spcPct val="90000"/>
              </a:lnSpc>
              <a:spcBef>
                <a:spcPts val="600"/>
              </a:spcBef>
              <a:spcAft>
                <a:spcPts val="0"/>
              </a:spcAft>
              <a:buClr>
                <a:schemeClr val="dk1"/>
              </a:buClr>
              <a:buSzPts val="1800"/>
              <a:buNone/>
              <a:defRPr sz="2160"/>
            </a:lvl3pPr>
            <a:lvl4pPr lvl="3" algn="ctr">
              <a:lnSpc>
                <a:spcPct val="90000"/>
              </a:lnSpc>
              <a:spcBef>
                <a:spcPts val="600"/>
              </a:spcBef>
              <a:spcAft>
                <a:spcPts val="0"/>
              </a:spcAft>
              <a:buClr>
                <a:schemeClr val="dk1"/>
              </a:buClr>
              <a:buSzPts val="1600"/>
              <a:buNone/>
              <a:defRPr sz="1920"/>
            </a:lvl4pPr>
            <a:lvl5pPr lvl="4" algn="ctr">
              <a:lnSpc>
                <a:spcPct val="90000"/>
              </a:lnSpc>
              <a:spcBef>
                <a:spcPts val="600"/>
              </a:spcBef>
              <a:spcAft>
                <a:spcPts val="0"/>
              </a:spcAft>
              <a:buClr>
                <a:schemeClr val="dk1"/>
              </a:buClr>
              <a:buSzPts val="1600"/>
              <a:buNone/>
              <a:defRPr sz="1920"/>
            </a:lvl5pPr>
            <a:lvl6pPr lvl="5" algn="ctr">
              <a:lnSpc>
                <a:spcPct val="90000"/>
              </a:lnSpc>
              <a:spcBef>
                <a:spcPts val="600"/>
              </a:spcBef>
              <a:spcAft>
                <a:spcPts val="0"/>
              </a:spcAft>
              <a:buClr>
                <a:schemeClr val="dk1"/>
              </a:buClr>
              <a:buSzPts val="1600"/>
              <a:buNone/>
              <a:defRPr sz="1920"/>
            </a:lvl6pPr>
            <a:lvl7pPr lvl="6" algn="ctr">
              <a:lnSpc>
                <a:spcPct val="90000"/>
              </a:lnSpc>
              <a:spcBef>
                <a:spcPts val="600"/>
              </a:spcBef>
              <a:spcAft>
                <a:spcPts val="0"/>
              </a:spcAft>
              <a:buClr>
                <a:schemeClr val="dk1"/>
              </a:buClr>
              <a:buSzPts val="1600"/>
              <a:buNone/>
              <a:defRPr sz="1920"/>
            </a:lvl7pPr>
            <a:lvl8pPr lvl="7" algn="ctr">
              <a:lnSpc>
                <a:spcPct val="90000"/>
              </a:lnSpc>
              <a:spcBef>
                <a:spcPts val="600"/>
              </a:spcBef>
              <a:spcAft>
                <a:spcPts val="0"/>
              </a:spcAft>
              <a:buClr>
                <a:schemeClr val="dk1"/>
              </a:buClr>
              <a:buSzPts val="1600"/>
              <a:buNone/>
              <a:defRPr sz="1920"/>
            </a:lvl8pPr>
            <a:lvl9pPr lvl="8" algn="ctr">
              <a:lnSpc>
                <a:spcPct val="90000"/>
              </a:lnSpc>
              <a:spcBef>
                <a:spcPts val="600"/>
              </a:spcBef>
              <a:spcAft>
                <a:spcPts val="0"/>
              </a:spcAft>
              <a:buClr>
                <a:schemeClr val="dk1"/>
              </a:buClr>
              <a:buSzPts val="1600"/>
              <a:buNone/>
              <a:defRPr sz="1920"/>
            </a:lvl9pPr>
          </a:lstStyle>
          <a:p>
            <a:endParaRPr/>
          </a:p>
        </p:txBody>
      </p:sp>
      <p:sp>
        <p:nvSpPr>
          <p:cNvPr id="18" name="Google Shape;18;p44"/>
          <p:cNvSpPr txBox="1">
            <a:spLocks noGrp="1"/>
          </p:cNvSpPr>
          <p:nvPr>
            <p:ph type="dt" idx="10"/>
          </p:nvPr>
        </p:nvSpPr>
        <p:spPr>
          <a:xfrm>
            <a:off x="1005840" y="7627621"/>
            <a:ext cx="3291840" cy="4381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4"/>
          <p:cNvSpPr txBox="1">
            <a:spLocks noGrp="1"/>
          </p:cNvSpPr>
          <p:nvPr>
            <p:ph type="ftr" idx="11"/>
          </p:nvPr>
        </p:nvSpPr>
        <p:spPr>
          <a:xfrm>
            <a:off x="4846320" y="7627621"/>
            <a:ext cx="4937760" cy="4381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4"/>
          <p:cNvSpPr txBox="1">
            <a:spLocks noGrp="1"/>
          </p:cNvSpPr>
          <p:nvPr>
            <p:ph type="sldNum" idx="12"/>
          </p:nvPr>
        </p:nvSpPr>
        <p:spPr>
          <a:xfrm>
            <a:off x="10332720" y="7627621"/>
            <a:ext cx="3291840" cy="4381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668271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2" name="Google Shape;22;p45"/>
          <p:cNvSpPr txBox="1">
            <a:spLocks noGrp="1"/>
          </p:cNvSpPr>
          <p:nvPr>
            <p:ph type="title"/>
          </p:nvPr>
        </p:nvSpPr>
        <p:spPr>
          <a:xfrm>
            <a:off x="498720" y="712040"/>
            <a:ext cx="13632960" cy="91632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45"/>
          <p:cNvSpPr txBox="1">
            <a:spLocks noGrp="1"/>
          </p:cNvSpPr>
          <p:nvPr>
            <p:ph type="body" idx="1"/>
          </p:nvPr>
        </p:nvSpPr>
        <p:spPr>
          <a:xfrm>
            <a:off x="498720" y="1843960"/>
            <a:ext cx="13632960" cy="5466240"/>
          </a:xfrm>
          <a:prstGeom prst="rect">
            <a:avLst/>
          </a:prstGeom>
          <a:noFill/>
          <a:ln>
            <a:noFill/>
          </a:ln>
        </p:spPr>
        <p:txBody>
          <a:bodyPr spcFirstLastPara="1" wrap="square" lIns="91425" tIns="91425" rIns="91425" bIns="91425" anchor="t" anchorCtr="0">
            <a:noAutofit/>
          </a:bodyPr>
          <a:lstStyle>
            <a:lvl1pPr marL="548640" lvl="0" indent="-411480" algn="l">
              <a:lnSpc>
                <a:spcPct val="90000"/>
              </a:lnSpc>
              <a:spcBef>
                <a:spcPts val="0"/>
              </a:spcBef>
              <a:spcAft>
                <a:spcPts val="0"/>
              </a:spcAft>
              <a:buClr>
                <a:schemeClr val="dk1"/>
              </a:buClr>
              <a:buSzPts val="1800"/>
              <a:buChar char="●"/>
              <a:defRPr/>
            </a:lvl1pPr>
            <a:lvl2pPr marL="1097280" lvl="1" indent="-381000" algn="l">
              <a:lnSpc>
                <a:spcPct val="90000"/>
              </a:lnSpc>
              <a:spcBef>
                <a:spcPts val="2560"/>
              </a:spcBef>
              <a:spcAft>
                <a:spcPts val="0"/>
              </a:spcAft>
              <a:buClr>
                <a:schemeClr val="dk1"/>
              </a:buClr>
              <a:buSzPts val="1400"/>
              <a:buChar char="○"/>
              <a:defRPr/>
            </a:lvl2pPr>
            <a:lvl3pPr marL="1645920" lvl="2" indent="-381000" algn="l">
              <a:lnSpc>
                <a:spcPct val="90000"/>
              </a:lnSpc>
              <a:spcBef>
                <a:spcPts val="2560"/>
              </a:spcBef>
              <a:spcAft>
                <a:spcPts val="0"/>
              </a:spcAft>
              <a:buClr>
                <a:schemeClr val="dk1"/>
              </a:buClr>
              <a:buSzPts val="1400"/>
              <a:buChar char="■"/>
              <a:defRPr/>
            </a:lvl3pPr>
            <a:lvl4pPr marL="2194560" lvl="3" indent="-381000" algn="l">
              <a:lnSpc>
                <a:spcPct val="90000"/>
              </a:lnSpc>
              <a:spcBef>
                <a:spcPts val="2560"/>
              </a:spcBef>
              <a:spcAft>
                <a:spcPts val="0"/>
              </a:spcAft>
              <a:buClr>
                <a:schemeClr val="dk1"/>
              </a:buClr>
              <a:buSzPts val="1400"/>
              <a:buChar char="●"/>
              <a:defRPr/>
            </a:lvl4pPr>
            <a:lvl5pPr marL="2743200" lvl="4" indent="-381000" algn="l">
              <a:lnSpc>
                <a:spcPct val="90000"/>
              </a:lnSpc>
              <a:spcBef>
                <a:spcPts val="2560"/>
              </a:spcBef>
              <a:spcAft>
                <a:spcPts val="0"/>
              </a:spcAft>
              <a:buClr>
                <a:schemeClr val="dk1"/>
              </a:buClr>
              <a:buSzPts val="1400"/>
              <a:buChar char="○"/>
              <a:defRPr/>
            </a:lvl5pPr>
            <a:lvl6pPr marL="3291840" lvl="5" indent="-381000" algn="l">
              <a:lnSpc>
                <a:spcPct val="90000"/>
              </a:lnSpc>
              <a:spcBef>
                <a:spcPts val="2560"/>
              </a:spcBef>
              <a:spcAft>
                <a:spcPts val="0"/>
              </a:spcAft>
              <a:buClr>
                <a:schemeClr val="dk1"/>
              </a:buClr>
              <a:buSzPts val="1400"/>
              <a:buChar char="■"/>
              <a:defRPr/>
            </a:lvl6pPr>
            <a:lvl7pPr marL="3840480" lvl="6" indent="-381000" algn="l">
              <a:lnSpc>
                <a:spcPct val="90000"/>
              </a:lnSpc>
              <a:spcBef>
                <a:spcPts val="2560"/>
              </a:spcBef>
              <a:spcAft>
                <a:spcPts val="0"/>
              </a:spcAft>
              <a:buClr>
                <a:schemeClr val="dk1"/>
              </a:buClr>
              <a:buSzPts val="1400"/>
              <a:buChar char="●"/>
              <a:defRPr/>
            </a:lvl7pPr>
            <a:lvl8pPr marL="4389120" lvl="7" indent="-381000" algn="l">
              <a:lnSpc>
                <a:spcPct val="90000"/>
              </a:lnSpc>
              <a:spcBef>
                <a:spcPts val="2560"/>
              </a:spcBef>
              <a:spcAft>
                <a:spcPts val="0"/>
              </a:spcAft>
              <a:buClr>
                <a:schemeClr val="dk1"/>
              </a:buClr>
              <a:buSzPts val="1400"/>
              <a:buChar char="○"/>
              <a:defRPr/>
            </a:lvl8pPr>
            <a:lvl9pPr marL="4937760" lvl="8" indent="-381000" algn="l">
              <a:lnSpc>
                <a:spcPct val="90000"/>
              </a:lnSpc>
              <a:spcBef>
                <a:spcPts val="2560"/>
              </a:spcBef>
              <a:spcAft>
                <a:spcPts val="2560"/>
              </a:spcAft>
              <a:buClr>
                <a:schemeClr val="dk1"/>
              </a:buClr>
              <a:buSzPts val="1400"/>
              <a:buChar char="■"/>
              <a:defRPr/>
            </a:lvl9pPr>
          </a:lstStyle>
          <a:p>
            <a:endParaRPr/>
          </a:p>
        </p:txBody>
      </p:sp>
      <p:sp>
        <p:nvSpPr>
          <p:cNvPr id="24" name="Google Shape;24;p45"/>
          <p:cNvSpPr txBox="1">
            <a:spLocks noGrp="1"/>
          </p:cNvSpPr>
          <p:nvPr>
            <p:ph type="sldNum" idx="12"/>
          </p:nvPr>
        </p:nvSpPr>
        <p:spPr>
          <a:xfrm>
            <a:off x="13555933" y="7461148"/>
            <a:ext cx="877920" cy="62976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888888"/>
              </a:buClr>
              <a:buSzPts val="1200"/>
              <a:buFont typeface="Calibri"/>
              <a:buNone/>
              <a:defRPr sz="14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4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4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4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4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4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4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4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44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923879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46"/>
          <p:cNvSpPr txBox="1">
            <a:spLocks noGrp="1"/>
          </p:cNvSpPr>
          <p:nvPr>
            <p:ph type="title"/>
          </p:nvPr>
        </p:nvSpPr>
        <p:spPr>
          <a:xfrm>
            <a:off x="1005840" y="438150"/>
            <a:ext cx="12618720" cy="159067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6"/>
          <p:cNvSpPr txBox="1">
            <a:spLocks noGrp="1"/>
          </p:cNvSpPr>
          <p:nvPr>
            <p:ph type="body" idx="1"/>
          </p:nvPr>
        </p:nvSpPr>
        <p:spPr>
          <a:xfrm>
            <a:off x="1005840" y="2190750"/>
            <a:ext cx="12618720" cy="5221606"/>
          </a:xfrm>
          <a:prstGeom prst="rect">
            <a:avLst/>
          </a:prstGeom>
          <a:noFill/>
          <a:ln>
            <a:noFill/>
          </a:ln>
        </p:spPr>
        <p:txBody>
          <a:bodyPr spcFirstLastPara="1" wrap="square" lIns="91425" tIns="45700" rIns="91425" bIns="45700" anchor="t" anchorCtr="0">
            <a:noAutofit/>
          </a:bodyPr>
          <a:lstStyle>
            <a:lvl1pPr marL="548640" lvl="0" indent="-411480" algn="l">
              <a:lnSpc>
                <a:spcPct val="90000"/>
              </a:lnSpc>
              <a:spcBef>
                <a:spcPts val="1200"/>
              </a:spcBef>
              <a:spcAft>
                <a:spcPts val="0"/>
              </a:spcAft>
              <a:buClr>
                <a:schemeClr val="dk1"/>
              </a:buClr>
              <a:buSzPts val="1800"/>
              <a:buChar char="•"/>
              <a:defRPr/>
            </a:lvl1pPr>
            <a:lvl2pPr marL="1097280" lvl="1" indent="-411480" algn="l">
              <a:lnSpc>
                <a:spcPct val="90000"/>
              </a:lnSpc>
              <a:spcBef>
                <a:spcPts val="600"/>
              </a:spcBef>
              <a:spcAft>
                <a:spcPts val="0"/>
              </a:spcAft>
              <a:buClr>
                <a:schemeClr val="dk1"/>
              </a:buClr>
              <a:buSzPts val="1800"/>
              <a:buChar char="•"/>
              <a:defRPr/>
            </a:lvl2pPr>
            <a:lvl3pPr marL="1645920" lvl="2" indent="-411480" algn="l">
              <a:lnSpc>
                <a:spcPct val="90000"/>
              </a:lnSpc>
              <a:spcBef>
                <a:spcPts val="600"/>
              </a:spcBef>
              <a:spcAft>
                <a:spcPts val="0"/>
              </a:spcAft>
              <a:buClr>
                <a:schemeClr val="dk1"/>
              </a:buClr>
              <a:buSzPts val="1800"/>
              <a:buChar char="•"/>
              <a:defRPr/>
            </a:lvl3pPr>
            <a:lvl4pPr marL="2194560" lvl="3" indent="-411480" algn="l">
              <a:lnSpc>
                <a:spcPct val="90000"/>
              </a:lnSpc>
              <a:spcBef>
                <a:spcPts val="600"/>
              </a:spcBef>
              <a:spcAft>
                <a:spcPts val="0"/>
              </a:spcAft>
              <a:buClr>
                <a:schemeClr val="dk1"/>
              </a:buClr>
              <a:buSzPts val="1800"/>
              <a:buChar char="•"/>
              <a:defRPr/>
            </a:lvl4pPr>
            <a:lvl5pPr marL="2743200" lvl="4" indent="-411480" algn="l">
              <a:lnSpc>
                <a:spcPct val="90000"/>
              </a:lnSpc>
              <a:spcBef>
                <a:spcPts val="600"/>
              </a:spcBef>
              <a:spcAft>
                <a:spcPts val="0"/>
              </a:spcAft>
              <a:buClr>
                <a:schemeClr val="dk1"/>
              </a:buClr>
              <a:buSzPts val="1800"/>
              <a:buChar char="•"/>
              <a:defRPr/>
            </a:lvl5pPr>
            <a:lvl6pPr marL="3291840" lvl="5" indent="-411480" algn="l">
              <a:lnSpc>
                <a:spcPct val="90000"/>
              </a:lnSpc>
              <a:spcBef>
                <a:spcPts val="600"/>
              </a:spcBef>
              <a:spcAft>
                <a:spcPts val="0"/>
              </a:spcAft>
              <a:buClr>
                <a:schemeClr val="dk1"/>
              </a:buClr>
              <a:buSzPts val="1800"/>
              <a:buChar char="•"/>
              <a:defRPr/>
            </a:lvl6pPr>
            <a:lvl7pPr marL="3840480" lvl="6" indent="-411480" algn="l">
              <a:lnSpc>
                <a:spcPct val="90000"/>
              </a:lnSpc>
              <a:spcBef>
                <a:spcPts val="600"/>
              </a:spcBef>
              <a:spcAft>
                <a:spcPts val="0"/>
              </a:spcAft>
              <a:buClr>
                <a:schemeClr val="dk1"/>
              </a:buClr>
              <a:buSzPts val="1800"/>
              <a:buChar char="•"/>
              <a:defRPr/>
            </a:lvl7pPr>
            <a:lvl8pPr marL="4389120" lvl="7" indent="-411480" algn="l">
              <a:lnSpc>
                <a:spcPct val="90000"/>
              </a:lnSpc>
              <a:spcBef>
                <a:spcPts val="600"/>
              </a:spcBef>
              <a:spcAft>
                <a:spcPts val="0"/>
              </a:spcAft>
              <a:buClr>
                <a:schemeClr val="dk1"/>
              </a:buClr>
              <a:buSzPts val="1800"/>
              <a:buChar char="•"/>
              <a:defRPr/>
            </a:lvl8pPr>
            <a:lvl9pPr marL="4937760" lvl="8" indent="-411480" algn="l">
              <a:lnSpc>
                <a:spcPct val="90000"/>
              </a:lnSpc>
              <a:spcBef>
                <a:spcPts val="600"/>
              </a:spcBef>
              <a:spcAft>
                <a:spcPts val="0"/>
              </a:spcAft>
              <a:buClr>
                <a:schemeClr val="dk1"/>
              </a:buClr>
              <a:buSzPts val="1800"/>
              <a:buChar char="•"/>
              <a:defRPr/>
            </a:lvl9pPr>
          </a:lstStyle>
          <a:p>
            <a:endParaRPr/>
          </a:p>
        </p:txBody>
      </p:sp>
      <p:sp>
        <p:nvSpPr>
          <p:cNvPr id="28" name="Google Shape;28;p46"/>
          <p:cNvSpPr txBox="1">
            <a:spLocks noGrp="1"/>
          </p:cNvSpPr>
          <p:nvPr>
            <p:ph type="dt" idx="10"/>
          </p:nvPr>
        </p:nvSpPr>
        <p:spPr>
          <a:xfrm>
            <a:off x="1005840" y="7627621"/>
            <a:ext cx="3291840" cy="4381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6"/>
          <p:cNvSpPr txBox="1">
            <a:spLocks noGrp="1"/>
          </p:cNvSpPr>
          <p:nvPr>
            <p:ph type="ftr" idx="11"/>
          </p:nvPr>
        </p:nvSpPr>
        <p:spPr>
          <a:xfrm>
            <a:off x="4846320" y="7627621"/>
            <a:ext cx="4937760" cy="4381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6"/>
          <p:cNvSpPr txBox="1">
            <a:spLocks noGrp="1"/>
          </p:cNvSpPr>
          <p:nvPr>
            <p:ph type="sldNum" idx="12"/>
          </p:nvPr>
        </p:nvSpPr>
        <p:spPr>
          <a:xfrm>
            <a:off x="10332720" y="7627621"/>
            <a:ext cx="3291840" cy="4381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924825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sp>
        <p:nvSpPr>
          <p:cNvPr id="32" name="Google Shape;32;p47"/>
          <p:cNvSpPr txBox="1">
            <a:spLocks noGrp="1"/>
          </p:cNvSpPr>
          <p:nvPr>
            <p:ph type="title"/>
          </p:nvPr>
        </p:nvSpPr>
        <p:spPr>
          <a:xfrm>
            <a:off x="998220" y="2051686"/>
            <a:ext cx="12618720" cy="342328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7"/>
          <p:cNvSpPr txBox="1">
            <a:spLocks noGrp="1"/>
          </p:cNvSpPr>
          <p:nvPr>
            <p:ph type="body" idx="1"/>
          </p:nvPr>
        </p:nvSpPr>
        <p:spPr>
          <a:xfrm>
            <a:off x="998220" y="5507356"/>
            <a:ext cx="12618720" cy="1800224"/>
          </a:xfrm>
          <a:prstGeom prst="rect">
            <a:avLst/>
          </a:prstGeom>
          <a:noFill/>
          <a:ln>
            <a:noFill/>
          </a:ln>
        </p:spPr>
        <p:txBody>
          <a:bodyPr spcFirstLastPara="1" wrap="square" lIns="91425" tIns="45700" rIns="91425" bIns="45700" anchor="t" anchorCtr="0">
            <a:noAutofit/>
          </a:bodyPr>
          <a:lstStyle>
            <a:lvl1pPr marL="548640" lvl="0" indent="-274320" algn="l">
              <a:lnSpc>
                <a:spcPct val="90000"/>
              </a:lnSpc>
              <a:spcBef>
                <a:spcPts val="1200"/>
              </a:spcBef>
              <a:spcAft>
                <a:spcPts val="0"/>
              </a:spcAft>
              <a:buClr>
                <a:srgbClr val="888888"/>
              </a:buClr>
              <a:buSzPts val="2400"/>
              <a:buNone/>
              <a:defRPr sz="2880">
                <a:solidFill>
                  <a:srgbClr val="888888"/>
                </a:solidFill>
              </a:defRPr>
            </a:lvl1pPr>
            <a:lvl2pPr marL="1097280" lvl="1" indent="-274320" algn="l">
              <a:lnSpc>
                <a:spcPct val="90000"/>
              </a:lnSpc>
              <a:spcBef>
                <a:spcPts val="600"/>
              </a:spcBef>
              <a:spcAft>
                <a:spcPts val="0"/>
              </a:spcAft>
              <a:buClr>
                <a:srgbClr val="888888"/>
              </a:buClr>
              <a:buSzPts val="2000"/>
              <a:buNone/>
              <a:defRPr sz="2400">
                <a:solidFill>
                  <a:srgbClr val="888888"/>
                </a:solidFill>
              </a:defRPr>
            </a:lvl2pPr>
            <a:lvl3pPr marL="1645920" lvl="2" indent="-274320" algn="l">
              <a:lnSpc>
                <a:spcPct val="90000"/>
              </a:lnSpc>
              <a:spcBef>
                <a:spcPts val="600"/>
              </a:spcBef>
              <a:spcAft>
                <a:spcPts val="0"/>
              </a:spcAft>
              <a:buClr>
                <a:srgbClr val="888888"/>
              </a:buClr>
              <a:buSzPts val="1800"/>
              <a:buNone/>
              <a:defRPr sz="2160">
                <a:solidFill>
                  <a:srgbClr val="888888"/>
                </a:solidFill>
              </a:defRPr>
            </a:lvl3pPr>
            <a:lvl4pPr marL="2194560" lvl="3" indent="-274320" algn="l">
              <a:lnSpc>
                <a:spcPct val="90000"/>
              </a:lnSpc>
              <a:spcBef>
                <a:spcPts val="600"/>
              </a:spcBef>
              <a:spcAft>
                <a:spcPts val="0"/>
              </a:spcAft>
              <a:buClr>
                <a:srgbClr val="888888"/>
              </a:buClr>
              <a:buSzPts val="1600"/>
              <a:buNone/>
              <a:defRPr sz="1920">
                <a:solidFill>
                  <a:srgbClr val="888888"/>
                </a:solidFill>
              </a:defRPr>
            </a:lvl4pPr>
            <a:lvl5pPr marL="2743200" lvl="4" indent="-274320" algn="l">
              <a:lnSpc>
                <a:spcPct val="90000"/>
              </a:lnSpc>
              <a:spcBef>
                <a:spcPts val="600"/>
              </a:spcBef>
              <a:spcAft>
                <a:spcPts val="0"/>
              </a:spcAft>
              <a:buClr>
                <a:srgbClr val="888888"/>
              </a:buClr>
              <a:buSzPts val="1600"/>
              <a:buNone/>
              <a:defRPr sz="1920">
                <a:solidFill>
                  <a:srgbClr val="888888"/>
                </a:solidFill>
              </a:defRPr>
            </a:lvl5pPr>
            <a:lvl6pPr marL="3291840" lvl="5" indent="-274320" algn="l">
              <a:lnSpc>
                <a:spcPct val="90000"/>
              </a:lnSpc>
              <a:spcBef>
                <a:spcPts val="600"/>
              </a:spcBef>
              <a:spcAft>
                <a:spcPts val="0"/>
              </a:spcAft>
              <a:buClr>
                <a:srgbClr val="888888"/>
              </a:buClr>
              <a:buSzPts val="1600"/>
              <a:buNone/>
              <a:defRPr sz="1920">
                <a:solidFill>
                  <a:srgbClr val="888888"/>
                </a:solidFill>
              </a:defRPr>
            </a:lvl6pPr>
            <a:lvl7pPr marL="3840480" lvl="6" indent="-274320" algn="l">
              <a:lnSpc>
                <a:spcPct val="90000"/>
              </a:lnSpc>
              <a:spcBef>
                <a:spcPts val="600"/>
              </a:spcBef>
              <a:spcAft>
                <a:spcPts val="0"/>
              </a:spcAft>
              <a:buClr>
                <a:srgbClr val="888888"/>
              </a:buClr>
              <a:buSzPts val="1600"/>
              <a:buNone/>
              <a:defRPr sz="1920">
                <a:solidFill>
                  <a:srgbClr val="888888"/>
                </a:solidFill>
              </a:defRPr>
            </a:lvl7pPr>
            <a:lvl8pPr marL="4389120" lvl="7" indent="-274320" algn="l">
              <a:lnSpc>
                <a:spcPct val="90000"/>
              </a:lnSpc>
              <a:spcBef>
                <a:spcPts val="600"/>
              </a:spcBef>
              <a:spcAft>
                <a:spcPts val="0"/>
              </a:spcAft>
              <a:buClr>
                <a:srgbClr val="888888"/>
              </a:buClr>
              <a:buSzPts val="1600"/>
              <a:buNone/>
              <a:defRPr sz="1920">
                <a:solidFill>
                  <a:srgbClr val="888888"/>
                </a:solidFill>
              </a:defRPr>
            </a:lvl8pPr>
            <a:lvl9pPr marL="4937760" lvl="8" indent="-274320" algn="l">
              <a:lnSpc>
                <a:spcPct val="90000"/>
              </a:lnSpc>
              <a:spcBef>
                <a:spcPts val="600"/>
              </a:spcBef>
              <a:spcAft>
                <a:spcPts val="0"/>
              </a:spcAft>
              <a:buClr>
                <a:srgbClr val="888888"/>
              </a:buClr>
              <a:buSzPts val="1600"/>
              <a:buNone/>
              <a:defRPr sz="1920">
                <a:solidFill>
                  <a:srgbClr val="888888"/>
                </a:solidFill>
              </a:defRPr>
            </a:lvl9pPr>
          </a:lstStyle>
          <a:p>
            <a:endParaRPr/>
          </a:p>
        </p:txBody>
      </p:sp>
      <p:sp>
        <p:nvSpPr>
          <p:cNvPr id="34" name="Google Shape;34;p47"/>
          <p:cNvSpPr txBox="1">
            <a:spLocks noGrp="1"/>
          </p:cNvSpPr>
          <p:nvPr>
            <p:ph type="dt" idx="10"/>
          </p:nvPr>
        </p:nvSpPr>
        <p:spPr>
          <a:xfrm>
            <a:off x="1005840" y="7627621"/>
            <a:ext cx="3291840" cy="4381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7"/>
          <p:cNvSpPr txBox="1">
            <a:spLocks noGrp="1"/>
          </p:cNvSpPr>
          <p:nvPr>
            <p:ph type="ftr" idx="11"/>
          </p:nvPr>
        </p:nvSpPr>
        <p:spPr>
          <a:xfrm>
            <a:off x="4846320" y="7627621"/>
            <a:ext cx="4937760" cy="4381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7"/>
          <p:cNvSpPr txBox="1">
            <a:spLocks noGrp="1"/>
          </p:cNvSpPr>
          <p:nvPr>
            <p:ph type="sldNum" idx="12"/>
          </p:nvPr>
        </p:nvSpPr>
        <p:spPr>
          <a:xfrm>
            <a:off x="10332720" y="7627621"/>
            <a:ext cx="3291840" cy="4381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393826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7"/>
        <p:cNvGrpSpPr/>
        <p:nvPr/>
      </p:nvGrpSpPr>
      <p:grpSpPr>
        <a:xfrm>
          <a:off x="0" y="0"/>
          <a:ext cx="0" cy="0"/>
          <a:chOff x="0" y="0"/>
          <a:chExt cx="0" cy="0"/>
        </a:xfrm>
      </p:grpSpPr>
      <p:sp>
        <p:nvSpPr>
          <p:cNvPr id="38" name="Google Shape;38;p48"/>
          <p:cNvSpPr txBox="1">
            <a:spLocks noGrp="1"/>
          </p:cNvSpPr>
          <p:nvPr>
            <p:ph type="title"/>
          </p:nvPr>
        </p:nvSpPr>
        <p:spPr>
          <a:xfrm>
            <a:off x="1005840" y="438150"/>
            <a:ext cx="12618720" cy="159067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8"/>
          <p:cNvSpPr txBox="1">
            <a:spLocks noGrp="1"/>
          </p:cNvSpPr>
          <p:nvPr>
            <p:ph type="body" idx="1"/>
          </p:nvPr>
        </p:nvSpPr>
        <p:spPr>
          <a:xfrm>
            <a:off x="1005840" y="2190750"/>
            <a:ext cx="6217920" cy="5221606"/>
          </a:xfrm>
          <a:prstGeom prst="rect">
            <a:avLst/>
          </a:prstGeom>
          <a:noFill/>
          <a:ln>
            <a:noFill/>
          </a:ln>
        </p:spPr>
        <p:txBody>
          <a:bodyPr spcFirstLastPara="1" wrap="square" lIns="91425" tIns="45700" rIns="91425" bIns="45700" anchor="t" anchorCtr="0">
            <a:noAutofit/>
          </a:bodyPr>
          <a:lstStyle>
            <a:lvl1pPr marL="548640" lvl="0" indent="-411480" algn="l">
              <a:lnSpc>
                <a:spcPct val="90000"/>
              </a:lnSpc>
              <a:spcBef>
                <a:spcPts val="1200"/>
              </a:spcBef>
              <a:spcAft>
                <a:spcPts val="0"/>
              </a:spcAft>
              <a:buClr>
                <a:schemeClr val="dk1"/>
              </a:buClr>
              <a:buSzPts val="1800"/>
              <a:buChar char="•"/>
              <a:defRPr/>
            </a:lvl1pPr>
            <a:lvl2pPr marL="1097280" lvl="1" indent="-411480" algn="l">
              <a:lnSpc>
                <a:spcPct val="90000"/>
              </a:lnSpc>
              <a:spcBef>
                <a:spcPts val="600"/>
              </a:spcBef>
              <a:spcAft>
                <a:spcPts val="0"/>
              </a:spcAft>
              <a:buClr>
                <a:schemeClr val="dk1"/>
              </a:buClr>
              <a:buSzPts val="1800"/>
              <a:buChar char="•"/>
              <a:defRPr/>
            </a:lvl2pPr>
            <a:lvl3pPr marL="1645920" lvl="2" indent="-411480" algn="l">
              <a:lnSpc>
                <a:spcPct val="90000"/>
              </a:lnSpc>
              <a:spcBef>
                <a:spcPts val="600"/>
              </a:spcBef>
              <a:spcAft>
                <a:spcPts val="0"/>
              </a:spcAft>
              <a:buClr>
                <a:schemeClr val="dk1"/>
              </a:buClr>
              <a:buSzPts val="1800"/>
              <a:buChar char="•"/>
              <a:defRPr/>
            </a:lvl3pPr>
            <a:lvl4pPr marL="2194560" lvl="3" indent="-411480" algn="l">
              <a:lnSpc>
                <a:spcPct val="90000"/>
              </a:lnSpc>
              <a:spcBef>
                <a:spcPts val="600"/>
              </a:spcBef>
              <a:spcAft>
                <a:spcPts val="0"/>
              </a:spcAft>
              <a:buClr>
                <a:schemeClr val="dk1"/>
              </a:buClr>
              <a:buSzPts val="1800"/>
              <a:buChar char="•"/>
              <a:defRPr/>
            </a:lvl4pPr>
            <a:lvl5pPr marL="2743200" lvl="4" indent="-411480" algn="l">
              <a:lnSpc>
                <a:spcPct val="90000"/>
              </a:lnSpc>
              <a:spcBef>
                <a:spcPts val="600"/>
              </a:spcBef>
              <a:spcAft>
                <a:spcPts val="0"/>
              </a:spcAft>
              <a:buClr>
                <a:schemeClr val="dk1"/>
              </a:buClr>
              <a:buSzPts val="1800"/>
              <a:buChar char="•"/>
              <a:defRPr/>
            </a:lvl5pPr>
            <a:lvl6pPr marL="3291840" lvl="5" indent="-411480" algn="l">
              <a:lnSpc>
                <a:spcPct val="90000"/>
              </a:lnSpc>
              <a:spcBef>
                <a:spcPts val="600"/>
              </a:spcBef>
              <a:spcAft>
                <a:spcPts val="0"/>
              </a:spcAft>
              <a:buClr>
                <a:schemeClr val="dk1"/>
              </a:buClr>
              <a:buSzPts val="1800"/>
              <a:buChar char="•"/>
              <a:defRPr/>
            </a:lvl6pPr>
            <a:lvl7pPr marL="3840480" lvl="6" indent="-411480" algn="l">
              <a:lnSpc>
                <a:spcPct val="90000"/>
              </a:lnSpc>
              <a:spcBef>
                <a:spcPts val="600"/>
              </a:spcBef>
              <a:spcAft>
                <a:spcPts val="0"/>
              </a:spcAft>
              <a:buClr>
                <a:schemeClr val="dk1"/>
              </a:buClr>
              <a:buSzPts val="1800"/>
              <a:buChar char="•"/>
              <a:defRPr/>
            </a:lvl7pPr>
            <a:lvl8pPr marL="4389120" lvl="7" indent="-411480" algn="l">
              <a:lnSpc>
                <a:spcPct val="90000"/>
              </a:lnSpc>
              <a:spcBef>
                <a:spcPts val="600"/>
              </a:spcBef>
              <a:spcAft>
                <a:spcPts val="0"/>
              </a:spcAft>
              <a:buClr>
                <a:schemeClr val="dk1"/>
              </a:buClr>
              <a:buSzPts val="1800"/>
              <a:buChar char="•"/>
              <a:defRPr/>
            </a:lvl8pPr>
            <a:lvl9pPr marL="4937760" lvl="8" indent="-411480" algn="l">
              <a:lnSpc>
                <a:spcPct val="90000"/>
              </a:lnSpc>
              <a:spcBef>
                <a:spcPts val="600"/>
              </a:spcBef>
              <a:spcAft>
                <a:spcPts val="0"/>
              </a:spcAft>
              <a:buClr>
                <a:schemeClr val="dk1"/>
              </a:buClr>
              <a:buSzPts val="1800"/>
              <a:buChar char="•"/>
              <a:defRPr/>
            </a:lvl9pPr>
          </a:lstStyle>
          <a:p>
            <a:endParaRPr/>
          </a:p>
        </p:txBody>
      </p:sp>
      <p:sp>
        <p:nvSpPr>
          <p:cNvPr id="40" name="Google Shape;40;p48"/>
          <p:cNvSpPr txBox="1">
            <a:spLocks noGrp="1"/>
          </p:cNvSpPr>
          <p:nvPr>
            <p:ph type="body" idx="2"/>
          </p:nvPr>
        </p:nvSpPr>
        <p:spPr>
          <a:xfrm>
            <a:off x="7406640" y="2190750"/>
            <a:ext cx="6217920" cy="5221606"/>
          </a:xfrm>
          <a:prstGeom prst="rect">
            <a:avLst/>
          </a:prstGeom>
          <a:noFill/>
          <a:ln>
            <a:noFill/>
          </a:ln>
        </p:spPr>
        <p:txBody>
          <a:bodyPr spcFirstLastPara="1" wrap="square" lIns="91425" tIns="45700" rIns="91425" bIns="45700" anchor="t" anchorCtr="0">
            <a:noAutofit/>
          </a:bodyPr>
          <a:lstStyle>
            <a:lvl1pPr marL="548640" lvl="0" indent="-411480" algn="l">
              <a:lnSpc>
                <a:spcPct val="90000"/>
              </a:lnSpc>
              <a:spcBef>
                <a:spcPts val="1200"/>
              </a:spcBef>
              <a:spcAft>
                <a:spcPts val="0"/>
              </a:spcAft>
              <a:buClr>
                <a:schemeClr val="dk1"/>
              </a:buClr>
              <a:buSzPts val="1800"/>
              <a:buChar char="•"/>
              <a:defRPr/>
            </a:lvl1pPr>
            <a:lvl2pPr marL="1097280" lvl="1" indent="-411480" algn="l">
              <a:lnSpc>
                <a:spcPct val="90000"/>
              </a:lnSpc>
              <a:spcBef>
                <a:spcPts val="600"/>
              </a:spcBef>
              <a:spcAft>
                <a:spcPts val="0"/>
              </a:spcAft>
              <a:buClr>
                <a:schemeClr val="dk1"/>
              </a:buClr>
              <a:buSzPts val="1800"/>
              <a:buChar char="•"/>
              <a:defRPr/>
            </a:lvl2pPr>
            <a:lvl3pPr marL="1645920" lvl="2" indent="-411480" algn="l">
              <a:lnSpc>
                <a:spcPct val="90000"/>
              </a:lnSpc>
              <a:spcBef>
                <a:spcPts val="600"/>
              </a:spcBef>
              <a:spcAft>
                <a:spcPts val="0"/>
              </a:spcAft>
              <a:buClr>
                <a:schemeClr val="dk1"/>
              </a:buClr>
              <a:buSzPts val="1800"/>
              <a:buChar char="•"/>
              <a:defRPr/>
            </a:lvl3pPr>
            <a:lvl4pPr marL="2194560" lvl="3" indent="-411480" algn="l">
              <a:lnSpc>
                <a:spcPct val="90000"/>
              </a:lnSpc>
              <a:spcBef>
                <a:spcPts val="600"/>
              </a:spcBef>
              <a:spcAft>
                <a:spcPts val="0"/>
              </a:spcAft>
              <a:buClr>
                <a:schemeClr val="dk1"/>
              </a:buClr>
              <a:buSzPts val="1800"/>
              <a:buChar char="•"/>
              <a:defRPr/>
            </a:lvl4pPr>
            <a:lvl5pPr marL="2743200" lvl="4" indent="-411480" algn="l">
              <a:lnSpc>
                <a:spcPct val="90000"/>
              </a:lnSpc>
              <a:spcBef>
                <a:spcPts val="600"/>
              </a:spcBef>
              <a:spcAft>
                <a:spcPts val="0"/>
              </a:spcAft>
              <a:buClr>
                <a:schemeClr val="dk1"/>
              </a:buClr>
              <a:buSzPts val="1800"/>
              <a:buChar char="•"/>
              <a:defRPr/>
            </a:lvl5pPr>
            <a:lvl6pPr marL="3291840" lvl="5" indent="-411480" algn="l">
              <a:lnSpc>
                <a:spcPct val="90000"/>
              </a:lnSpc>
              <a:spcBef>
                <a:spcPts val="600"/>
              </a:spcBef>
              <a:spcAft>
                <a:spcPts val="0"/>
              </a:spcAft>
              <a:buClr>
                <a:schemeClr val="dk1"/>
              </a:buClr>
              <a:buSzPts val="1800"/>
              <a:buChar char="•"/>
              <a:defRPr/>
            </a:lvl6pPr>
            <a:lvl7pPr marL="3840480" lvl="6" indent="-411480" algn="l">
              <a:lnSpc>
                <a:spcPct val="90000"/>
              </a:lnSpc>
              <a:spcBef>
                <a:spcPts val="600"/>
              </a:spcBef>
              <a:spcAft>
                <a:spcPts val="0"/>
              </a:spcAft>
              <a:buClr>
                <a:schemeClr val="dk1"/>
              </a:buClr>
              <a:buSzPts val="1800"/>
              <a:buChar char="•"/>
              <a:defRPr/>
            </a:lvl7pPr>
            <a:lvl8pPr marL="4389120" lvl="7" indent="-411480" algn="l">
              <a:lnSpc>
                <a:spcPct val="90000"/>
              </a:lnSpc>
              <a:spcBef>
                <a:spcPts val="600"/>
              </a:spcBef>
              <a:spcAft>
                <a:spcPts val="0"/>
              </a:spcAft>
              <a:buClr>
                <a:schemeClr val="dk1"/>
              </a:buClr>
              <a:buSzPts val="1800"/>
              <a:buChar char="•"/>
              <a:defRPr/>
            </a:lvl8pPr>
            <a:lvl9pPr marL="4937760" lvl="8" indent="-411480" algn="l">
              <a:lnSpc>
                <a:spcPct val="90000"/>
              </a:lnSpc>
              <a:spcBef>
                <a:spcPts val="600"/>
              </a:spcBef>
              <a:spcAft>
                <a:spcPts val="0"/>
              </a:spcAft>
              <a:buClr>
                <a:schemeClr val="dk1"/>
              </a:buClr>
              <a:buSzPts val="1800"/>
              <a:buChar char="•"/>
              <a:defRPr/>
            </a:lvl9pPr>
          </a:lstStyle>
          <a:p>
            <a:endParaRPr/>
          </a:p>
        </p:txBody>
      </p:sp>
      <p:sp>
        <p:nvSpPr>
          <p:cNvPr id="41" name="Google Shape;41;p48"/>
          <p:cNvSpPr txBox="1">
            <a:spLocks noGrp="1"/>
          </p:cNvSpPr>
          <p:nvPr>
            <p:ph type="dt" idx="10"/>
          </p:nvPr>
        </p:nvSpPr>
        <p:spPr>
          <a:xfrm>
            <a:off x="1005840" y="7627621"/>
            <a:ext cx="3291840" cy="4381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8"/>
          <p:cNvSpPr txBox="1">
            <a:spLocks noGrp="1"/>
          </p:cNvSpPr>
          <p:nvPr>
            <p:ph type="ftr" idx="11"/>
          </p:nvPr>
        </p:nvSpPr>
        <p:spPr>
          <a:xfrm>
            <a:off x="4846320" y="7627621"/>
            <a:ext cx="4937760" cy="4381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8"/>
          <p:cNvSpPr txBox="1">
            <a:spLocks noGrp="1"/>
          </p:cNvSpPr>
          <p:nvPr>
            <p:ph type="sldNum" idx="12"/>
          </p:nvPr>
        </p:nvSpPr>
        <p:spPr>
          <a:xfrm>
            <a:off x="10332720" y="7627621"/>
            <a:ext cx="3291840" cy="4381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57286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p49"/>
          <p:cNvSpPr txBox="1">
            <a:spLocks noGrp="1"/>
          </p:cNvSpPr>
          <p:nvPr>
            <p:ph type="title"/>
          </p:nvPr>
        </p:nvSpPr>
        <p:spPr>
          <a:xfrm>
            <a:off x="1007746" y="438150"/>
            <a:ext cx="12618720" cy="159067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9"/>
          <p:cNvSpPr txBox="1">
            <a:spLocks noGrp="1"/>
          </p:cNvSpPr>
          <p:nvPr>
            <p:ph type="body" idx="1"/>
          </p:nvPr>
        </p:nvSpPr>
        <p:spPr>
          <a:xfrm>
            <a:off x="1007746" y="2017396"/>
            <a:ext cx="6189344" cy="988694"/>
          </a:xfrm>
          <a:prstGeom prst="rect">
            <a:avLst/>
          </a:prstGeom>
          <a:noFill/>
          <a:ln>
            <a:noFill/>
          </a:ln>
        </p:spPr>
        <p:txBody>
          <a:bodyPr spcFirstLastPara="1" wrap="square" lIns="91425" tIns="45700" rIns="91425" bIns="45700" anchor="b" anchorCtr="0">
            <a:noAutofit/>
          </a:bodyPr>
          <a:lstStyle>
            <a:lvl1pPr marL="548640" lvl="0" indent="-274320" algn="l">
              <a:lnSpc>
                <a:spcPct val="90000"/>
              </a:lnSpc>
              <a:spcBef>
                <a:spcPts val="1200"/>
              </a:spcBef>
              <a:spcAft>
                <a:spcPts val="0"/>
              </a:spcAft>
              <a:buClr>
                <a:schemeClr val="dk1"/>
              </a:buClr>
              <a:buSzPts val="2400"/>
              <a:buNone/>
              <a:defRPr sz="2880" b="1"/>
            </a:lvl1pPr>
            <a:lvl2pPr marL="1097280" lvl="1" indent="-274320" algn="l">
              <a:lnSpc>
                <a:spcPct val="90000"/>
              </a:lnSpc>
              <a:spcBef>
                <a:spcPts val="600"/>
              </a:spcBef>
              <a:spcAft>
                <a:spcPts val="0"/>
              </a:spcAft>
              <a:buClr>
                <a:schemeClr val="dk1"/>
              </a:buClr>
              <a:buSzPts val="2000"/>
              <a:buNone/>
              <a:defRPr sz="2400" b="1"/>
            </a:lvl2pPr>
            <a:lvl3pPr marL="1645920" lvl="2" indent="-274320" algn="l">
              <a:lnSpc>
                <a:spcPct val="90000"/>
              </a:lnSpc>
              <a:spcBef>
                <a:spcPts val="600"/>
              </a:spcBef>
              <a:spcAft>
                <a:spcPts val="0"/>
              </a:spcAft>
              <a:buClr>
                <a:schemeClr val="dk1"/>
              </a:buClr>
              <a:buSzPts val="1800"/>
              <a:buNone/>
              <a:defRPr sz="2160" b="1"/>
            </a:lvl3pPr>
            <a:lvl4pPr marL="2194560" lvl="3" indent="-274320" algn="l">
              <a:lnSpc>
                <a:spcPct val="90000"/>
              </a:lnSpc>
              <a:spcBef>
                <a:spcPts val="600"/>
              </a:spcBef>
              <a:spcAft>
                <a:spcPts val="0"/>
              </a:spcAft>
              <a:buClr>
                <a:schemeClr val="dk1"/>
              </a:buClr>
              <a:buSzPts val="1600"/>
              <a:buNone/>
              <a:defRPr sz="1920" b="1"/>
            </a:lvl4pPr>
            <a:lvl5pPr marL="2743200" lvl="4" indent="-274320" algn="l">
              <a:lnSpc>
                <a:spcPct val="90000"/>
              </a:lnSpc>
              <a:spcBef>
                <a:spcPts val="600"/>
              </a:spcBef>
              <a:spcAft>
                <a:spcPts val="0"/>
              </a:spcAft>
              <a:buClr>
                <a:schemeClr val="dk1"/>
              </a:buClr>
              <a:buSzPts val="1600"/>
              <a:buNone/>
              <a:defRPr sz="1920" b="1"/>
            </a:lvl5pPr>
            <a:lvl6pPr marL="3291840" lvl="5" indent="-274320" algn="l">
              <a:lnSpc>
                <a:spcPct val="90000"/>
              </a:lnSpc>
              <a:spcBef>
                <a:spcPts val="600"/>
              </a:spcBef>
              <a:spcAft>
                <a:spcPts val="0"/>
              </a:spcAft>
              <a:buClr>
                <a:schemeClr val="dk1"/>
              </a:buClr>
              <a:buSzPts val="1600"/>
              <a:buNone/>
              <a:defRPr sz="1920" b="1"/>
            </a:lvl6pPr>
            <a:lvl7pPr marL="3840480" lvl="6" indent="-274320" algn="l">
              <a:lnSpc>
                <a:spcPct val="90000"/>
              </a:lnSpc>
              <a:spcBef>
                <a:spcPts val="600"/>
              </a:spcBef>
              <a:spcAft>
                <a:spcPts val="0"/>
              </a:spcAft>
              <a:buClr>
                <a:schemeClr val="dk1"/>
              </a:buClr>
              <a:buSzPts val="1600"/>
              <a:buNone/>
              <a:defRPr sz="1920" b="1"/>
            </a:lvl7pPr>
            <a:lvl8pPr marL="4389120" lvl="7" indent="-274320" algn="l">
              <a:lnSpc>
                <a:spcPct val="90000"/>
              </a:lnSpc>
              <a:spcBef>
                <a:spcPts val="600"/>
              </a:spcBef>
              <a:spcAft>
                <a:spcPts val="0"/>
              </a:spcAft>
              <a:buClr>
                <a:schemeClr val="dk1"/>
              </a:buClr>
              <a:buSzPts val="1600"/>
              <a:buNone/>
              <a:defRPr sz="1920" b="1"/>
            </a:lvl8pPr>
            <a:lvl9pPr marL="4937760" lvl="8" indent="-274320" algn="l">
              <a:lnSpc>
                <a:spcPct val="90000"/>
              </a:lnSpc>
              <a:spcBef>
                <a:spcPts val="600"/>
              </a:spcBef>
              <a:spcAft>
                <a:spcPts val="0"/>
              </a:spcAft>
              <a:buClr>
                <a:schemeClr val="dk1"/>
              </a:buClr>
              <a:buSzPts val="1600"/>
              <a:buNone/>
              <a:defRPr sz="1920" b="1"/>
            </a:lvl9pPr>
          </a:lstStyle>
          <a:p>
            <a:endParaRPr/>
          </a:p>
        </p:txBody>
      </p:sp>
      <p:sp>
        <p:nvSpPr>
          <p:cNvPr id="47" name="Google Shape;47;p49"/>
          <p:cNvSpPr txBox="1">
            <a:spLocks noGrp="1"/>
          </p:cNvSpPr>
          <p:nvPr>
            <p:ph type="body" idx="2"/>
          </p:nvPr>
        </p:nvSpPr>
        <p:spPr>
          <a:xfrm>
            <a:off x="1007746" y="3006090"/>
            <a:ext cx="6189344" cy="4421506"/>
          </a:xfrm>
          <a:prstGeom prst="rect">
            <a:avLst/>
          </a:prstGeom>
          <a:noFill/>
          <a:ln>
            <a:noFill/>
          </a:ln>
        </p:spPr>
        <p:txBody>
          <a:bodyPr spcFirstLastPara="1" wrap="square" lIns="91425" tIns="45700" rIns="91425" bIns="45700" anchor="t" anchorCtr="0">
            <a:noAutofit/>
          </a:bodyPr>
          <a:lstStyle>
            <a:lvl1pPr marL="548640" lvl="0" indent="-411480" algn="l">
              <a:lnSpc>
                <a:spcPct val="90000"/>
              </a:lnSpc>
              <a:spcBef>
                <a:spcPts val="1200"/>
              </a:spcBef>
              <a:spcAft>
                <a:spcPts val="0"/>
              </a:spcAft>
              <a:buClr>
                <a:schemeClr val="dk1"/>
              </a:buClr>
              <a:buSzPts val="1800"/>
              <a:buChar char="•"/>
              <a:defRPr/>
            </a:lvl1pPr>
            <a:lvl2pPr marL="1097280" lvl="1" indent="-411480" algn="l">
              <a:lnSpc>
                <a:spcPct val="90000"/>
              </a:lnSpc>
              <a:spcBef>
                <a:spcPts val="600"/>
              </a:spcBef>
              <a:spcAft>
                <a:spcPts val="0"/>
              </a:spcAft>
              <a:buClr>
                <a:schemeClr val="dk1"/>
              </a:buClr>
              <a:buSzPts val="1800"/>
              <a:buChar char="•"/>
              <a:defRPr/>
            </a:lvl2pPr>
            <a:lvl3pPr marL="1645920" lvl="2" indent="-411480" algn="l">
              <a:lnSpc>
                <a:spcPct val="90000"/>
              </a:lnSpc>
              <a:spcBef>
                <a:spcPts val="600"/>
              </a:spcBef>
              <a:spcAft>
                <a:spcPts val="0"/>
              </a:spcAft>
              <a:buClr>
                <a:schemeClr val="dk1"/>
              </a:buClr>
              <a:buSzPts val="1800"/>
              <a:buChar char="•"/>
              <a:defRPr/>
            </a:lvl3pPr>
            <a:lvl4pPr marL="2194560" lvl="3" indent="-411480" algn="l">
              <a:lnSpc>
                <a:spcPct val="90000"/>
              </a:lnSpc>
              <a:spcBef>
                <a:spcPts val="600"/>
              </a:spcBef>
              <a:spcAft>
                <a:spcPts val="0"/>
              </a:spcAft>
              <a:buClr>
                <a:schemeClr val="dk1"/>
              </a:buClr>
              <a:buSzPts val="1800"/>
              <a:buChar char="•"/>
              <a:defRPr/>
            </a:lvl4pPr>
            <a:lvl5pPr marL="2743200" lvl="4" indent="-411480" algn="l">
              <a:lnSpc>
                <a:spcPct val="90000"/>
              </a:lnSpc>
              <a:spcBef>
                <a:spcPts val="600"/>
              </a:spcBef>
              <a:spcAft>
                <a:spcPts val="0"/>
              </a:spcAft>
              <a:buClr>
                <a:schemeClr val="dk1"/>
              </a:buClr>
              <a:buSzPts val="1800"/>
              <a:buChar char="•"/>
              <a:defRPr/>
            </a:lvl5pPr>
            <a:lvl6pPr marL="3291840" lvl="5" indent="-411480" algn="l">
              <a:lnSpc>
                <a:spcPct val="90000"/>
              </a:lnSpc>
              <a:spcBef>
                <a:spcPts val="600"/>
              </a:spcBef>
              <a:spcAft>
                <a:spcPts val="0"/>
              </a:spcAft>
              <a:buClr>
                <a:schemeClr val="dk1"/>
              </a:buClr>
              <a:buSzPts val="1800"/>
              <a:buChar char="•"/>
              <a:defRPr/>
            </a:lvl6pPr>
            <a:lvl7pPr marL="3840480" lvl="6" indent="-411480" algn="l">
              <a:lnSpc>
                <a:spcPct val="90000"/>
              </a:lnSpc>
              <a:spcBef>
                <a:spcPts val="600"/>
              </a:spcBef>
              <a:spcAft>
                <a:spcPts val="0"/>
              </a:spcAft>
              <a:buClr>
                <a:schemeClr val="dk1"/>
              </a:buClr>
              <a:buSzPts val="1800"/>
              <a:buChar char="•"/>
              <a:defRPr/>
            </a:lvl7pPr>
            <a:lvl8pPr marL="4389120" lvl="7" indent="-411480" algn="l">
              <a:lnSpc>
                <a:spcPct val="90000"/>
              </a:lnSpc>
              <a:spcBef>
                <a:spcPts val="600"/>
              </a:spcBef>
              <a:spcAft>
                <a:spcPts val="0"/>
              </a:spcAft>
              <a:buClr>
                <a:schemeClr val="dk1"/>
              </a:buClr>
              <a:buSzPts val="1800"/>
              <a:buChar char="•"/>
              <a:defRPr/>
            </a:lvl8pPr>
            <a:lvl9pPr marL="4937760" lvl="8" indent="-411480" algn="l">
              <a:lnSpc>
                <a:spcPct val="90000"/>
              </a:lnSpc>
              <a:spcBef>
                <a:spcPts val="600"/>
              </a:spcBef>
              <a:spcAft>
                <a:spcPts val="0"/>
              </a:spcAft>
              <a:buClr>
                <a:schemeClr val="dk1"/>
              </a:buClr>
              <a:buSzPts val="1800"/>
              <a:buChar char="•"/>
              <a:defRPr/>
            </a:lvl9pPr>
          </a:lstStyle>
          <a:p>
            <a:endParaRPr/>
          </a:p>
        </p:txBody>
      </p:sp>
      <p:sp>
        <p:nvSpPr>
          <p:cNvPr id="48" name="Google Shape;48;p49"/>
          <p:cNvSpPr txBox="1">
            <a:spLocks noGrp="1"/>
          </p:cNvSpPr>
          <p:nvPr>
            <p:ph type="body" idx="3"/>
          </p:nvPr>
        </p:nvSpPr>
        <p:spPr>
          <a:xfrm>
            <a:off x="7406640" y="2017396"/>
            <a:ext cx="6219826" cy="988694"/>
          </a:xfrm>
          <a:prstGeom prst="rect">
            <a:avLst/>
          </a:prstGeom>
          <a:noFill/>
          <a:ln>
            <a:noFill/>
          </a:ln>
        </p:spPr>
        <p:txBody>
          <a:bodyPr spcFirstLastPara="1" wrap="square" lIns="91425" tIns="45700" rIns="91425" bIns="45700" anchor="b" anchorCtr="0">
            <a:noAutofit/>
          </a:bodyPr>
          <a:lstStyle>
            <a:lvl1pPr marL="548640" lvl="0" indent="-274320" algn="l">
              <a:lnSpc>
                <a:spcPct val="90000"/>
              </a:lnSpc>
              <a:spcBef>
                <a:spcPts val="1200"/>
              </a:spcBef>
              <a:spcAft>
                <a:spcPts val="0"/>
              </a:spcAft>
              <a:buClr>
                <a:schemeClr val="dk1"/>
              </a:buClr>
              <a:buSzPts val="2400"/>
              <a:buNone/>
              <a:defRPr sz="2880" b="1"/>
            </a:lvl1pPr>
            <a:lvl2pPr marL="1097280" lvl="1" indent="-274320" algn="l">
              <a:lnSpc>
                <a:spcPct val="90000"/>
              </a:lnSpc>
              <a:spcBef>
                <a:spcPts val="600"/>
              </a:spcBef>
              <a:spcAft>
                <a:spcPts val="0"/>
              </a:spcAft>
              <a:buClr>
                <a:schemeClr val="dk1"/>
              </a:buClr>
              <a:buSzPts val="2000"/>
              <a:buNone/>
              <a:defRPr sz="2400" b="1"/>
            </a:lvl2pPr>
            <a:lvl3pPr marL="1645920" lvl="2" indent="-274320" algn="l">
              <a:lnSpc>
                <a:spcPct val="90000"/>
              </a:lnSpc>
              <a:spcBef>
                <a:spcPts val="600"/>
              </a:spcBef>
              <a:spcAft>
                <a:spcPts val="0"/>
              </a:spcAft>
              <a:buClr>
                <a:schemeClr val="dk1"/>
              </a:buClr>
              <a:buSzPts val="1800"/>
              <a:buNone/>
              <a:defRPr sz="2160" b="1"/>
            </a:lvl3pPr>
            <a:lvl4pPr marL="2194560" lvl="3" indent="-274320" algn="l">
              <a:lnSpc>
                <a:spcPct val="90000"/>
              </a:lnSpc>
              <a:spcBef>
                <a:spcPts val="600"/>
              </a:spcBef>
              <a:spcAft>
                <a:spcPts val="0"/>
              </a:spcAft>
              <a:buClr>
                <a:schemeClr val="dk1"/>
              </a:buClr>
              <a:buSzPts val="1600"/>
              <a:buNone/>
              <a:defRPr sz="1920" b="1"/>
            </a:lvl4pPr>
            <a:lvl5pPr marL="2743200" lvl="4" indent="-274320" algn="l">
              <a:lnSpc>
                <a:spcPct val="90000"/>
              </a:lnSpc>
              <a:spcBef>
                <a:spcPts val="600"/>
              </a:spcBef>
              <a:spcAft>
                <a:spcPts val="0"/>
              </a:spcAft>
              <a:buClr>
                <a:schemeClr val="dk1"/>
              </a:buClr>
              <a:buSzPts val="1600"/>
              <a:buNone/>
              <a:defRPr sz="1920" b="1"/>
            </a:lvl5pPr>
            <a:lvl6pPr marL="3291840" lvl="5" indent="-274320" algn="l">
              <a:lnSpc>
                <a:spcPct val="90000"/>
              </a:lnSpc>
              <a:spcBef>
                <a:spcPts val="600"/>
              </a:spcBef>
              <a:spcAft>
                <a:spcPts val="0"/>
              </a:spcAft>
              <a:buClr>
                <a:schemeClr val="dk1"/>
              </a:buClr>
              <a:buSzPts val="1600"/>
              <a:buNone/>
              <a:defRPr sz="1920" b="1"/>
            </a:lvl6pPr>
            <a:lvl7pPr marL="3840480" lvl="6" indent="-274320" algn="l">
              <a:lnSpc>
                <a:spcPct val="90000"/>
              </a:lnSpc>
              <a:spcBef>
                <a:spcPts val="600"/>
              </a:spcBef>
              <a:spcAft>
                <a:spcPts val="0"/>
              </a:spcAft>
              <a:buClr>
                <a:schemeClr val="dk1"/>
              </a:buClr>
              <a:buSzPts val="1600"/>
              <a:buNone/>
              <a:defRPr sz="1920" b="1"/>
            </a:lvl7pPr>
            <a:lvl8pPr marL="4389120" lvl="7" indent="-274320" algn="l">
              <a:lnSpc>
                <a:spcPct val="90000"/>
              </a:lnSpc>
              <a:spcBef>
                <a:spcPts val="600"/>
              </a:spcBef>
              <a:spcAft>
                <a:spcPts val="0"/>
              </a:spcAft>
              <a:buClr>
                <a:schemeClr val="dk1"/>
              </a:buClr>
              <a:buSzPts val="1600"/>
              <a:buNone/>
              <a:defRPr sz="1920" b="1"/>
            </a:lvl8pPr>
            <a:lvl9pPr marL="4937760" lvl="8" indent="-274320" algn="l">
              <a:lnSpc>
                <a:spcPct val="90000"/>
              </a:lnSpc>
              <a:spcBef>
                <a:spcPts val="600"/>
              </a:spcBef>
              <a:spcAft>
                <a:spcPts val="0"/>
              </a:spcAft>
              <a:buClr>
                <a:schemeClr val="dk1"/>
              </a:buClr>
              <a:buSzPts val="1600"/>
              <a:buNone/>
              <a:defRPr sz="1920" b="1"/>
            </a:lvl9pPr>
          </a:lstStyle>
          <a:p>
            <a:endParaRPr/>
          </a:p>
        </p:txBody>
      </p:sp>
      <p:sp>
        <p:nvSpPr>
          <p:cNvPr id="49" name="Google Shape;49;p49"/>
          <p:cNvSpPr txBox="1">
            <a:spLocks noGrp="1"/>
          </p:cNvSpPr>
          <p:nvPr>
            <p:ph type="body" idx="4"/>
          </p:nvPr>
        </p:nvSpPr>
        <p:spPr>
          <a:xfrm>
            <a:off x="7406640" y="3006090"/>
            <a:ext cx="6219826" cy="4421506"/>
          </a:xfrm>
          <a:prstGeom prst="rect">
            <a:avLst/>
          </a:prstGeom>
          <a:noFill/>
          <a:ln>
            <a:noFill/>
          </a:ln>
        </p:spPr>
        <p:txBody>
          <a:bodyPr spcFirstLastPara="1" wrap="square" lIns="91425" tIns="45700" rIns="91425" bIns="45700" anchor="t" anchorCtr="0">
            <a:noAutofit/>
          </a:bodyPr>
          <a:lstStyle>
            <a:lvl1pPr marL="548640" lvl="0" indent="-411480" algn="l">
              <a:lnSpc>
                <a:spcPct val="90000"/>
              </a:lnSpc>
              <a:spcBef>
                <a:spcPts val="1200"/>
              </a:spcBef>
              <a:spcAft>
                <a:spcPts val="0"/>
              </a:spcAft>
              <a:buClr>
                <a:schemeClr val="dk1"/>
              </a:buClr>
              <a:buSzPts val="1800"/>
              <a:buChar char="•"/>
              <a:defRPr/>
            </a:lvl1pPr>
            <a:lvl2pPr marL="1097280" lvl="1" indent="-411480" algn="l">
              <a:lnSpc>
                <a:spcPct val="90000"/>
              </a:lnSpc>
              <a:spcBef>
                <a:spcPts val="600"/>
              </a:spcBef>
              <a:spcAft>
                <a:spcPts val="0"/>
              </a:spcAft>
              <a:buClr>
                <a:schemeClr val="dk1"/>
              </a:buClr>
              <a:buSzPts val="1800"/>
              <a:buChar char="•"/>
              <a:defRPr/>
            </a:lvl2pPr>
            <a:lvl3pPr marL="1645920" lvl="2" indent="-411480" algn="l">
              <a:lnSpc>
                <a:spcPct val="90000"/>
              </a:lnSpc>
              <a:spcBef>
                <a:spcPts val="600"/>
              </a:spcBef>
              <a:spcAft>
                <a:spcPts val="0"/>
              </a:spcAft>
              <a:buClr>
                <a:schemeClr val="dk1"/>
              </a:buClr>
              <a:buSzPts val="1800"/>
              <a:buChar char="•"/>
              <a:defRPr/>
            </a:lvl3pPr>
            <a:lvl4pPr marL="2194560" lvl="3" indent="-411480" algn="l">
              <a:lnSpc>
                <a:spcPct val="90000"/>
              </a:lnSpc>
              <a:spcBef>
                <a:spcPts val="600"/>
              </a:spcBef>
              <a:spcAft>
                <a:spcPts val="0"/>
              </a:spcAft>
              <a:buClr>
                <a:schemeClr val="dk1"/>
              </a:buClr>
              <a:buSzPts val="1800"/>
              <a:buChar char="•"/>
              <a:defRPr/>
            </a:lvl4pPr>
            <a:lvl5pPr marL="2743200" lvl="4" indent="-411480" algn="l">
              <a:lnSpc>
                <a:spcPct val="90000"/>
              </a:lnSpc>
              <a:spcBef>
                <a:spcPts val="600"/>
              </a:spcBef>
              <a:spcAft>
                <a:spcPts val="0"/>
              </a:spcAft>
              <a:buClr>
                <a:schemeClr val="dk1"/>
              </a:buClr>
              <a:buSzPts val="1800"/>
              <a:buChar char="•"/>
              <a:defRPr/>
            </a:lvl5pPr>
            <a:lvl6pPr marL="3291840" lvl="5" indent="-411480" algn="l">
              <a:lnSpc>
                <a:spcPct val="90000"/>
              </a:lnSpc>
              <a:spcBef>
                <a:spcPts val="600"/>
              </a:spcBef>
              <a:spcAft>
                <a:spcPts val="0"/>
              </a:spcAft>
              <a:buClr>
                <a:schemeClr val="dk1"/>
              </a:buClr>
              <a:buSzPts val="1800"/>
              <a:buChar char="•"/>
              <a:defRPr/>
            </a:lvl6pPr>
            <a:lvl7pPr marL="3840480" lvl="6" indent="-411480" algn="l">
              <a:lnSpc>
                <a:spcPct val="90000"/>
              </a:lnSpc>
              <a:spcBef>
                <a:spcPts val="600"/>
              </a:spcBef>
              <a:spcAft>
                <a:spcPts val="0"/>
              </a:spcAft>
              <a:buClr>
                <a:schemeClr val="dk1"/>
              </a:buClr>
              <a:buSzPts val="1800"/>
              <a:buChar char="•"/>
              <a:defRPr/>
            </a:lvl7pPr>
            <a:lvl8pPr marL="4389120" lvl="7" indent="-411480" algn="l">
              <a:lnSpc>
                <a:spcPct val="90000"/>
              </a:lnSpc>
              <a:spcBef>
                <a:spcPts val="600"/>
              </a:spcBef>
              <a:spcAft>
                <a:spcPts val="0"/>
              </a:spcAft>
              <a:buClr>
                <a:schemeClr val="dk1"/>
              </a:buClr>
              <a:buSzPts val="1800"/>
              <a:buChar char="•"/>
              <a:defRPr/>
            </a:lvl8pPr>
            <a:lvl9pPr marL="4937760" lvl="8" indent="-411480" algn="l">
              <a:lnSpc>
                <a:spcPct val="90000"/>
              </a:lnSpc>
              <a:spcBef>
                <a:spcPts val="600"/>
              </a:spcBef>
              <a:spcAft>
                <a:spcPts val="0"/>
              </a:spcAft>
              <a:buClr>
                <a:schemeClr val="dk1"/>
              </a:buClr>
              <a:buSzPts val="1800"/>
              <a:buChar char="•"/>
              <a:defRPr/>
            </a:lvl9pPr>
          </a:lstStyle>
          <a:p>
            <a:endParaRPr/>
          </a:p>
        </p:txBody>
      </p:sp>
      <p:sp>
        <p:nvSpPr>
          <p:cNvPr id="50" name="Google Shape;50;p49"/>
          <p:cNvSpPr txBox="1">
            <a:spLocks noGrp="1"/>
          </p:cNvSpPr>
          <p:nvPr>
            <p:ph type="dt" idx="10"/>
          </p:nvPr>
        </p:nvSpPr>
        <p:spPr>
          <a:xfrm>
            <a:off x="1005840" y="7627621"/>
            <a:ext cx="3291840" cy="4381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9"/>
          <p:cNvSpPr txBox="1">
            <a:spLocks noGrp="1"/>
          </p:cNvSpPr>
          <p:nvPr>
            <p:ph type="ftr" idx="11"/>
          </p:nvPr>
        </p:nvSpPr>
        <p:spPr>
          <a:xfrm>
            <a:off x="4846320" y="7627621"/>
            <a:ext cx="4937760" cy="4381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9"/>
          <p:cNvSpPr txBox="1">
            <a:spLocks noGrp="1"/>
          </p:cNvSpPr>
          <p:nvPr>
            <p:ph type="sldNum" idx="12"/>
          </p:nvPr>
        </p:nvSpPr>
        <p:spPr>
          <a:xfrm>
            <a:off x="10332720" y="7627621"/>
            <a:ext cx="3291840" cy="4381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201742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50"/>
          <p:cNvSpPr txBox="1">
            <a:spLocks noGrp="1"/>
          </p:cNvSpPr>
          <p:nvPr>
            <p:ph type="title"/>
          </p:nvPr>
        </p:nvSpPr>
        <p:spPr>
          <a:xfrm>
            <a:off x="1005840" y="438150"/>
            <a:ext cx="12618720" cy="159067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0"/>
          <p:cNvSpPr txBox="1">
            <a:spLocks noGrp="1"/>
          </p:cNvSpPr>
          <p:nvPr>
            <p:ph type="dt" idx="10"/>
          </p:nvPr>
        </p:nvSpPr>
        <p:spPr>
          <a:xfrm>
            <a:off x="1005840" y="7627621"/>
            <a:ext cx="3291840" cy="4381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0"/>
          <p:cNvSpPr txBox="1">
            <a:spLocks noGrp="1"/>
          </p:cNvSpPr>
          <p:nvPr>
            <p:ph type="ftr" idx="11"/>
          </p:nvPr>
        </p:nvSpPr>
        <p:spPr>
          <a:xfrm>
            <a:off x="4846320" y="7627621"/>
            <a:ext cx="4937760" cy="4381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0"/>
          <p:cNvSpPr txBox="1">
            <a:spLocks noGrp="1"/>
          </p:cNvSpPr>
          <p:nvPr>
            <p:ph type="sldNum" idx="12"/>
          </p:nvPr>
        </p:nvSpPr>
        <p:spPr>
          <a:xfrm>
            <a:off x="10332720" y="7627621"/>
            <a:ext cx="3291840" cy="4381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515851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51"/>
          <p:cNvSpPr txBox="1">
            <a:spLocks noGrp="1"/>
          </p:cNvSpPr>
          <p:nvPr>
            <p:ph type="dt" idx="10"/>
          </p:nvPr>
        </p:nvSpPr>
        <p:spPr>
          <a:xfrm>
            <a:off x="1005840" y="7627621"/>
            <a:ext cx="3291840" cy="4381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1"/>
          <p:cNvSpPr txBox="1">
            <a:spLocks noGrp="1"/>
          </p:cNvSpPr>
          <p:nvPr>
            <p:ph type="ftr" idx="11"/>
          </p:nvPr>
        </p:nvSpPr>
        <p:spPr>
          <a:xfrm>
            <a:off x="4846320" y="7627621"/>
            <a:ext cx="4937760" cy="4381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1"/>
          <p:cNvSpPr txBox="1">
            <a:spLocks noGrp="1"/>
          </p:cNvSpPr>
          <p:nvPr>
            <p:ph type="sldNum" idx="12"/>
          </p:nvPr>
        </p:nvSpPr>
        <p:spPr>
          <a:xfrm>
            <a:off x="10332720" y="7627621"/>
            <a:ext cx="3291840" cy="4381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13155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2"/>
            <a:ext cx="12618720" cy="159067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07747" y="2017396"/>
            <a:ext cx="6189344" cy="98869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a:t>Edit Master text styles</a:t>
            </a:r>
          </a:p>
        </p:txBody>
      </p:sp>
      <p:sp>
        <p:nvSpPr>
          <p:cNvPr id="4" name="Content Placeholder 3"/>
          <p:cNvSpPr>
            <a:spLocks noGrp="1"/>
          </p:cNvSpPr>
          <p:nvPr>
            <p:ph sz="half" idx="2"/>
          </p:nvPr>
        </p:nvSpPr>
        <p:spPr>
          <a:xfrm>
            <a:off x="1007747" y="3006090"/>
            <a:ext cx="6189344"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06641" y="2017396"/>
            <a:ext cx="6219826" cy="98869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a:t>Edit Master text styles</a:t>
            </a:r>
          </a:p>
        </p:txBody>
      </p:sp>
      <p:sp>
        <p:nvSpPr>
          <p:cNvPr id="6" name="Content Placeholder 5"/>
          <p:cNvSpPr>
            <a:spLocks noGrp="1"/>
          </p:cNvSpPr>
          <p:nvPr>
            <p:ph sz="quarter" idx="4"/>
          </p:nvPr>
        </p:nvSpPr>
        <p:spPr>
          <a:xfrm>
            <a:off x="7406641" y="3006090"/>
            <a:ext cx="6219826"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115473-5E9E-4074-8247-A14DB917EB5B}" type="datetimeFigureOut">
              <a:rPr lang="en-US" smtClean="0"/>
              <a:t>7/29/2020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84224F-1293-487A-977E-748646088596}" type="slidenum">
              <a:rPr lang="en-US" smtClean="0"/>
              <a:t>‹#›</a:t>
            </a:fld>
            <a:endParaRPr lang="en-US"/>
          </a:p>
        </p:txBody>
      </p:sp>
    </p:spTree>
    <p:extLst>
      <p:ext uri="{BB962C8B-B14F-4D97-AF65-F5344CB8AC3E}">
        <p14:creationId xmlns:p14="http://schemas.microsoft.com/office/powerpoint/2010/main" val="33810282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2"/>
        <p:cNvGrpSpPr/>
        <p:nvPr/>
      </p:nvGrpSpPr>
      <p:grpSpPr>
        <a:xfrm>
          <a:off x="0" y="0"/>
          <a:ext cx="0" cy="0"/>
          <a:chOff x="0" y="0"/>
          <a:chExt cx="0" cy="0"/>
        </a:xfrm>
      </p:grpSpPr>
      <p:sp>
        <p:nvSpPr>
          <p:cNvPr id="63" name="Google Shape;63;p52"/>
          <p:cNvSpPr txBox="1">
            <a:spLocks noGrp="1"/>
          </p:cNvSpPr>
          <p:nvPr>
            <p:ph type="title"/>
          </p:nvPr>
        </p:nvSpPr>
        <p:spPr>
          <a:xfrm>
            <a:off x="1007746" y="548640"/>
            <a:ext cx="4718684" cy="192024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8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2"/>
          <p:cNvSpPr txBox="1">
            <a:spLocks noGrp="1"/>
          </p:cNvSpPr>
          <p:nvPr>
            <p:ph type="body" idx="1"/>
          </p:nvPr>
        </p:nvSpPr>
        <p:spPr>
          <a:xfrm>
            <a:off x="6219826" y="1184911"/>
            <a:ext cx="7406640" cy="5848350"/>
          </a:xfrm>
          <a:prstGeom prst="rect">
            <a:avLst/>
          </a:prstGeom>
          <a:noFill/>
          <a:ln>
            <a:noFill/>
          </a:ln>
        </p:spPr>
        <p:txBody>
          <a:bodyPr spcFirstLastPara="1" wrap="square" lIns="91425" tIns="45700" rIns="91425" bIns="45700" anchor="t" anchorCtr="0">
            <a:noAutofit/>
          </a:bodyPr>
          <a:lstStyle>
            <a:lvl1pPr marL="548640" lvl="0" indent="-518160" algn="l">
              <a:lnSpc>
                <a:spcPct val="90000"/>
              </a:lnSpc>
              <a:spcBef>
                <a:spcPts val="1200"/>
              </a:spcBef>
              <a:spcAft>
                <a:spcPts val="0"/>
              </a:spcAft>
              <a:buClr>
                <a:schemeClr val="dk1"/>
              </a:buClr>
              <a:buSzPts val="3200"/>
              <a:buChar char="•"/>
              <a:defRPr sz="3840"/>
            </a:lvl1pPr>
            <a:lvl2pPr marL="1097280" lvl="1" indent="-487680" algn="l">
              <a:lnSpc>
                <a:spcPct val="90000"/>
              </a:lnSpc>
              <a:spcBef>
                <a:spcPts val="600"/>
              </a:spcBef>
              <a:spcAft>
                <a:spcPts val="0"/>
              </a:spcAft>
              <a:buClr>
                <a:schemeClr val="dk1"/>
              </a:buClr>
              <a:buSzPts val="2800"/>
              <a:buChar char="•"/>
              <a:defRPr sz="3360"/>
            </a:lvl2pPr>
            <a:lvl3pPr marL="1645920" lvl="2" indent="-457200" algn="l">
              <a:lnSpc>
                <a:spcPct val="90000"/>
              </a:lnSpc>
              <a:spcBef>
                <a:spcPts val="600"/>
              </a:spcBef>
              <a:spcAft>
                <a:spcPts val="0"/>
              </a:spcAft>
              <a:buClr>
                <a:schemeClr val="dk1"/>
              </a:buClr>
              <a:buSzPts val="2400"/>
              <a:buChar char="•"/>
              <a:defRPr sz="2880"/>
            </a:lvl3pPr>
            <a:lvl4pPr marL="2194560" lvl="3" indent="-426720" algn="l">
              <a:lnSpc>
                <a:spcPct val="90000"/>
              </a:lnSpc>
              <a:spcBef>
                <a:spcPts val="600"/>
              </a:spcBef>
              <a:spcAft>
                <a:spcPts val="0"/>
              </a:spcAft>
              <a:buClr>
                <a:schemeClr val="dk1"/>
              </a:buClr>
              <a:buSzPts val="2000"/>
              <a:buChar char="•"/>
              <a:defRPr sz="2400"/>
            </a:lvl4pPr>
            <a:lvl5pPr marL="2743200" lvl="4" indent="-426720" algn="l">
              <a:lnSpc>
                <a:spcPct val="90000"/>
              </a:lnSpc>
              <a:spcBef>
                <a:spcPts val="600"/>
              </a:spcBef>
              <a:spcAft>
                <a:spcPts val="0"/>
              </a:spcAft>
              <a:buClr>
                <a:schemeClr val="dk1"/>
              </a:buClr>
              <a:buSzPts val="2000"/>
              <a:buChar char="•"/>
              <a:defRPr sz="2400"/>
            </a:lvl5pPr>
            <a:lvl6pPr marL="3291840" lvl="5" indent="-426720" algn="l">
              <a:lnSpc>
                <a:spcPct val="90000"/>
              </a:lnSpc>
              <a:spcBef>
                <a:spcPts val="600"/>
              </a:spcBef>
              <a:spcAft>
                <a:spcPts val="0"/>
              </a:spcAft>
              <a:buClr>
                <a:schemeClr val="dk1"/>
              </a:buClr>
              <a:buSzPts val="2000"/>
              <a:buChar char="•"/>
              <a:defRPr sz="2400"/>
            </a:lvl6pPr>
            <a:lvl7pPr marL="3840480" lvl="6" indent="-426720" algn="l">
              <a:lnSpc>
                <a:spcPct val="90000"/>
              </a:lnSpc>
              <a:spcBef>
                <a:spcPts val="600"/>
              </a:spcBef>
              <a:spcAft>
                <a:spcPts val="0"/>
              </a:spcAft>
              <a:buClr>
                <a:schemeClr val="dk1"/>
              </a:buClr>
              <a:buSzPts val="2000"/>
              <a:buChar char="•"/>
              <a:defRPr sz="2400"/>
            </a:lvl7pPr>
            <a:lvl8pPr marL="4389120" lvl="7" indent="-426720" algn="l">
              <a:lnSpc>
                <a:spcPct val="90000"/>
              </a:lnSpc>
              <a:spcBef>
                <a:spcPts val="600"/>
              </a:spcBef>
              <a:spcAft>
                <a:spcPts val="0"/>
              </a:spcAft>
              <a:buClr>
                <a:schemeClr val="dk1"/>
              </a:buClr>
              <a:buSzPts val="2000"/>
              <a:buChar char="•"/>
              <a:defRPr sz="2400"/>
            </a:lvl8pPr>
            <a:lvl9pPr marL="4937760" lvl="8" indent="-426720" algn="l">
              <a:lnSpc>
                <a:spcPct val="90000"/>
              </a:lnSpc>
              <a:spcBef>
                <a:spcPts val="600"/>
              </a:spcBef>
              <a:spcAft>
                <a:spcPts val="0"/>
              </a:spcAft>
              <a:buClr>
                <a:schemeClr val="dk1"/>
              </a:buClr>
              <a:buSzPts val="2000"/>
              <a:buChar char="•"/>
              <a:defRPr sz="2400"/>
            </a:lvl9pPr>
          </a:lstStyle>
          <a:p>
            <a:endParaRPr/>
          </a:p>
        </p:txBody>
      </p:sp>
      <p:sp>
        <p:nvSpPr>
          <p:cNvPr id="65" name="Google Shape;65;p52"/>
          <p:cNvSpPr txBox="1">
            <a:spLocks noGrp="1"/>
          </p:cNvSpPr>
          <p:nvPr>
            <p:ph type="body" idx="2"/>
          </p:nvPr>
        </p:nvSpPr>
        <p:spPr>
          <a:xfrm>
            <a:off x="1007746" y="2468880"/>
            <a:ext cx="4718684" cy="4573906"/>
          </a:xfrm>
          <a:prstGeom prst="rect">
            <a:avLst/>
          </a:prstGeom>
          <a:noFill/>
          <a:ln>
            <a:noFill/>
          </a:ln>
        </p:spPr>
        <p:txBody>
          <a:bodyPr spcFirstLastPara="1" wrap="square" lIns="91425" tIns="45700" rIns="91425" bIns="45700" anchor="t" anchorCtr="0">
            <a:noAutofit/>
          </a:bodyPr>
          <a:lstStyle>
            <a:lvl1pPr marL="548640" lvl="0" indent="-274320" algn="l">
              <a:lnSpc>
                <a:spcPct val="90000"/>
              </a:lnSpc>
              <a:spcBef>
                <a:spcPts val="1200"/>
              </a:spcBef>
              <a:spcAft>
                <a:spcPts val="0"/>
              </a:spcAft>
              <a:buClr>
                <a:schemeClr val="dk1"/>
              </a:buClr>
              <a:buSzPts val="1600"/>
              <a:buNone/>
              <a:defRPr sz="1920"/>
            </a:lvl1pPr>
            <a:lvl2pPr marL="1097280" lvl="1" indent="-274320" algn="l">
              <a:lnSpc>
                <a:spcPct val="90000"/>
              </a:lnSpc>
              <a:spcBef>
                <a:spcPts val="600"/>
              </a:spcBef>
              <a:spcAft>
                <a:spcPts val="0"/>
              </a:spcAft>
              <a:buClr>
                <a:schemeClr val="dk1"/>
              </a:buClr>
              <a:buSzPts val="1400"/>
              <a:buNone/>
              <a:defRPr sz="1680"/>
            </a:lvl2pPr>
            <a:lvl3pPr marL="1645920" lvl="2" indent="-274320" algn="l">
              <a:lnSpc>
                <a:spcPct val="90000"/>
              </a:lnSpc>
              <a:spcBef>
                <a:spcPts val="600"/>
              </a:spcBef>
              <a:spcAft>
                <a:spcPts val="0"/>
              </a:spcAft>
              <a:buClr>
                <a:schemeClr val="dk1"/>
              </a:buClr>
              <a:buSzPts val="1200"/>
              <a:buNone/>
              <a:defRPr sz="1440"/>
            </a:lvl3pPr>
            <a:lvl4pPr marL="2194560" lvl="3" indent="-274320" algn="l">
              <a:lnSpc>
                <a:spcPct val="90000"/>
              </a:lnSpc>
              <a:spcBef>
                <a:spcPts val="600"/>
              </a:spcBef>
              <a:spcAft>
                <a:spcPts val="0"/>
              </a:spcAft>
              <a:buClr>
                <a:schemeClr val="dk1"/>
              </a:buClr>
              <a:buSzPts val="1000"/>
              <a:buNone/>
              <a:defRPr sz="1200"/>
            </a:lvl4pPr>
            <a:lvl5pPr marL="2743200" lvl="4" indent="-274320" algn="l">
              <a:lnSpc>
                <a:spcPct val="90000"/>
              </a:lnSpc>
              <a:spcBef>
                <a:spcPts val="600"/>
              </a:spcBef>
              <a:spcAft>
                <a:spcPts val="0"/>
              </a:spcAft>
              <a:buClr>
                <a:schemeClr val="dk1"/>
              </a:buClr>
              <a:buSzPts val="1000"/>
              <a:buNone/>
              <a:defRPr sz="1200"/>
            </a:lvl5pPr>
            <a:lvl6pPr marL="3291840" lvl="5" indent="-274320" algn="l">
              <a:lnSpc>
                <a:spcPct val="90000"/>
              </a:lnSpc>
              <a:spcBef>
                <a:spcPts val="600"/>
              </a:spcBef>
              <a:spcAft>
                <a:spcPts val="0"/>
              </a:spcAft>
              <a:buClr>
                <a:schemeClr val="dk1"/>
              </a:buClr>
              <a:buSzPts val="1000"/>
              <a:buNone/>
              <a:defRPr sz="1200"/>
            </a:lvl6pPr>
            <a:lvl7pPr marL="3840480" lvl="6" indent="-274320" algn="l">
              <a:lnSpc>
                <a:spcPct val="90000"/>
              </a:lnSpc>
              <a:spcBef>
                <a:spcPts val="600"/>
              </a:spcBef>
              <a:spcAft>
                <a:spcPts val="0"/>
              </a:spcAft>
              <a:buClr>
                <a:schemeClr val="dk1"/>
              </a:buClr>
              <a:buSzPts val="1000"/>
              <a:buNone/>
              <a:defRPr sz="1200"/>
            </a:lvl7pPr>
            <a:lvl8pPr marL="4389120" lvl="7" indent="-274320" algn="l">
              <a:lnSpc>
                <a:spcPct val="90000"/>
              </a:lnSpc>
              <a:spcBef>
                <a:spcPts val="600"/>
              </a:spcBef>
              <a:spcAft>
                <a:spcPts val="0"/>
              </a:spcAft>
              <a:buClr>
                <a:schemeClr val="dk1"/>
              </a:buClr>
              <a:buSzPts val="1000"/>
              <a:buNone/>
              <a:defRPr sz="1200"/>
            </a:lvl8pPr>
            <a:lvl9pPr marL="4937760" lvl="8" indent="-274320" algn="l">
              <a:lnSpc>
                <a:spcPct val="90000"/>
              </a:lnSpc>
              <a:spcBef>
                <a:spcPts val="600"/>
              </a:spcBef>
              <a:spcAft>
                <a:spcPts val="0"/>
              </a:spcAft>
              <a:buClr>
                <a:schemeClr val="dk1"/>
              </a:buClr>
              <a:buSzPts val="1000"/>
              <a:buNone/>
              <a:defRPr sz="1200"/>
            </a:lvl9pPr>
          </a:lstStyle>
          <a:p>
            <a:endParaRPr/>
          </a:p>
        </p:txBody>
      </p:sp>
      <p:sp>
        <p:nvSpPr>
          <p:cNvPr id="66" name="Google Shape;66;p52"/>
          <p:cNvSpPr txBox="1">
            <a:spLocks noGrp="1"/>
          </p:cNvSpPr>
          <p:nvPr>
            <p:ph type="dt" idx="10"/>
          </p:nvPr>
        </p:nvSpPr>
        <p:spPr>
          <a:xfrm>
            <a:off x="1005840" y="7627621"/>
            <a:ext cx="3291840" cy="4381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2"/>
          <p:cNvSpPr txBox="1">
            <a:spLocks noGrp="1"/>
          </p:cNvSpPr>
          <p:nvPr>
            <p:ph type="ftr" idx="11"/>
          </p:nvPr>
        </p:nvSpPr>
        <p:spPr>
          <a:xfrm>
            <a:off x="4846320" y="7627621"/>
            <a:ext cx="4937760" cy="4381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2"/>
          <p:cNvSpPr txBox="1">
            <a:spLocks noGrp="1"/>
          </p:cNvSpPr>
          <p:nvPr>
            <p:ph type="sldNum" idx="12"/>
          </p:nvPr>
        </p:nvSpPr>
        <p:spPr>
          <a:xfrm>
            <a:off x="10332720" y="7627621"/>
            <a:ext cx="3291840" cy="4381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89910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9"/>
        <p:cNvGrpSpPr/>
        <p:nvPr/>
      </p:nvGrpSpPr>
      <p:grpSpPr>
        <a:xfrm>
          <a:off x="0" y="0"/>
          <a:ext cx="0" cy="0"/>
          <a:chOff x="0" y="0"/>
          <a:chExt cx="0" cy="0"/>
        </a:xfrm>
      </p:grpSpPr>
      <p:sp>
        <p:nvSpPr>
          <p:cNvPr id="70" name="Google Shape;70;p53"/>
          <p:cNvSpPr txBox="1">
            <a:spLocks noGrp="1"/>
          </p:cNvSpPr>
          <p:nvPr>
            <p:ph type="title"/>
          </p:nvPr>
        </p:nvSpPr>
        <p:spPr>
          <a:xfrm>
            <a:off x="1007746" y="548640"/>
            <a:ext cx="4718684" cy="192024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8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3"/>
          <p:cNvSpPr>
            <a:spLocks noGrp="1"/>
          </p:cNvSpPr>
          <p:nvPr>
            <p:ph type="pic" idx="2"/>
          </p:nvPr>
        </p:nvSpPr>
        <p:spPr>
          <a:xfrm>
            <a:off x="6219826" y="1184911"/>
            <a:ext cx="7406640" cy="5848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200"/>
              </a:spcBef>
              <a:spcAft>
                <a:spcPts val="0"/>
              </a:spcAft>
              <a:buClr>
                <a:schemeClr val="dk1"/>
              </a:buClr>
              <a:buSzPts val="3200"/>
              <a:buFont typeface="Arial"/>
              <a:buNone/>
              <a:defRPr sz="3840" b="0" i="0" u="none" strike="noStrike" cap="none">
                <a:solidFill>
                  <a:schemeClr val="dk1"/>
                </a:solidFill>
                <a:latin typeface="Calibri"/>
                <a:ea typeface="Calibri"/>
                <a:cs typeface="Calibri"/>
                <a:sym typeface="Calibri"/>
              </a:defRPr>
            </a:lvl1pPr>
            <a:lvl2pPr marR="0" lvl="1" algn="l" rtl="0">
              <a:lnSpc>
                <a:spcPct val="90000"/>
              </a:lnSpc>
              <a:spcBef>
                <a:spcPts val="600"/>
              </a:spcBef>
              <a:spcAft>
                <a:spcPts val="0"/>
              </a:spcAft>
              <a:buClr>
                <a:schemeClr val="dk1"/>
              </a:buClr>
              <a:buSzPts val="2800"/>
              <a:buFont typeface="Arial"/>
              <a:buNone/>
              <a:defRPr sz="3360" b="0" i="0" u="none" strike="noStrike" cap="none">
                <a:solidFill>
                  <a:schemeClr val="dk1"/>
                </a:solidFill>
                <a:latin typeface="Calibri"/>
                <a:ea typeface="Calibri"/>
                <a:cs typeface="Calibri"/>
                <a:sym typeface="Calibri"/>
              </a:defRPr>
            </a:lvl2pPr>
            <a:lvl3pPr marR="0" lvl="2" algn="l" rtl="0">
              <a:lnSpc>
                <a:spcPct val="90000"/>
              </a:lnSpc>
              <a:spcBef>
                <a:spcPts val="600"/>
              </a:spcBef>
              <a:spcAft>
                <a:spcPts val="0"/>
              </a:spcAft>
              <a:buClr>
                <a:schemeClr val="dk1"/>
              </a:buClr>
              <a:buSzPts val="2400"/>
              <a:buFont typeface="Arial"/>
              <a:buNone/>
              <a:defRPr sz="2880" b="0" i="0" u="none" strike="noStrike" cap="none">
                <a:solidFill>
                  <a:schemeClr val="dk1"/>
                </a:solidFill>
                <a:latin typeface="Calibri"/>
                <a:ea typeface="Calibri"/>
                <a:cs typeface="Calibri"/>
                <a:sym typeface="Calibri"/>
              </a:defRPr>
            </a:lvl3pPr>
            <a:lvl4pPr marR="0" lvl="3" algn="l" rtl="0">
              <a:lnSpc>
                <a:spcPct val="90000"/>
              </a:lnSpc>
              <a:spcBef>
                <a:spcPts val="600"/>
              </a:spcBef>
              <a:spcAft>
                <a:spcPts val="0"/>
              </a:spcAft>
              <a:buClr>
                <a:schemeClr val="dk1"/>
              </a:buClr>
              <a:buSzPts val="2000"/>
              <a:buFont typeface="Arial"/>
              <a:buNone/>
              <a:defRPr sz="2400" b="0" i="0" u="none" strike="noStrike" cap="none">
                <a:solidFill>
                  <a:schemeClr val="dk1"/>
                </a:solidFill>
                <a:latin typeface="Calibri"/>
                <a:ea typeface="Calibri"/>
                <a:cs typeface="Calibri"/>
                <a:sym typeface="Calibri"/>
              </a:defRPr>
            </a:lvl4pPr>
            <a:lvl5pPr marR="0" lvl="4" algn="l" rtl="0">
              <a:lnSpc>
                <a:spcPct val="90000"/>
              </a:lnSpc>
              <a:spcBef>
                <a:spcPts val="600"/>
              </a:spcBef>
              <a:spcAft>
                <a:spcPts val="0"/>
              </a:spcAft>
              <a:buClr>
                <a:schemeClr val="dk1"/>
              </a:buClr>
              <a:buSzPts val="2000"/>
              <a:buFont typeface="Arial"/>
              <a:buNone/>
              <a:defRPr sz="2400" b="0" i="0" u="none" strike="noStrike" cap="none">
                <a:solidFill>
                  <a:schemeClr val="dk1"/>
                </a:solidFill>
                <a:latin typeface="Calibri"/>
                <a:ea typeface="Calibri"/>
                <a:cs typeface="Calibri"/>
                <a:sym typeface="Calibri"/>
              </a:defRPr>
            </a:lvl5pPr>
            <a:lvl6pPr marR="0" lvl="5" algn="l" rtl="0">
              <a:lnSpc>
                <a:spcPct val="90000"/>
              </a:lnSpc>
              <a:spcBef>
                <a:spcPts val="600"/>
              </a:spcBef>
              <a:spcAft>
                <a:spcPts val="0"/>
              </a:spcAft>
              <a:buClr>
                <a:schemeClr val="dk1"/>
              </a:buClr>
              <a:buSzPts val="2000"/>
              <a:buFont typeface="Arial"/>
              <a:buNone/>
              <a:defRPr sz="2400" b="0" i="0" u="none" strike="noStrike" cap="none">
                <a:solidFill>
                  <a:schemeClr val="dk1"/>
                </a:solidFill>
                <a:latin typeface="Calibri"/>
                <a:ea typeface="Calibri"/>
                <a:cs typeface="Calibri"/>
                <a:sym typeface="Calibri"/>
              </a:defRPr>
            </a:lvl6pPr>
            <a:lvl7pPr marR="0" lvl="6" algn="l" rtl="0">
              <a:lnSpc>
                <a:spcPct val="90000"/>
              </a:lnSpc>
              <a:spcBef>
                <a:spcPts val="600"/>
              </a:spcBef>
              <a:spcAft>
                <a:spcPts val="0"/>
              </a:spcAft>
              <a:buClr>
                <a:schemeClr val="dk1"/>
              </a:buClr>
              <a:buSzPts val="2000"/>
              <a:buFont typeface="Arial"/>
              <a:buNone/>
              <a:defRPr sz="2400" b="0" i="0" u="none" strike="noStrike" cap="none">
                <a:solidFill>
                  <a:schemeClr val="dk1"/>
                </a:solidFill>
                <a:latin typeface="Calibri"/>
                <a:ea typeface="Calibri"/>
                <a:cs typeface="Calibri"/>
                <a:sym typeface="Calibri"/>
              </a:defRPr>
            </a:lvl7pPr>
            <a:lvl8pPr marR="0" lvl="7" algn="l" rtl="0">
              <a:lnSpc>
                <a:spcPct val="90000"/>
              </a:lnSpc>
              <a:spcBef>
                <a:spcPts val="600"/>
              </a:spcBef>
              <a:spcAft>
                <a:spcPts val="0"/>
              </a:spcAft>
              <a:buClr>
                <a:schemeClr val="dk1"/>
              </a:buClr>
              <a:buSzPts val="2000"/>
              <a:buFont typeface="Arial"/>
              <a:buNone/>
              <a:defRPr sz="2400" b="0" i="0" u="none" strike="noStrike" cap="none">
                <a:solidFill>
                  <a:schemeClr val="dk1"/>
                </a:solidFill>
                <a:latin typeface="Calibri"/>
                <a:ea typeface="Calibri"/>
                <a:cs typeface="Calibri"/>
                <a:sym typeface="Calibri"/>
              </a:defRPr>
            </a:lvl8pPr>
            <a:lvl9pPr marR="0" lvl="8" algn="l" rtl="0">
              <a:lnSpc>
                <a:spcPct val="90000"/>
              </a:lnSpc>
              <a:spcBef>
                <a:spcPts val="600"/>
              </a:spcBef>
              <a:spcAft>
                <a:spcPts val="0"/>
              </a:spcAft>
              <a:buClr>
                <a:schemeClr val="dk1"/>
              </a:buClr>
              <a:buSzPts val="20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72" name="Google Shape;72;p53"/>
          <p:cNvSpPr txBox="1">
            <a:spLocks noGrp="1"/>
          </p:cNvSpPr>
          <p:nvPr>
            <p:ph type="body" idx="1"/>
          </p:nvPr>
        </p:nvSpPr>
        <p:spPr>
          <a:xfrm>
            <a:off x="1007746" y="2468880"/>
            <a:ext cx="4718684" cy="4573906"/>
          </a:xfrm>
          <a:prstGeom prst="rect">
            <a:avLst/>
          </a:prstGeom>
          <a:noFill/>
          <a:ln>
            <a:noFill/>
          </a:ln>
        </p:spPr>
        <p:txBody>
          <a:bodyPr spcFirstLastPara="1" wrap="square" lIns="91425" tIns="45700" rIns="91425" bIns="45700" anchor="t" anchorCtr="0">
            <a:noAutofit/>
          </a:bodyPr>
          <a:lstStyle>
            <a:lvl1pPr marL="548640" lvl="0" indent="-274320" algn="l">
              <a:lnSpc>
                <a:spcPct val="90000"/>
              </a:lnSpc>
              <a:spcBef>
                <a:spcPts val="1200"/>
              </a:spcBef>
              <a:spcAft>
                <a:spcPts val="0"/>
              </a:spcAft>
              <a:buClr>
                <a:schemeClr val="dk1"/>
              </a:buClr>
              <a:buSzPts val="1600"/>
              <a:buNone/>
              <a:defRPr sz="1920"/>
            </a:lvl1pPr>
            <a:lvl2pPr marL="1097280" lvl="1" indent="-274320" algn="l">
              <a:lnSpc>
                <a:spcPct val="90000"/>
              </a:lnSpc>
              <a:spcBef>
                <a:spcPts val="600"/>
              </a:spcBef>
              <a:spcAft>
                <a:spcPts val="0"/>
              </a:spcAft>
              <a:buClr>
                <a:schemeClr val="dk1"/>
              </a:buClr>
              <a:buSzPts val="1400"/>
              <a:buNone/>
              <a:defRPr sz="1680"/>
            </a:lvl2pPr>
            <a:lvl3pPr marL="1645920" lvl="2" indent="-274320" algn="l">
              <a:lnSpc>
                <a:spcPct val="90000"/>
              </a:lnSpc>
              <a:spcBef>
                <a:spcPts val="600"/>
              </a:spcBef>
              <a:spcAft>
                <a:spcPts val="0"/>
              </a:spcAft>
              <a:buClr>
                <a:schemeClr val="dk1"/>
              </a:buClr>
              <a:buSzPts val="1200"/>
              <a:buNone/>
              <a:defRPr sz="1440"/>
            </a:lvl3pPr>
            <a:lvl4pPr marL="2194560" lvl="3" indent="-274320" algn="l">
              <a:lnSpc>
                <a:spcPct val="90000"/>
              </a:lnSpc>
              <a:spcBef>
                <a:spcPts val="600"/>
              </a:spcBef>
              <a:spcAft>
                <a:spcPts val="0"/>
              </a:spcAft>
              <a:buClr>
                <a:schemeClr val="dk1"/>
              </a:buClr>
              <a:buSzPts val="1000"/>
              <a:buNone/>
              <a:defRPr sz="1200"/>
            </a:lvl4pPr>
            <a:lvl5pPr marL="2743200" lvl="4" indent="-274320" algn="l">
              <a:lnSpc>
                <a:spcPct val="90000"/>
              </a:lnSpc>
              <a:spcBef>
                <a:spcPts val="600"/>
              </a:spcBef>
              <a:spcAft>
                <a:spcPts val="0"/>
              </a:spcAft>
              <a:buClr>
                <a:schemeClr val="dk1"/>
              </a:buClr>
              <a:buSzPts val="1000"/>
              <a:buNone/>
              <a:defRPr sz="1200"/>
            </a:lvl5pPr>
            <a:lvl6pPr marL="3291840" lvl="5" indent="-274320" algn="l">
              <a:lnSpc>
                <a:spcPct val="90000"/>
              </a:lnSpc>
              <a:spcBef>
                <a:spcPts val="600"/>
              </a:spcBef>
              <a:spcAft>
                <a:spcPts val="0"/>
              </a:spcAft>
              <a:buClr>
                <a:schemeClr val="dk1"/>
              </a:buClr>
              <a:buSzPts val="1000"/>
              <a:buNone/>
              <a:defRPr sz="1200"/>
            </a:lvl6pPr>
            <a:lvl7pPr marL="3840480" lvl="6" indent="-274320" algn="l">
              <a:lnSpc>
                <a:spcPct val="90000"/>
              </a:lnSpc>
              <a:spcBef>
                <a:spcPts val="600"/>
              </a:spcBef>
              <a:spcAft>
                <a:spcPts val="0"/>
              </a:spcAft>
              <a:buClr>
                <a:schemeClr val="dk1"/>
              </a:buClr>
              <a:buSzPts val="1000"/>
              <a:buNone/>
              <a:defRPr sz="1200"/>
            </a:lvl7pPr>
            <a:lvl8pPr marL="4389120" lvl="7" indent="-274320" algn="l">
              <a:lnSpc>
                <a:spcPct val="90000"/>
              </a:lnSpc>
              <a:spcBef>
                <a:spcPts val="600"/>
              </a:spcBef>
              <a:spcAft>
                <a:spcPts val="0"/>
              </a:spcAft>
              <a:buClr>
                <a:schemeClr val="dk1"/>
              </a:buClr>
              <a:buSzPts val="1000"/>
              <a:buNone/>
              <a:defRPr sz="1200"/>
            </a:lvl8pPr>
            <a:lvl9pPr marL="4937760" lvl="8" indent="-274320" algn="l">
              <a:lnSpc>
                <a:spcPct val="90000"/>
              </a:lnSpc>
              <a:spcBef>
                <a:spcPts val="600"/>
              </a:spcBef>
              <a:spcAft>
                <a:spcPts val="0"/>
              </a:spcAft>
              <a:buClr>
                <a:schemeClr val="dk1"/>
              </a:buClr>
              <a:buSzPts val="1000"/>
              <a:buNone/>
              <a:defRPr sz="1200"/>
            </a:lvl9pPr>
          </a:lstStyle>
          <a:p>
            <a:endParaRPr/>
          </a:p>
        </p:txBody>
      </p:sp>
      <p:sp>
        <p:nvSpPr>
          <p:cNvPr id="73" name="Google Shape;73;p53"/>
          <p:cNvSpPr txBox="1">
            <a:spLocks noGrp="1"/>
          </p:cNvSpPr>
          <p:nvPr>
            <p:ph type="dt" idx="10"/>
          </p:nvPr>
        </p:nvSpPr>
        <p:spPr>
          <a:xfrm>
            <a:off x="1005840" y="7627621"/>
            <a:ext cx="3291840" cy="4381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3"/>
          <p:cNvSpPr txBox="1">
            <a:spLocks noGrp="1"/>
          </p:cNvSpPr>
          <p:nvPr>
            <p:ph type="ftr" idx="11"/>
          </p:nvPr>
        </p:nvSpPr>
        <p:spPr>
          <a:xfrm>
            <a:off x="4846320" y="7627621"/>
            <a:ext cx="4937760" cy="4381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53"/>
          <p:cNvSpPr txBox="1">
            <a:spLocks noGrp="1"/>
          </p:cNvSpPr>
          <p:nvPr>
            <p:ph type="sldNum" idx="12"/>
          </p:nvPr>
        </p:nvSpPr>
        <p:spPr>
          <a:xfrm>
            <a:off x="10332720" y="7627621"/>
            <a:ext cx="3291840" cy="4381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314863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6"/>
        <p:cNvGrpSpPr/>
        <p:nvPr/>
      </p:nvGrpSpPr>
      <p:grpSpPr>
        <a:xfrm>
          <a:off x="0" y="0"/>
          <a:ext cx="0" cy="0"/>
          <a:chOff x="0" y="0"/>
          <a:chExt cx="0" cy="0"/>
        </a:xfrm>
      </p:grpSpPr>
      <p:sp>
        <p:nvSpPr>
          <p:cNvPr id="77" name="Google Shape;77;p54"/>
          <p:cNvSpPr txBox="1">
            <a:spLocks noGrp="1"/>
          </p:cNvSpPr>
          <p:nvPr>
            <p:ph type="title"/>
          </p:nvPr>
        </p:nvSpPr>
        <p:spPr>
          <a:xfrm>
            <a:off x="1005840" y="438150"/>
            <a:ext cx="12618720" cy="159067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4"/>
          <p:cNvSpPr txBox="1">
            <a:spLocks noGrp="1"/>
          </p:cNvSpPr>
          <p:nvPr>
            <p:ph type="body" idx="1"/>
          </p:nvPr>
        </p:nvSpPr>
        <p:spPr>
          <a:xfrm rot="5400000">
            <a:off x="4704397" y="-1507807"/>
            <a:ext cx="5221606" cy="12618720"/>
          </a:xfrm>
          <a:prstGeom prst="rect">
            <a:avLst/>
          </a:prstGeom>
          <a:noFill/>
          <a:ln>
            <a:noFill/>
          </a:ln>
        </p:spPr>
        <p:txBody>
          <a:bodyPr spcFirstLastPara="1" wrap="square" lIns="91425" tIns="45700" rIns="91425" bIns="45700" anchor="t" anchorCtr="0">
            <a:noAutofit/>
          </a:bodyPr>
          <a:lstStyle>
            <a:lvl1pPr marL="548640" lvl="0" indent="-411480" algn="l">
              <a:lnSpc>
                <a:spcPct val="90000"/>
              </a:lnSpc>
              <a:spcBef>
                <a:spcPts val="1200"/>
              </a:spcBef>
              <a:spcAft>
                <a:spcPts val="0"/>
              </a:spcAft>
              <a:buClr>
                <a:schemeClr val="dk1"/>
              </a:buClr>
              <a:buSzPts val="1800"/>
              <a:buChar char="•"/>
              <a:defRPr/>
            </a:lvl1pPr>
            <a:lvl2pPr marL="1097280" lvl="1" indent="-411480" algn="l">
              <a:lnSpc>
                <a:spcPct val="90000"/>
              </a:lnSpc>
              <a:spcBef>
                <a:spcPts val="600"/>
              </a:spcBef>
              <a:spcAft>
                <a:spcPts val="0"/>
              </a:spcAft>
              <a:buClr>
                <a:schemeClr val="dk1"/>
              </a:buClr>
              <a:buSzPts val="1800"/>
              <a:buChar char="•"/>
              <a:defRPr/>
            </a:lvl2pPr>
            <a:lvl3pPr marL="1645920" lvl="2" indent="-411480" algn="l">
              <a:lnSpc>
                <a:spcPct val="90000"/>
              </a:lnSpc>
              <a:spcBef>
                <a:spcPts val="600"/>
              </a:spcBef>
              <a:spcAft>
                <a:spcPts val="0"/>
              </a:spcAft>
              <a:buClr>
                <a:schemeClr val="dk1"/>
              </a:buClr>
              <a:buSzPts val="1800"/>
              <a:buChar char="•"/>
              <a:defRPr/>
            </a:lvl3pPr>
            <a:lvl4pPr marL="2194560" lvl="3" indent="-411480" algn="l">
              <a:lnSpc>
                <a:spcPct val="90000"/>
              </a:lnSpc>
              <a:spcBef>
                <a:spcPts val="600"/>
              </a:spcBef>
              <a:spcAft>
                <a:spcPts val="0"/>
              </a:spcAft>
              <a:buClr>
                <a:schemeClr val="dk1"/>
              </a:buClr>
              <a:buSzPts val="1800"/>
              <a:buChar char="•"/>
              <a:defRPr/>
            </a:lvl4pPr>
            <a:lvl5pPr marL="2743200" lvl="4" indent="-411480" algn="l">
              <a:lnSpc>
                <a:spcPct val="90000"/>
              </a:lnSpc>
              <a:spcBef>
                <a:spcPts val="600"/>
              </a:spcBef>
              <a:spcAft>
                <a:spcPts val="0"/>
              </a:spcAft>
              <a:buClr>
                <a:schemeClr val="dk1"/>
              </a:buClr>
              <a:buSzPts val="1800"/>
              <a:buChar char="•"/>
              <a:defRPr/>
            </a:lvl5pPr>
            <a:lvl6pPr marL="3291840" lvl="5" indent="-411480" algn="l">
              <a:lnSpc>
                <a:spcPct val="90000"/>
              </a:lnSpc>
              <a:spcBef>
                <a:spcPts val="600"/>
              </a:spcBef>
              <a:spcAft>
                <a:spcPts val="0"/>
              </a:spcAft>
              <a:buClr>
                <a:schemeClr val="dk1"/>
              </a:buClr>
              <a:buSzPts val="1800"/>
              <a:buChar char="•"/>
              <a:defRPr/>
            </a:lvl6pPr>
            <a:lvl7pPr marL="3840480" lvl="6" indent="-411480" algn="l">
              <a:lnSpc>
                <a:spcPct val="90000"/>
              </a:lnSpc>
              <a:spcBef>
                <a:spcPts val="600"/>
              </a:spcBef>
              <a:spcAft>
                <a:spcPts val="0"/>
              </a:spcAft>
              <a:buClr>
                <a:schemeClr val="dk1"/>
              </a:buClr>
              <a:buSzPts val="1800"/>
              <a:buChar char="•"/>
              <a:defRPr/>
            </a:lvl7pPr>
            <a:lvl8pPr marL="4389120" lvl="7" indent="-411480" algn="l">
              <a:lnSpc>
                <a:spcPct val="90000"/>
              </a:lnSpc>
              <a:spcBef>
                <a:spcPts val="600"/>
              </a:spcBef>
              <a:spcAft>
                <a:spcPts val="0"/>
              </a:spcAft>
              <a:buClr>
                <a:schemeClr val="dk1"/>
              </a:buClr>
              <a:buSzPts val="1800"/>
              <a:buChar char="•"/>
              <a:defRPr/>
            </a:lvl8pPr>
            <a:lvl9pPr marL="4937760" lvl="8" indent="-411480" algn="l">
              <a:lnSpc>
                <a:spcPct val="90000"/>
              </a:lnSpc>
              <a:spcBef>
                <a:spcPts val="600"/>
              </a:spcBef>
              <a:spcAft>
                <a:spcPts val="0"/>
              </a:spcAft>
              <a:buClr>
                <a:schemeClr val="dk1"/>
              </a:buClr>
              <a:buSzPts val="1800"/>
              <a:buChar char="•"/>
              <a:defRPr/>
            </a:lvl9pPr>
          </a:lstStyle>
          <a:p>
            <a:endParaRPr/>
          </a:p>
        </p:txBody>
      </p:sp>
      <p:sp>
        <p:nvSpPr>
          <p:cNvPr id="79" name="Google Shape;79;p54"/>
          <p:cNvSpPr txBox="1">
            <a:spLocks noGrp="1"/>
          </p:cNvSpPr>
          <p:nvPr>
            <p:ph type="dt" idx="10"/>
          </p:nvPr>
        </p:nvSpPr>
        <p:spPr>
          <a:xfrm>
            <a:off x="1005840" y="7627621"/>
            <a:ext cx="3291840" cy="4381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4"/>
          <p:cNvSpPr txBox="1">
            <a:spLocks noGrp="1"/>
          </p:cNvSpPr>
          <p:nvPr>
            <p:ph type="ftr" idx="11"/>
          </p:nvPr>
        </p:nvSpPr>
        <p:spPr>
          <a:xfrm>
            <a:off x="4846320" y="7627621"/>
            <a:ext cx="4937760" cy="4381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54"/>
          <p:cNvSpPr txBox="1">
            <a:spLocks noGrp="1"/>
          </p:cNvSpPr>
          <p:nvPr>
            <p:ph type="sldNum" idx="12"/>
          </p:nvPr>
        </p:nvSpPr>
        <p:spPr>
          <a:xfrm>
            <a:off x="10332720" y="7627621"/>
            <a:ext cx="3291840" cy="4381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681920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2"/>
        <p:cNvGrpSpPr/>
        <p:nvPr/>
      </p:nvGrpSpPr>
      <p:grpSpPr>
        <a:xfrm>
          <a:off x="0" y="0"/>
          <a:ext cx="0" cy="0"/>
          <a:chOff x="0" y="0"/>
          <a:chExt cx="0" cy="0"/>
        </a:xfrm>
      </p:grpSpPr>
      <p:sp>
        <p:nvSpPr>
          <p:cNvPr id="83" name="Google Shape;83;p55"/>
          <p:cNvSpPr txBox="1">
            <a:spLocks noGrp="1"/>
          </p:cNvSpPr>
          <p:nvPr>
            <p:ph type="title"/>
          </p:nvPr>
        </p:nvSpPr>
        <p:spPr>
          <a:xfrm rot="5400000">
            <a:off x="8560117" y="2347913"/>
            <a:ext cx="6974206" cy="315468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55"/>
          <p:cNvSpPr txBox="1">
            <a:spLocks noGrp="1"/>
          </p:cNvSpPr>
          <p:nvPr>
            <p:ph type="body" idx="1"/>
          </p:nvPr>
        </p:nvSpPr>
        <p:spPr>
          <a:xfrm rot="5400000">
            <a:off x="2159317" y="-715327"/>
            <a:ext cx="6974206" cy="9281160"/>
          </a:xfrm>
          <a:prstGeom prst="rect">
            <a:avLst/>
          </a:prstGeom>
          <a:noFill/>
          <a:ln>
            <a:noFill/>
          </a:ln>
        </p:spPr>
        <p:txBody>
          <a:bodyPr spcFirstLastPara="1" wrap="square" lIns="91425" tIns="45700" rIns="91425" bIns="45700" anchor="t" anchorCtr="0">
            <a:noAutofit/>
          </a:bodyPr>
          <a:lstStyle>
            <a:lvl1pPr marL="548640" lvl="0" indent="-411480" algn="l">
              <a:lnSpc>
                <a:spcPct val="90000"/>
              </a:lnSpc>
              <a:spcBef>
                <a:spcPts val="1200"/>
              </a:spcBef>
              <a:spcAft>
                <a:spcPts val="0"/>
              </a:spcAft>
              <a:buClr>
                <a:schemeClr val="dk1"/>
              </a:buClr>
              <a:buSzPts val="1800"/>
              <a:buChar char="•"/>
              <a:defRPr/>
            </a:lvl1pPr>
            <a:lvl2pPr marL="1097280" lvl="1" indent="-411480" algn="l">
              <a:lnSpc>
                <a:spcPct val="90000"/>
              </a:lnSpc>
              <a:spcBef>
                <a:spcPts val="600"/>
              </a:spcBef>
              <a:spcAft>
                <a:spcPts val="0"/>
              </a:spcAft>
              <a:buClr>
                <a:schemeClr val="dk1"/>
              </a:buClr>
              <a:buSzPts val="1800"/>
              <a:buChar char="•"/>
              <a:defRPr/>
            </a:lvl2pPr>
            <a:lvl3pPr marL="1645920" lvl="2" indent="-411480" algn="l">
              <a:lnSpc>
                <a:spcPct val="90000"/>
              </a:lnSpc>
              <a:spcBef>
                <a:spcPts val="600"/>
              </a:spcBef>
              <a:spcAft>
                <a:spcPts val="0"/>
              </a:spcAft>
              <a:buClr>
                <a:schemeClr val="dk1"/>
              </a:buClr>
              <a:buSzPts val="1800"/>
              <a:buChar char="•"/>
              <a:defRPr/>
            </a:lvl3pPr>
            <a:lvl4pPr marL="2194560" lvl="3" indent="-411480" algn="l">
              <a:lnSpc>
                <a:spcPct val="90000"/>
              </a:lnSpc>
              <a:spcBef>
                <a:spcPts val="600"/>
              </a:spcBef>
              <a:spcAft>
                <a:spcPts val="0"/>
              </a:spcAft>
              <a:buClr>
                <a:schemeClr val="dk1"/>
              </a:buClr>
              <a:buSzPts val="1800"/>
              <a:buChar char="•"/>
              <a:defRPr/>
            </a:lvl4pPr>
            <a:lvl5pPr marL="2743200" lvl="4" indent="-411480" algn="l">
              <a:lnSpc>
                <a:spcPct val="90000"/>
              </a:lnSpc>
              <a:spcBef>
                <a:spcPts val="600"/>
              </a:spcBef>
              <a:spcAft>
                <a:spcPts val="0"/>
              </a:spcAft>
              <a:buClr>
                <a:schemeClr val="dk1"/>
              </a:buClr>
              <a:buSzPts val="1800"/>
              <a:buChar char="•"/>
              <a:defRPr/>
            </a:lvl5pPr>
            <a:lvl6pPr marL="3291840" lvl="5" indent="-411480" algn="l">
              <a:lnSpc>
                <a:spcPct val="90000"/>
              </a:lnSpc>
              <a:spcBef>
                <a:spcPts val="600"/>
              </a:spcBef>
              <a:spcAft>
                <a:spcPts val="0"/>
              </a:spcAft>
              <a:buClr>
                <a:schemeClr val="dk1"/>
              </a:buClr>
              <a:buSzPts val="1800"/>
              <a:buChar char="•"/>
              <a:defRPr/>
            </a:lvl6pPr>
            <a:lvl7pPr marL="3840480" lvl="6" indent="-411480" algn="l">
              <a:lnSpc>
                <a:spcPct val="90000"/>
              </a:lnSpc>
              <a:spcBef>
                <a:spcPts val="600"/>
              </a:spcBef>
              <a:spcAft>
                <a:spcPts val="0"/>
              </a:spcAft>
              <a:buClr>
                <a:schemeClr val="dk1"/>
              </a:buClr>
              <a:buSzPts val="1800"/>
              <a:buChar char="•"/>
              <a:defRPr/>
            </a:lvl7pPr>
            <a:lvl8pPr marL="4389120" lvl="7" indent="-411480" algn="l">
              <a:lnSpc>
                <a:spcPct val="90000"/>
              </a:lnSpc>
              <a:spcBef>
                <a:spcPts val="600"/>
              </a:spcBef>
              <a:spcAft>
                <a:spcPts val="0"/>
              </a:spcAft>
              <a:buClr>
                <a:schemeClr val="dk1"/>
              </a:buClr>
              <a:buSzPts val="1800"/>
              <a:buChar char="•"/>
              <a:defRPr/>
            </a:lvl8pPr>
            <a:lvl9pPr marL="4937760" lvl="8" indent="-411480" algn="l">
              <a:lnSpc>
                <a:spcPct val="90000"/>
              </a:lnSpc>
              <a:spcBef>
                <a:spcPts val="600"/>
              </a:spcBef>
              <a:spcAft>
                <a:spcPts val="0"/>
              </a:spcAft>
              <a:buClr>
                <a:schemeClr val="dk1"/>
              </a:buClr>
              <a:buSzPts val="1800"/>
              <a:buChar char="•"/>
              <a:defRPr/>
            </a:lvl9pPr>
          </a:lstStyle>
          <a:p>
            <a:endParaRPr/>
          </a:p>
        </p:txBody>
      </p:sp>
      <p:sp>
        <p:nvSpPr>
          <p:cNvPr id="85" name="Google Shape;85;p55"/>
          <p:cNvSpPr txBox="1">
            <a:spLocks noGrp="1"/>
          </p:cNvSpPr>
          <p:nvPr>
            <p:ph type="dt" idx="10"/>
          </p:nvPr>
        </p:nvSpPr>
        <p:spPr>
          <a:xfrm>
            <a:off x="1005840" y="7627621"/>
            <a:ext cx="3291840" cy="4381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55"/>
          <p:cNvSpPr txBox="1">
            <a:spLocks noGrp="1"/>
          </p:cNvSpPr>
          <p:nvPr>
            <p:ph type="ftr" idx="11"/>
          </p:nvPr>
        </p:nvSpPr>
        <p:spPr>
          <a:xfrm>
            <a:off x="4846320" y="7627621"/>
            <a:ext cx="4937760" cy="4381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55"/>
          <p:cNvSpPr txBox="1">
            <a:spLocks noGrp="1"/>
          </p:cNvSpPr>
          <p:nvPr>
            <p:ph type="sldNum" idx="12"/>
          </p:nvPr>
        </p:nvSpPr>
        <p:spPr>
          <a:xfrm>
            <a:off x="10332720" y="7627621"/>
            <a:ext cx="3291840" cy="4381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5543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115473-5E9E-4074-8247-A14DB917EB5B}" type="datetimeFigureOut">
              <a:rPr lang="en-US" smtClean="0"/>
              <a:t>7/29/2020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84224F-1293-487A-977E-748646088596}" type="slidenum">
              <a:rPr lang="en-US" smtClean="0"/>
              <a:t>‹#›</a:t>
            </a:fld>
            <a:endParaRPr lang="en-US"/>
          </a:p>
        </p:txBody>
      </p:sp>
    </p:spTree>
    <p:extLst>
      <p:ext uri="{BB962C8B-B14F-4D97-AF65-F5344CB8AC3E}">
        <p14:creationId xmlns:p14="http://schemas.microsoft.com/office/powerpoint/2010/main" val="904541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115473-5E9E-4074-8247-A14DB917EB5B}" type="datetimeFigureOut">
              <a:rPr lang="en-US" smtClean="0"/>
              <a:t>7/29/2020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84224F-1293-487A-977E-748646088596}" type="slidenum">
              <a:rPr lang="en-US" smtClean="0"/>
              <a:t>‹#›</a:t>
            </a:fld>
            <a:endParaRPr lang="en-US"/>
          </a:p>
        </p:txBody>
      </p:sp>
    </p:spTree>
    <p:extLst>
      <p:ext uri="{BB962C8B-B14F-4D97-AF65-F5344CB8AC3E}">
        <p14:creationId xmlns:p14="http://schemas.microsoft.com/office/powerpoint/2010/main" val="2621878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5" cy="1920240"/>
          </a:xfrm>
        </p:spPr>
        <p:txBody>
          <a:bodyPr anchor="b"/>
          <a:lstStyle>
            <a:lvl1pPr>
              <a:defRPr sz="4600"/>
            </a:lvl1pPr>
          </a:lstStyle>
          <a:p>
            <a:r>
              <a:rPr lang="en-US"/>
              <a:t>Click to edit Master title style</a:t>
            </a:r>
            <a:endParaRPr lang="en-US" dirty="0"/>
          </a:p>
        </p:txBody>
      </p:sp>
      <p:sp>
        <p:nvSpPr>
          <p:cNvPr id="3" name="Content Placeholder 2"/>
          <p:cNvSpPr>
            <a:spLocks noGrp="1"/>
          </p:cNvSpPr>
          <p:nvPr>
            <p:ph idx="1"/>
          </p:nvPr>
        </p:nvSpPr>
        <p:spPr>
          <a:xfrm>
            <a:off x="6219826" y="1184912"/>
            <a:ext cx="7406640" cy="5848350"/>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07746" y="2468880"/>
            <a:ext cx="4718685" cy="4573906"/>
          </a:xfrm>
        </p:spPr>
        <p:txBody>
          <a:bodyPr/>
          <a:lstStyle>
            <a:lvl1pPr marL="0" indent="0">
              <a:buNone/>
              <a:defRPr sz="2300"/>
            </a:lvl1pPr>
            <a:lvl2pPr marL="653110" indent="0">
              <a:buNone/>
              <a:defRPr sz="2000"/>
            </a:lvl2pPr>
            <a:lvl3pPr marL="1306220" indent="0">
              <a:buNone/>
              <a:defRPr sz="1700"/>
            </a:lvl3pPr>
            <a:lvl4pPr marL="1959331" indent="0">
              <a:buNone/>
              <a:defRPr sz="1400"/>
            </a:lvl4pPr>
            <a:lvl5pPr marL="2612441" indent="0">
              <a:buNone/>
              <a:defRPr sz="1400"/>
            </a:lvl5pPr>
            <a:lvl6pPr marL="3265551" indent="0">
              <a:buNone/>
              <a:defRPr sz="1400"/>
            </a:lvl6pPr>
            <a:lvl7pPr marL="3918661" indent="0">
              <a:buNone/>
              <a:defRPr sz="1400"/>
            </a:lvl7pPr>
            <a:lvl8pPr marL="4571771" indent="0">
              <a:buNone/>
              <a:defRPr sz="1400"/>
            </a:lvl8pPr>
            <a:lvl9pPr marL="5224882" indent="0">
              <a:buNone/>
              <a:defRPr sz="1400"/>
            </a:lvl9pPr>
          </a:lstStyle>
          <a:p>
            <a:pPr lvl="0"/>
            <a:r>
              <a:rPr lang="en-US"/>
              <a:t>Edit Master text styles</a:t>
            </a:r>
          </a:p>
        </p:txBody>
      </p:sp>
      <p:sp>
        <p:nvSpPr>
          <p:cNvPr id="5" name="Date Placeholder 4"/>
          <p:cNvSpPr>
            <a:spLocks noGrp="1"/>
          </p:cNvSpPr>
          <p:nvPr>
            <p:ph type="dt" sz="half" idx="10"/>
          </p:nvPr>
        </p:nvSpPr>
        <p:spPr/>
        <p:txBody>
          <a:bodyPr/>
          <a:lstStyle/>
          <a:p>
            <a:fld id="{C0115473-5E9E-4074-8247-A14DB917EB5B}" type="datetimeFigureOut">
              <a:rPr lang="en-US" smtClean="0"/>
              <a:t>7/29/2020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4224F-1293-487A-977E-748646088596}" type="slidenum">
              <a:rPr lang="en-US" smtClean="0"/>
              <a:t>‹#›</a:t>
            </a:fld>
            <a:endParaRPr lang="en-US"/>
          </a:p>
        </p:txBody>
      </p:sp>
    </p:spTree>
    <p:extLst>
      <p:ext uri="{BB962C8B-B14F-4D97-AF65-F5344CB8AC3E}">
        <p14:creationId xmlns:p14="http://schemas.microsoft.com/office/powerpoint/2010/main" val="2882817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5" cy="1920240"/>
          </a:xfrm>
        </p:spPr>
        <p:txBody>
          <a:bodyPr anchor="b"/>
          <a:lstStyle>
            <a:lvl1pPr>
              <a:defRPr sz="4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19826" y="1184912"/>
            <a:ext cx="7406640" cy="5848350"/>
          </a:xfrm>
        </p:spPr>
        <p:txBody>
          <a:bodyPr anchor="t"/>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r>
              <a:rPr lang="en-US"/>
              <a:t>Click icon to add picture</a:t>
            </a:r>
            <a:endParaRPr lang="en-US" dirty="0"/>
          </a:p>
        </p:txBody>
      </p:sp>
      <p:sp>
        <p:nvSpPr>
          <p:cNvPr id="4" name="Text Placeholder 3"/>
          <p:cNvSpPr>
            <a:spLocks noGrp="1"/>
          </p:cNvSpPr>
          <p:nvPr>
            <p:ph type="body" sz="half" idx="2"/>
          </p:nvPr>
        </p:nvSpPr>
        <p:spPr>
          <a:xfrm>
            <a:off x="1007746" y="2468880"/>
            <a:ext cx="4718685" cy="4573906"/>
          </a:xfrm>
        </p:spPr>
        <p:txBody>
          <a:bodyPr/>
          <a:lstStyle>
            <a:lvl1pPr marL="0" indent="0">
              <a:buNone/>
              <a:defRPr sz="2300"/>
            </a:lvl1pPr>
            <a:lvl2pPr marL="653110" indent="0">
              <a:buNone/>
              <a:defRPr sz="2000"/>
            </a:lvl2pPr>
            <a:lvl3pPr marL="1306220" indent="0">
              <a:buNone/>
              <a:defRPr sz="1700"/>
            </a:lvl3pPr>
            <a:lvl4pPr marL="1959331" indent="0">
              <a:buNone/>
              <a:defRPr sz="1400"/>
            </a:lvl4pPr>
            <a:lvl5pPr marL="2612441" indent="0">
              <a:buNone/>
              <a:defRPr sz="1400"/>
            </a:lvl5pPr>
            <a:lvl6pPr marL="3265551" indent="0">
              <a:buNone/>
              <a:defRPr sz="1400"/>
            </a:lvl6pPr>
            <a:lvl7pPr marL="3918661" indent="0">
              <a:buNone/>
              <a:defRPr sz="1400"/>
            </a:lvl7pPr>
            <a:lvl8pPr marL="4571771" indent="0">
              <a:buNone/>
              <a:defRPr sz="1400"/>
            </a:lvl8pPr>
            <a:lvl9pPr marL="5224882" indent="0">
              <a:buNone/>
              <a:defRPr sz="1400"/>
            </a:lvl9pPr>
          </a:lstStyle>
          <a:p>
            <a:pPr lvl="0"/>
            <a:r>
              <a:rPr lang="en-US"/>
              <a:t>Edit Master text styles</a:t>
            </a:r>
          </a:p>
        </p:txBody>
      </p:sp>
      <p:sp>
        <p:nvSpPr>
          <p:cNvPr id="5" name="Date Placeholder 4"/>
          <p:cNvSpPr>
            <a:spLocks noGrp="1"/>
          </p:cNvSpPr>
          <p:nvPr>
            <p:ph type="dt" sz="half" idx="10"/>
          </p:nvPr>
        </p:nvSpPr>
        <p:spPr/>
        <p:txBody>
          <a:bodyPr/>
          <a:lstStyle/>
          <a:p>
            <a:fld id="{C0115473-5E9E-4074-8247-A14DB917EB5B}" type="datetimeFigureOut">
              <a:rPr lang="en-US" smtClean="0"/>
              <a:t>7/29/2020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4224F-1293-487A-977E-748646088596}" type="slidenum">
              <a:rPr lang="en-US" smtClean="0"/>
              <a:t>‹#›</a:t>
            </a:fld>
            <a:endParaRPr lang="en-US"/>
          </a:p>
        </p:txBody>
      </p:sp>
    </p:spTree>
    <p:extLst>
      <p:ext uri="{BB962C8B-B14F-4D97-AF65-F5344CB8AC3E}">
        <p14:creationId xmlns:p14="http://schemas.microsoft.com/office/powerpoint/2010/main" val="1211168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1.jpe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2.tiff"/><Relationship Id="rId4" Type="http://schemas.openxmlformats.org/officeDocument/2006/relationships/slideLayout" Target="../slideLayouts/slideLayout3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5.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2"/>
            <a:ext cx="12618720" cy="1590676"/>
          </a:xfrm>
          <a:prstGeom prst="rect">
            <a:avLst/>
          </a:prstGeom>
        </p:spPr>
        <p:txBody>
          <a:bodyPr vert="horz" lIns="130622" tIns="65311" rIns="130622" bIns="65311"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130622" tIns="65311" rIns="130622" bIns="65311"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05840" y="7627622"/>
            <a:ext cx="329184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C0115473-5E9E-4074-8247-A14DB917EB5B}" type="datetimeFigureOut">
              <a:rPr lang="en-US" smtClean="0"/>
              <a:t>7/29/2020</a:t>
            </a:fld>
            <a:endParaRPr lang="en-US"/>
          </a:p>
        </p:txBody>
      </p:sp>
      <p:sp>
        <p:nvSpPr>
          <p:cNvPr id="5" name="Footer Placeholder 4"/>
          <p:cNvSpPr>
            <a:spLocks noGrp="1"/>
          </p:cNvSpPr>
          <p:nvPr>
            <p:ph type="ftr" sz="quarter" idx="3"/>
          </p:nvPr>
        </p:nvSpPr>
        <p:spPr>
          <a:xfrm>
            <a:off x="4846320" y="7627622"/>
            <a:ext cx="49377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32720" y="7627622"/>
            <a:ext cx="329184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7C84224F-1293-487A-977E-748646088596}" type="slidenum">
              <a:rPr lang="en-US" smtClean="0"/>
              <a:t>‹#›</a:t>
            </a:fld>
            <a:endParaRPr lang="en-US"/>
          </a:p>
        </p:txBody>
      </p:sp>
    </p:spTree>
    <p:extLst>
      <p:ext uri="{BB962C8B-B14F-4D97-AF65-F5344CB8AC3E}">
        <p14:creationId xmlns:p14="http://schemas.microsoft.com/office/powerpoint/2010/main" val="1662198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831" r:id="rId12"/>
  </p:sldLayoutIdLst>
  <p:txStyles>
    <p:titleStyle>
      <a:lvl1pPr algn="l" defTabSz="1306220" rtl="0" eaLnBrk="1" latinLnBrk="0" hangingPunct="1">
        <a:lnSpc>
          <a:spcPct val="90000"/>
        </a:lnSpc>
        <a:spcBef>
          <a:spcPct val="0"/>
        </a:spcBef>
        <a:buNone/>
        <a:defRPr sz="6300" kern="1200">
          <a:solidFill>
            <a:schemeClr val="tx1"/>
          </a:solidFill>
          <a:latin typeface="+mj-lt"/>
          <a:ea typeface="+mj-ea"/>
          <a:cs typeface="+mj-cs"/>
        </a:defRPr>
      </a:lvl1pPr>
    </p:titleStyle>
    <p:bodyStyle>
      <a:lvl1pPr marL="326555" indent="-326555" algn="l" defTabSz="1306220" rtl="0" eaLnBrk="1" latinLnBrk="0" hangingPunct="1">
        <a:lnSpc>
          <a:spcPct val="90000"/>
        </a:lnSpc>
        <a:spcBef>
          <a:spcPts val="1429"/>
        </a:spcBef>
        <a:buFont typeface="Arial" panose="020B0604020202020204" pitchFamily="34" charset="0"/>
        <a:buChar char="•"/>
        <a:defRPr sz="4000" kern="1200">
          <a:solidFill>
            <a:schemeClr val="tx1"/>
          </a:solidFill>
          <a:latin typeface="+mn-lt"/>
          <a:ea typeface="+mn-ea"/>
          <a:cs typeface="+mn-cs"/>
        </a:defRPr>
      </a:lvl1pPr>
      <a:lvl2pPr marL="979665" indent="-326555" algn="l" defTabSz="1306220" rtl="0" eaLnBrk="1" latinLnBrk="0" hangingPunct="1">
        <a:lnSpc>
          <a:spcPct val="90000"/>
        </a:lnSpc>
        <a:spcBef>
          <a:spcPts val="714"/>
        </a:spcBef>
        <a:buFont typeface="Arial" panose="020B0604020202020204" pitchFamily="34" charset="0"/>
        <a:buChar char="•"/>
        <a:defRPr sz="3400" kern="1200">
          <a:solidFill>
            <a:schemeClr val="tx1"/>
          </a:solidFill>
          <a:latin typeface="+mn-lt"/>
          <a:ea typeface="+mn-ea"/>
          <a:cs typeface="+mn-cs"/>
        </a:defRPr>
      </a:lvl2pPr>
      <a:lvl3pPr marL="1632776" indent="-326555" algn="l" defTabSz="1306220" rtl="0" eaLnBrk="1" latinLnBrk="0" hangingPunct="1">
        <a:lnSpc>
          <a:spcPct val="90000"/>
        </a:lnSpc>
        <a:spcBef>
          <a:spcPts val="714"/>
        </a:spcBef>
        <a:buFont typeface="Arial" panose="020B0604020202020204" pitchFamily="34" charset="0"/>
        <a:buChar char="•"/>
        <a:defRPr sz="2900" kern="1200">
          <a:solidFill>
            <a:schemeClr val="tx1"/>
          </a:solidFill>
          <a:latin typeface="+mn-lt"/>
          <a:ea typeface="+mn-ea"/>
          <a:cs typeface="+mn-cs"/>
        </a:defRPr>
      </a:lvl3pPr>
      <a:lvl4pPr marL="2285886" indent="-326555" algn="l" defTabSz="1306220" rtl="0" eaLnBrk="1" latinLnBrk="0" hangingPunct="1">
        <a:lnSpc>
          <a:spcPct val="90000"/>
        </a:lnSpc>
        <a:spcBef>
          <a:spcPts val="714"/>
        </a:spcBef>
        <a:buFont typeface="Arial" panose="020B0604020202020204" pitchFamily="34" charset="0"/>
        <a:buChar char="•"/>
        <a:defRPr sz="2600" kern="1200">
          <a:solidFill>
            <a:schemeClr val="tx1"/>
          </a:solidFill>
          <a:latin typeface="+mn-lt"/>
          <a:ea typeface="+mn-ea"/>
          <a:cs typeface="+mn-cs"/>
        </a:defRPr>
      </a:lvl4pPr>
      <a:lvl5pPr marL="2938996" indent="-326555" algn="l" defTabSz="1306220" rtl="0" eaLnBrk="1" latinLnBrk="0" hangingPunct="1">
        <a:lnSpc>
          <a:spcPct val="90000"/>
        </a:lnSpc>
        <a:spcBef>
          <a:spcPts val="714"/>
        </a:spcBef>
        <a:buFont typeface="Arial" panose="020B0604020202020204" pitchFamily="34" charset="0"/>
        <a:buChar char="•"/>
        <a:defRPr sz="2600" kern="1200">
          <a:solidFill>
            <a:schemeClr val="tx1"/>
          </a:solidFill>
          <a:latin typeface="+mn-lt"/>
          <a:ea typeface="+mn-ea"/>
          <a:cs typeface="+mn-cs"/>
        </a:defRPr>
      </a:lvl5pPr>
      <a:lvl6pPr marL="3592106" indent="-326555" algn="l" defTabSz="1306220" rtl="0" eaLnBrk="1" latinLnBrk="0" hangingPunct="1">
        <a:lnSpc>
          <a:spcPct val="90000"/>
        </a:lnSpc>
        <a:spcBef>
          <a:spcPts val="714"/>
        </a:spcBef>
        <a:buFont typeface="Arial" panose="020B0604020202020204" pitchFamily="34" charset="0"/>
        <a:buChar char="•"/>
        <a:defRPr sz="2600" kern="1200">
          <a:solidFill>
            <a:schemeClr val="tx1"/>
          </a:solidFill>
          <a:latin typeface="+mn-lt"/>
          <a:ea typeface="+mn-ea"/>
          <a:cs typeface="+mn-cs"/>
        </a:defRPr>
      </a:lvl6pPr>
      <a:lvl7pPr marL="4245216" indent="-326555" algn="l" defTabSz="1306220" rtl="0" eaLnBrk="1" latinLnBrk="0" hangingPunct="1">
        <a:lnSpc>
          <a:spcPct val="90000"/>
        </a:lnSpc>
        <a:spcBef>
          <a:spcPts val="714"/>
        </a:spcBef>
        <a:buFont typeface="Arial" panose="020B0604020202020204" pitchFamily="34" charset="0"/>
        <a:buChar char="•"/>
        <a:defRPr sz="2600" kern="1200">
          <a:solidFill>
            <a:schemeClr val="tx1"/>
          </a:solidFill>
          <a:latin typeface="+mn-lt"/>
          <a:ea typeface="+mn-ea"/>
          <a:cs typeface="+mn-cs"/>
        </a:defRPr>
      </a:lvl7pPr>
      <a:lvl8pPr marL="4898327" indent="-326555" algn="l" defTabSz="1306220" rtl="0" eaLnBrk="1" latinLnBrk="0" hangingPunct="1">
        <a:lnSpc>
          <a:spcPct val="90000"/>
        </a:lnSpc>
        <a:spcBef>
          <a:spcPts val="714"/>
        </a:spcBef>
        <a:buFont typeface="Arial" panose="020B0604020202020204" pitchFamily="34" charset="0"/>
        <a:buChar char="•"/>
        <a:defRPr sz="2600" kern="1200">
          <a:solidFill>
            <a:schemeClr val="tx1"/>
          </a:solidFill>
          <a:latin typeface="+mn-lt"/>
          <a:ea typeface="+mn-ea"/>
          <a:cs typeface="+mn-cs"/>
        </a:defRPr>
      </a:lvl8pPr>
      <a:lvl9pPr marL="5551437" indent="-326555" algn="l" defTabSz="1306220" rtl="0" eaLnBrk="1" latinLnBrk="0" hangingPunct="1">
        <a:lnSpc>
          <a:spcPct val="90000"/>
        </a:lnSpc>
        <a:spcBef>
          <a:spcPts val="714"/>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731520" y="329566"/>
            <a:ext cx="1316736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731520" y="1920240"/>
            <a:ext cx="1316736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31520" y="7494270"/>
            <a:ext cx="3413760" cy="571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80"/>
            </a:lvl1pPr>
          </a:lstStyle>
          <a:p>
            <a:pPr>
              <a:defRPr/>
            </a:pPr>
            <a:endParaRPr lang="en-US"/>
          </a:p>
        </p:txBody>
      </p:sp>
      <p:sp>
        <p:nvSpPr>
          <p:cNvPr id="1029" name="Rectangle 5"/>
          <p:cNvSpPr>
            <a:spLocks noGrp="1" noChangeArrowheads="1"/>
          </p:cNvSpPr>
          <p:nvPr>
            <p:ph type="ftr" sz="quarter" idx="3"/>
          </p:nvPr>
        </p:nvSpPr>
        <p:spPr bwMode="auto">
          <a:xfrm>
            <a:off x="4998720" y="7494270"/>
            <a:ext cx="4632960" cy="571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80"/>
            </a:lvl1pPr>
          </a:lstStyle>
          <a:p>
            <a:pPr>
              <a:defRPr/>
            </a:pPr>
            <a:endParaRPr lang="en-US"/>
          </a:p>
        </p:txBody>
      </p:sp>
      <p:sp>
        <p:nvSpPr>
          <p:cNvPr id="1030" name="Rectangle 6"/>
          <p:cNvSpPr>
            <a:spLocks noGrp="1" noChangeArrowheads="1"/>
          </p:cNvSpPr>
          <p:nvPr>
            <p:ph type="sldNum" sz="quarter" idx="4"/>
          </p:nvPr>
        </p:nvSpPr>
        <p:spPr bwMode="auto">
          <a:xfrm>
            <a:off x="10485120" y="7494270"/>
            <a:ext cx="3413760" cy="571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80"/>
            </a:lvl1pPr>
          </a:lstStyle>
          <a:p>
            <a:pPr>
              <a:defRPr/>
            </a:pPr>
            <a:fld id="{7F640047-0569-4A5A-AD36-EDF8DE6AFBD0}" type="slidenum">
              <a:rPr lang="en-US"/>
              <a:pPr>
                <a:defRPr/>
              </a:pPr>
              <a:t>‹#›</a:t>
            </a:fld>
            <a:endParaRPr lang="en-US"/>
          </a:p>
        </p:txBody>
      </p:sp>
    </p:spTree>
    <p:extLst>
      <p:ext uri="{BB962C8B-B14F-4D97-AF65-F5344CB8AC3E}">
        <p14:creationId xmlns:p14="http://schemas.microsoft.com/office/powerpoint/2010/main" val="225092145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rtl="0" eaLnBrk="0" fontAlgn="base" hangingPunct="0">
        <a:spcBef>
          <a:spcPct val="0"/>
        </a:spcBef>
        <a:spcAft>
          <a:spcPct val="0"/>
        </a:spcAft>
        <a:defRPr sz="5280">
          <a:solidFill>
            <a:schemeClr val="tx2"/>
          </a:solidFill>
          <a:latin typeface="+mj-lt"/>
          <a:ea typeface="+mj-ea"/>
          <a:cs typeface="+mj-cs"/>
        </a:defRPr>
      </a:lvl1pPr>
      <a:lvl2pPr algn="ctr" rtl="0" eaLnBrk="0" fontAlgn="base" hangingPunct="0">
        <a:spcBef>
          <a:spcPct val="0"/>
        </a:spcBef>
        <a:spcAft>
          <a:spcPct val="0"/>
        </a:spcAft>
        <a:defRPr sz="5280">
          <a:solidFill>
            <a:schemeClr val="tx2"/>
          </a:solidFill>
          <a:latin typeface="Arial" pitchFamily="34" charset="0"/>
        </a:defRPr>
      </a:lvl2pPr>
      <a:lvl3pPr algn="ctr" rtl="0" eaLnBrk="0" fontAlgn="base" hangingPunct="0">
        <a:spcBef>
          <a:spcPct val="0"/>
        </a:spcBef>
        <a:spcAft>
          <a:spcPct val="0"/>
        </a:spcAft>
        <a:defRPr sz="5280">
          <a:solidFill>
            <a:schemeClr val="tx2"/>
          </a:solidFill>
          <a:latin typeface="Arial" pitchFamily="34" charset="0"/>
        </a:defRPr>
      </a:lvl3pPr>
      <a:lvl4pPr algn="ctr" rtl="0" eaLnBrk="0" fontAlgn="base" hangingPunct="0">
        <a:spcBef>
          <a:spcPct val="0"/>
        </a:spcBef>
        <a:spcAft>
          <a:spcPct val="0"/>
        </a:spcAft>
        <a:defRPr sz="5280">
          <a:solidFill>
            <a:schemeClr val="tx2"/>
          </a:solidFill>
          <a:latin typeface="Arial" pitchFamily="34" charset="0"/>
        </a:defRPr>
      </a:lvl4pPr>
      <a:lvl5pPr algn="ctr" rtl="0" eaLnBrk="0" fontAlgn="base" hangingPunct="0">
        <a:spcBef>
          <a:spcPct val="0"/>
        </a:spcBef>
        <a:spcAft>
          <a:spcPct val="0"/>
        </a:spcAft>
        <a:defRPr sz="5280">
          <a:solidFill>
            <a:schemeClr val="tx2"/>
          </a:solidFill>
          <a:latin typeface="Arial" pitchFamily="34" charset="0"/>
        </a:defRPr>
      </a:lvl5pPr>
      <a:lvl6pPr marL="548640" algn="ctr" rtl="0" fontAlgn="base">
        <a:spcBef>
          <a:spcPct val="0"/>
        </a:spcBef>
        <a:spcAft>
          <a:spcPct val="0"/>
        </a:spcAft>
        <a:defRPr sz="5280">
          <a:solidFill>
            <a:schemeClr val="tx2"/>
          </a:solidFill>
          <a:latin typeface="Arial" pitchFamily="34" charset="0"/>
        </a:defRPr>
      </a:lvl6pPr>
      <a:lvl7pPr marL="1097280" algn="ctr" rtl="0" fontAlgn="base">
        <a:spcBef>
          <a:spcPct val="0"/>
        </a:spcBef>
        <a:spcAft>
          <a:spcPct val="0"/>
        </a:spcAft>
        <a:defRPr sz="5280">
          <a:solidFill>
            <a:schemeClr val="tx2"/>
          </a:solidFill>
          <a:latin typeface="Arial" pitchFamily="34" charset="0"/>
        </a:defRPr>
      </a:lvl7pPr>
      <a:lvl8pPr marL="1645920" algn="ctr" rtl="0" fontAlgn="base">
        <a:spcBef>
          <a:spcPct val="0"/>
        </a:spcBef>
        <a:spcAft>
          <a:spcPct val="0"/>
        </a:spcAft>
        <a:defRPr sz="5280">
          <a:solidFill>
            <a:schemeClr val="tx2"/>
          </a:solidFill>
          <a:latin typeface="Arial" pitchFamily="34" charset="0"/>
        </a:defRPr>
      </a:lvl8pPr>
      <a:lvl9pPr marL="2194560" algn="ctr" rtl="0" fontAlgn="base">
        <a:spcBef>
          <a:spcPct val="0"/>
        </a:spcBef>
        <a:spcAft>
          <a:spcPct val="0"/>
        </a:spcAft>
        <a:defRPr sz="5280">
          <a:solidFill>
            <a:schemeClr val="tx2"/>
          </a:solidFill>
          <a:latin typeface="Arial" pitchFamily="34" charset="0"/>
        </a:defRPr>
      </a:lvl9pPr>
    </p:titleStyle>
    <p:bodyStyle>
      <a:lvl1pPr marL="411480" indent="-411480" algn="l" rtl="0" eaLnBrk="0" fontAlgn="base" hangingPunct="0">
        <a:spcBef>
          <a:spcPct val="20000"/>
        </a:spcBef>
        <a:spcAft>
          <a:spcPct val="0"/>
        </a:spcAft>
        <a:buChar char="•"/>
        <a:defRPr sz="3840">
          <a:solidFill>
            <a:schemeClr val="tx1"/>
          </a:solidFill>
          <a:latin typeface="+mn-lt"/>
          <a:ea typeface="+mn-ea"/>
          <a:cs typeface="+mn-cs"/>
        </a:defRPr>
      </a:lvl1pPr>
      <a:lvl2pPr marL="891540" indent="-342900" algn="l" rtl="0" eaLnBrk="0" fontAlgn="base" hangingPunct="0">
        <a:spcBef>
          <a:spcPct val="20000"/>
        </a:spcBef>
        <a:spcAft>
          <a:spcPct val="0"/>
        </a:spcAft>
        <a:buChar char="–"/>
        <a:defRPr sz="3360">
          <a:solidFill>
            <a:schemeClr val="tx1"/>
          </a:solidFill>
          <a:latin typeface="+mn-lt"/>
        </a:defRPr>
      </a:lvl2pPr>
      <a:lvl3pPr marL="1371600" indent="-274320" algn="l" rtl="0" eaLnBrk="0" fontAlgn="base" hangingPunct="0">
        <a:spcBef>
          <a:spcPct val="20000"/>
        </a:spcBef>
        <a:spcAft>
          <a:spcPct val="0"/>
        </a:spcAft>
        <a:buChar char="•"/>
        <a:defRPr sz="2880">
          <a:solidFill>
            <a:schemeClr val="tx1"/>
          </a:solidFill>
          <a:latin typeface="+mn-lt"/>
        </a:defRPr>
      </a:lvl3pPr>
      <a:lvl4pPr marL="1920240" indent="-274320" algn="l" rtl="0" eaLnBrk="0" fontAlgn="base" hangingPunct="0">
        <a:spcBef>
          <a:spcPct val="20000"/>
        </a:spcBef>
        <a:spcAft>
          <a:spcPct val="0"/>
        </a:spcAft>
        <a:buChar char="–"/>
        <a:defRPr sz="2400">
          <a:solidFill>
            <a:schemeClr val="tx1"/>
          </a:solidFill>
          <a:latin typeface="+mn-lt"/>
        </a:defRPr>
      </a:lvl4pPr>
      <a:lvl5pPr marL="2468880" indent="-274320" algn="l" rtl="0" eaLnBrk="0" fontAlgn="base" hangingPunct="0">
        <a:spcBef>
          <a:spcPct val="20000"/>
        </a:spcBef>
        <a:spcAft>
          <a:spcPct val="0"/>
        </a:spcAft>
        <a:buChar char="»"/>
        <a:defRPr sz="2400">
          <a:solidFill>
            <a:schemeClr val="tx1"/>
          </a:solidFill>
          <a:latin typeface="+mn-lt"/>
        </a:defRPr>
      </a:lvl5pPr>
      <a:lvl6pPr marL="3017520" indent="-274320" algn="l" rtl="0" fontAlgn="base">
        <a:spcBef>
          <a:spcPct val="20000"/>
        </a:spcBef>
        <a:spcAft>
          <a:spcPct val="0"/>
        </a:spcAft>
        <a:buChar char="»"/>
        <a:defRPr sz="2400">
          <a:solidFill>
            <a:schemeClr val="tx1"/>
          </a:solidFill>
          <a:latin typeface="+mn-lt"/>
        </a:defRPr>
      </a:lvl6pPr>
      <a:lvl7pPr marL="3566160" indent="-274320" algn="l" rtl="0" fontAlgn="base">
        <a:spcBef>
          <a:spcPct val="20000"/>
        </a:spcBef>
        <a:spcAft>
          <a:spcPct val="0"/>
        </a:spcAft>
        <a:buChar char="»"/>
        <a:defRPr sz="2400">
          <a:solidFill>
            <a:schemeClr val="tx1"/>
          </a:solidFill>
          <a:latin typeface="+mn-lt"/>
        </a:defRPr>
      </a:lvl7pPr>
      <a:lvl8pPr marL="4114800" indent="-274320" algn="l" rtl="0" fontAlgn="base">
        <a:spcBef>
          <a:spcPct val="20000"/>
        </a:spcBef>
        <a:spcAft>
          <a:spcPct val="0"/>
        </a:spcAft>
        <a:buChar char="»"/>
        <a:defRPr sz="2400">
          <a:solidFill>
            <a:schemeClr val="tx1"/>
          </a:solidFill>
          <a:latin typeface="+mn-lt"/>
        </a:defRPr>
      </a:lvl8pPr>
      <a:lvl9pPr marL="4663440" indent="-274320" algn="l" rtl="0" fontAlgn="base">
        <a:spcBef>
          <a:spcPct val="20000"/>
        </a:spcBef>
        <a:spcAft>
          <a:spcPct val="0"/>
        </a:spcAft>
        <a:buChar char="»"/>
        <a:defRPr sz="2400">
          <a:solidFill>
            <a:schemeClr val="tx1"/>
          </a:solidFill>
          <a:latin typeface="+mn-lt"/>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00A69A">
                <a:lumMod val="0"/>
              </a:srgbClr>
            </a:gs>
            <a:gs pos="52000">
              <a:srgbClr val="00322E">
                <a:lumMod val="60000"/>
              </a:srgbClr>
            </a:gs>
            <a:gs pos="100000">
              <a:srgbClr val="00A69A">
                <a:lumMod val="58000"/>
              </a:srgbClr>
            </a:gs>
          </a:gsLst>
          <a:lin ang="5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05840" y="2190750"/>
            <a:ext cx="12618720" cy="501668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PNHP_MO 1.0.tif"/>
          <p:cNvPicPr>
            <a:picLocks noChangeAspect="1"/>
          </p:cNvPicPr>
          <p:nvPr userDrawn="1"/>
        </p:nvPicPr>
        <p:blipFill rotWithShape="1">
          <a:blip r:embed="rId12" cstate="email">
            <a:extLst>
              <a:ext uri="{28A0092B-C50C-407E-A947-70E740481C1C}">
                <a14:useLocalDpi xmlns:a14="http://schemas.microsoft.com/office/drawing/2010/main"/>
              </a:ext>
            </a:extLst>
          </a:blip>
          <a:srcRect/>
          <a:stretch/>
        </p:blipFill>
        <p:spPr>
          <a:xfrm>
            <a:off x="9921036" y="7217604"/>
            <a:ext cx="4709365" cy="1011997"/>
          </a:xfrm>
          <a:prstGeom prst="rect">
            <a:avLst/>
          </a:prstGeom>
          <a:effectLst/>
        </p:spPr>
      </p:pic>
      <p:sp>
        <p:nvSpPr>
          <p:cNvPr id="6" name="Title Placeholder 5"/>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73854587"/>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Lst>
  <p:hf sldNum="0" hdr="0" dt="0"/>
  <p:txStyles>
    <p:titleStyle>
      <a:lvl1pPr algn="l" defTabSz="1097280" rtl="0" eaLnBrk="1" latinLnBrk="0" hangingPunct="1">
        <a:lnSpc>
          <a:spcPct val="90000"/>
        </a:lnSpc>
        <a:spcBef>
          <a:spcPct val="0"/>
        </a:spcBef>
        <a:buNone/>
        <a:defRPr sz="5280" b="1" kern="1200">
          <a:solidFill>
            <a:schemeClr val="bg1"/>
          </a:solidFill>
          <a:latin typeface="Arial" charset="0"/>
          <a:ea typeface="Arial" charset="0"/>
          <a:cs typeface="Arial" charset="0"/>
        </a:defRPr>
      </a:lvl1pPr>
    </p:titleStyle>
    <p:bodyStyle>
      <a:lvl1pPr marL="274320" indent="-274320" algn="l" defTabSz="1097280" rtl="0" eaLnBrk="1" latinLnBrk="0" hangingPunct="1">
        <a:lnSpc>
          <a:spcPct val="90000"/>
        </a:lnSpc>
        <a:spcBef>
          <a:spcPts val="1200"/>
        </a:spcBef>
        <a:buFont typeface="Arial"/>
        <a:buChar char="•"/>
        <a:defRPr sz="3840" kern="1200">
          <a:solidFill>
            <a:schemeClr val="bg1"/>
          </a:solidFill>
          <a:latin typeface="Arial" charset="0"/>
          <a:ea typeface="Arial" charset="0"/>
          <a:cs typeface="Arial" charset="0"/>
        </a:defRPr>
      </a:lvl1pPr>
      <a:lvl2pPr marL="822960" indent="-274320" algn="l" defTabSz="1097280" rtl="0" eaLnBrk="1" latinLnBrk="0" hangingPunct="1">
        <a:lnSpc>
          <a:spcPct val="90000"/>
        </a:lnSpc>
        <a:spcBef>
          <a:spcPts val="600"/>
        </a:spcBef>
        <a:buFont typeface="Arial"/>
        <a:buChar char="•"/>
        <a:defRPr sz="3360" kern="1200">
          <a:solidFill>
            <a:schemeClr val="bg1"/>
          </a:solidFill>
          <a:latin typeface="Arial" charset="0"/>
          <a:ea typeface="Arial" charset="0"/>
          <a:cs typeface="Arial" charset="0"/>
        </a:defRPr>
      </a:lvl2pPr>
      <a:lvl3pPr marL="1371600" indent="-274320" algn="l" defTabSz="1097280" rtl="0" eaLnBrk="1" latinLnBrk="0" hangingPunct="1">
        <a:lnSpc>
          <a:spcPct val="90000"/>
        </a:lnSpc>
        <a:spcBef>
          <a:spcPts val="600"/>
        </a:spcBef>
        <a:buFont typeface="Arial"/>
        <a:buChar char="•"/>
        <a:defRPr sz="2880" kern="1200">
          <a:solidFill>
            <a:schemeClr val="bg1"/>
          </a:solidFill>
          <a:latin typeface="Arial" charset="0"/>
          <a:ea typeface="Arial" charset="0"/>
          <a:cs typeface="Arial" charset="0"/>
        </a:defRPr>
      </a:lvl3pPr>
      <a:lvl4pPr marL="1920240" indent="-274320" algn="l" defTabSz="1097280" rtl="0" eaLnBrk="1" latinLnBrk="0" hangingPunct="1">
        <a:lnSpc>
          <a:spcPct val="90000"/>
        </a:lnSpc>
        <a:spcBef>
          <a:spcPts val="600"/>
        </a:spcBef>
        <a:buFont typeface="Arial"/>
        <a:buChar char="•"/>
        <a:defRPr sz="2400" kern="1200">
          <a:solidFill>
            <a:schemeClr val="bg1"/>
          </a:solidFill>
          <a:latin typeface="Arial" charset="0"/>
          <a:ea typeface="Arial" charset="0"/>
          <a:cs typeface="Arial" charset="0"/>
        </a:defRPr>
      </a:lvl4pPr>
      <a:lvl5pPr marL="2468880" indent="-274320" algn="l" defTabSz="1097280" rtl="0" eaLnBrk="1" latinLnBrk="0" hangingPunct="1">
        <a:lnSpc>
          <a:spcPct val="90000"/>
        </a:lnSpc>
        <a:spcBef>
          <a:spcPts val="600"/>
        </a:spcBef>
        <a:buFont typeface="Arial"/>
        <a:buChar char="•"/>
        <a:defRPr sz="2400" kern="1200">
          <a:solidFill>
            <a:schemeClr val="bg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rgbClr val="00A69A">
                <a:lumMod val="0"/>
              </a:srgbClr>
            </a:gs>
            <a:gs pos="52000">
              <a:srgbClr val="00322E">
                <a:lumMod val="60000"/>
              </a:srgbClr>
            </a:gs>
            <a:gs pos="100000">
              <a:srgbClr val="00A69A">
                <a:lumMod val="58000"/>
              </a:srgbClr>
            </a:gs>
          </a:gsLst>
          <a:lin ang="5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05840" y="2190750"/>
            <a:ext cx="12618720" cy="501668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5"/>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p>
        </p:txBody>
      </p:sp>
      <p:pic>
        <p:nvPicPr>
          <p:cNvPr id="5" name="Picture 4">
            <a:extLst>
              <a:ext uri="{FF2B5EF4-FFF2-40B4-BE49-F238E27FC236}">
                <a16:creationId xmlns:a16="http://schemas.microsoft.com/office/drawing/2014/main" id="{26A8B552-CA70-4C45-A1BD-0E2AEA29080F}"/>
              </a:ext>
            </a:extLst>
          </p:cNvPr>
          <p:cNvPicPr>
            <a:picLocks noChangeAspect="1"/>
          </p:cNvPicPr>
          <p:nvPr userDrawn="1"/>
        </p:nvPicPr>
        <p:blipFill>
          <a:blip r:embed="rId10"/>
          <a:stretch>
            <a:fillRect/>
          </a:stretch>
        </p:blipFill>
        <p:spPr>
          <a:xfrm>
            <a:off x="10225322" y="7220102"/>
            <a:ext cx="4405078" cy="1009498"/>
          </a:xfrm>
          <a:prstGeom prst="rect">
            <a:avLst/>
          </a:prstGeom>
        </p:spPr>
      </p:pic>
    </p:spTree>
    <p:extLst>
      <p:ext uri="{BB962C8B-B14F-4D97-AF65-F5344CB8AC3E}">
        <p14:creationId xmlns:p14="http://schemas.microsoft.com/office/powerpoint/2010/main" val="2287189106"/>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Lst>
  <p:hf sldNum="0" hdr="0" dt="0"/>
  <p:txStyles>
    <p:titleStyle>
      <a:lvl1pPr algn="l" defTabSz="1097280" rtl="0" eaLnBrk="1" latinLnBrk="0" hangingPunct="1">
        <a:lnSpc>
          <a:spcPct val="90000"/>
        </a:lnSpc>
        <a:spcBef>
          <a:spcPct val="0"/>
        </a:spcBef>
        <a:buNone/>
        <a:defRPr sz="5280" b="1" kern="1200">
          <a:solidFill>
            <a:schemeClr val="bg1"/>
          </a:solidFill>
          <a:latin typeface="Arial" charset="0"/>
          <a:ea typeface="Arial" charset="0"/>
          <a:cs typeface="Arial" charset="0"/>
        </a:defRPr>
      </a:lvl1pPr>
    </p:titleStyle>
    <p:bodyStyle>
      <a:lvl1pPr marL="274320" indent="-274320" algn="l" defTabSz="1097280" rtl="0" eaLnBrk="1" latinLnBrk="0" hangingPunct="1">
        <a:lnSpc>
          <a:spcPct val="90000"/>
        </a:lnSpc>
        <a:spcBef>
          <a:spcPts val="1200"/>
        </a:spcBef>
        <a:buFont typeface="Arial"/>
        <a:buChar char="•"/>
        <a:defRPr sz="3840" kern="1200">
          <a:solidFill>
            <a:schemeClr val="bg1"/>
          </a:solidFill>
          <a:latin typeface="Arial" charset="0"/>
          <a:ea typeface="Arial" charset="0"/>
          <a:cs typeface="Arial" charset="0"/>
        </a:defRPr>
      </a:lvl1pPr>
      <a:lvl2pPr marL="822960" indent="-274320" algn="l" defTabSz="1097280" rtl="0" eaLnBrk="1" latinLnBrk="0" hangingPunct="1">
        <a:lnSpc>
          <a:spcPct val="90000"/>
        </a:lnSpc>
        <a:spcBef>
          <a:spcPts val="600"/>
        </a:spcBef>
        <a:buFont typeface="Arial"/>
        <a:buChar char="•"/>
        <a:defRPr sz="3360" kern="1200">
          <a:solidFill>
            <a:schemeClr val="bg1"/>
          </a:solidFill>
          <a:latin typeface="Arial" charset="0"/>
          <a:ea typeface="Arial" charset="0"/>
          <a:cs typeface="Arial" charset="0"/>
        </a:defRPr>
      </a:lvl2pPr>
      <a:lvl3pPr marL="1371600" indent="-274320" algn="l" defTabSz="1097280" rtl="0" eaLnBrk="1" latinLnBrk="0" hangingPunct="1">
        <a:lnSpc>
          <a:spcPct val="90000"/>
        </a:lnSpc>
        <a:spcBef>
          <a:spcPts val="600"/>
        </a:spcBef>
        <a:buFont typeface="Arial"/>
        <a:buChar char="•"/>
        <a:defRPr sz="2880" kern="1200">
          <a:solidFill>
            <a:schemeClr val="bg1"/>
          </a:solidFill>
          <a:latin typeface="Arial" charset="0"/>
          <a:ea typeface="Arial" charset="0"/>
          <a:cs typeface="Arial" charset="0"/>
        </a:defRPr>
      </a:lvl3pPr>
      <a:lvl4pPr marL="1920240" indent="-274320" algn="l" defTabSz="1097280" rtl="0" eaLnBrk="1" latinLnBrk="0" hangingPunct="1">
        <a:lnSpc>
          <a:spcPct val="90000"/>
        </a:lnSpc>
        <a:spcBef>
          <a:spcPts val="600"/>
        </a:spcBef>
        <a:buFont typeface="Arial"/>
        <a:buChar char="•"/>
        <a:defRPr sz="2400" kern="1200">
          <a:solidFill>
            <a:schemeClr val="bg1"/>
          </a:solidFill>
          <a:latin typeface="Arial" charset="0"/>
          <a:ea typeface="Arial" charset="0"/>
          <a:cs typeface="Arial" charset="0"/>
        </a:defRPr>
      </a:lvl4pPr>
      <a:lvl5pPr marL="2468880" indent="-274320" algn="l" defTabSz="1097280" rtl="0" eaLnBrk="1" latinLnBrk="0" hangingPunct="1">
        <a:lnSpc>
          <a:spcPct val="90000"/>
        </a:lnSpc>
        <a:spcBef>
          <a:spcPts val="600"/>
        </a:spcBef>
        <a:buFont typeface="Arial"/>
        <a:buChar char="•"/>
        <a:defRPr sz="2400" kern="1200">
          <a:solidFill>
            <a:schemeClr val="bg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3"/>
          <p:cNvSpPr txBox="1">
            <a:spLocks noGrp="1"/>
          </p:cNvSpPr>
          <p:nvPr>
            <p:ph type="title"/>
          </p:nvPr>
        </p:nvSpPr>
        <p:spPr>
          <a:xfrm>
            <a:off x="1005840" y="438150"/>
            <a:ext cx="12618720" cy="1590676"/>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3"/>
          <p:cNvSpPr txBox="1">
            <a:spLocks noGrp="1"/>
          </p:cNvSpPr>
          <p:nvPr>
            <p:ph type="body" idx="1"/>
          </p:nvPr>
        </p:nvSpPr>
        <p:spPr>
          <a:xfrm>
            <a:off x="1005840" y="2190750"/>
            <a:ext cx="12618720" cy="522160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3"/>
          <p:cNvSpPr txBox="1">
            <a:spLocks noGrp="1"/>
          </p:cNvSpPr>
          <p:nvPr>
            <p:ph type="dt" idx="10"/>
          </p:nvPr>
        </p:nvSpPr>
        <p:spPr>
          <a:xfrm>
            <a:off x="1005840" y="7627621"/>
            <a:ext cx="3291840" cy="43815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4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16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16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16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16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16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16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16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160" b="0" i="0" u="none" strike="noStrike" cap="none">
                <a:solidFill>
                  <a:schemeClr val="dk1"/>
                </a:solidFill>
                <a:latin typeface="Calibri"/>
                <a:ea typeface="Calibri"/>
                <a:cs typeface="Calibri"/>
                <a:sym typeface="Calibri"/>
              </a:defRPr>
            </a:lvl9pPr>
          </a:lstStyle>
          <a:p>
            <a:endParaRPr/>
          </a:p>
        </p:txBody>
      </p:sp>
      <p:sp>
        <p:nvSpPr>
          <p:cNvPr id="13" name="Google Shape;13;p43"/>
          <p:cNvSpPr txBox="1">
            <a:spLocks noGrp="1"/>
          </p:cNvSpPr>
          <p:nvPr>
            <p:ph type="ftr" idx="11"/>
          </p:nvPr>
        </p:nvSpPr>
        <p:spPr>
          <a:xfrm>
            <a:off x="4846320" y="7627621"/>
            <a:ext cx="4937760" cy="43815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4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16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16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16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16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16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16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16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160" b="0" i="0" u="none" strike="noStrike" cap="none">
                <a:solidFill>
                  <a:schemeClr val="dk1"/>
                </a:solidFill>
                <a:latin typeface="Calibri"/>
                <a:ea typeface="Calibri"/>
                <a:cs typeface="Calibri"/>
                <a:sym typeface="Calibri"/>
              </a:defRPr>
            </a:lvl9pPr>
          </a:lstStyle>
          <a:p>
            <a:endParaRPr/>
          </a:p>
        </p:txBody>
      </p:sp>
      <p:sp>
        <p:nvSpPr>
          <p:cNvPr id="14" name="Google Shape;14;p43"/>
          <p:cNvSpPr txBox="1">
            <a:spLocks noGrp="1"/>
          </p:cNvSpPr>
          <p:nvPr>
            <p:ph type="sldNum" idx="12"/>
          </p:nvPr>
        </p:nvSpPr>
        <p:spPr>
          <a:xfrm>
            <a:off x="10332720" y="7627621"/>
            <a:ext cx="3291840" cy="4381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36704168"/>
      </p:ext>
    </p:extLst>
  </p:cSld>
  <p:clrMap bg1="lt1" tx1="dk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cssny.org/publications/entry/how-structural-inequalities-in-new-yorks-health-care-system-exacerbate-hea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s://data.oecd.org/inequality/income-inequality.ht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3.xml"/><Relationship Id="rId5" Type="http://schemas.openxmlformats.org/officeDocument/2006/relationships/hyperlink" Target="https://morningconsult.com/wp-content/uploads/2020/03/200344_crosstabs_CORONAVIRUS_ADULTS_Adults_v3_JB.pdf" TargetMode="Externa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hyperlink" Target="https://www.cssny.org/publications/entry/how-structural-inequalities-in-new-yorks-health-care-system-exacerbate-hea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laborforsinglepayer.org/" TargetMode="External"/><Relationship Id="rId13" Type="http://schemas.openxmlformats.org/officeDocument/2006/relationships/image" Target="../media/image21.png"/><Relationship Id="rId3" Type="http://schemas.openxmlformats.org/officeDocument/2006/relationships/hyperlink" Target="http://www.pnhpnymetro.org/" TargetMode="External"/><Relationship Id="rId7" Type="http://schemas.openxmlformats.org/officeDocument/2006/relationships/hyperlink" Target="https://www.businessformedicareforall.org/" TargetMode="External"/><Relationship Id="rId12" Type="http://schemas.openxmlformats.org/officeDocument/2006/relationships/image" Target="../media/image20.png"/><Relationship Id="rId17" Type="http://schemas.openxmlformats.org/officeDocument/2006/relationships/image" Target="../media/image25.jpg"/><Relationship Id="rId2" Type="http://schemas.openxmlformats.org/officeDocument/2006/relationships/hyperlink" Target="http://pnhp.org/" TargetMode="External"/><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hyperlink" Target="https://www.citizen.org/topic/health-care/medicare-for-all/" TargetMode="External"/><Relationship Id="rId11" Type="http://schemas.openxmlformats.org/officeDocument/2006/relationships/image" Target="../media/image19.png"/><Relationship Id="rId5" Type="http://schemas.openxmlformats.org/officeDocument/2006/relationships/hyperlink" Target="https://www.healthcare-now.org/" TargetMode="External"/><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hyperlink" Target="https://www.nyhcampaign.org/" TargetMode="External"/><Relationship Id="rId9" Type="http://schemas.openxmlformats.org/officeDocument/2006/relationships/hyperlink" Target="mailto:dr.stevea@gmail.com" TargetMode="External"/><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hyperlink" Target="https://doi.org/10.3390/healthcare8020168" TargetMode="External"/><Relationship Id="rId2" Type="http://schemas.openxmlformats.org/officeDocument/2006/relationships/hyperlink" Target="https://www.nejm.org/doi/full/10.1056/NEJMp2012910" TargetMode="External"/><Relationship Id="rId1" Type="http://schemas.openxmlformats.org/officeDocument/2006/relationships/slideLayout" Target="../slideLayouts/slideLayout16.xml"/><Relationship Id="rId5" Type="http://schemas.openxmlformats.org/officeDocument/2006/relationships/hyperlink" Target="https://www.healthaffairs.org/doi/full/10.1377/hlthaff.2011.0685" TargetMode="External"/><Relationship Id="rId4" Type="http://schemas.openxmlformats.org/officeDocument/2006/relationships/hyperlink" Target="https://www.thelancet.com/series/america-equity-equality-in-health"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ocialsecurityworks.org/allmeansall/" TargetMode="External"/><Relationship Id="rId2" Type="http://schemas.openxmlformats.org/officeDocument/2006/relationships/hyperlink" Target="https://pnhp.org/racial-health-inequity/" TargetMode="External"/><Relationship Id="rId1" Type="http://schemas.openxmlformats.org/officeDocument/2006/relationships/slideLayout" Target="../slideLayouts/slideLayout6.xml"/><Relationship Id="rId4" Type="http://schemas.openxmlformats.org/officeDocument/2006/relationships/hyperlink" Target="https://whitecoats4blacklives.org/"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070E5E-6C01-4ABE-B479-8EE6E0150842}"/>
              </a:ext>
            </a:extLst>
          </p:cNvPr>
          <p:cNvSpPr>
            <a:spLocks noGrp="1"/>
          </p:cNvSpPr>
          <p:nvPr>
            <p:ph type="title"/>
          </p:nvPr>
        </p:nvSpPr>
        <p:spPr>
          <a:xfrm>
            <a:off x="152400" y="104067"/>
            <a:ext cx="5875176" cy="7061843"/>
          </a:xfrm>
        </p:spPr>
        <p:txBody>
          <a:bodyPr>
            <a:normAutofit fontScale="90000"/>
          </a:bodyPr>
          <a:lstStyle/>
          <a:p>
            <a:pPr algn="ctr"/>
            <a:r>
              <a:rPr lang="en-US" sz="5300" b="1" dirty="0">
                <a:solidFill>
                  <a:srgbClr val="FF0000"/>
                </a:solidFill>
              </a:rPr>
              <a:t>Part 2 of 2:</a:t>
            </a:r>
            <a:br>
              <a:rPr lang="en-US" sz="2200" b="1" dirty="0">
                <a:solidFill>
                  <a:srgbClr val="FF0000"/>
                </a:solidFill>
              </a:rPr>
            </a:br>
            <a:br>
              <a:rPr lang="en-US" sz="2200" b="1" dirty="0">
                <a:solidFill>
                  <a:srgbClr val="FF0000"/>
                </a:solidFill>
              </a:rPr>
            </a:br>
            <a:r>
              <a:rPr lang="en-US" sz="7200" b="1" i="1" dirty="0">
                <a:solidFill>
                  <a:srgbClr val="FF0000"/>
                </a:solidFill>
                <a:effectLst>
                  <a:outerShdw blurRad="38100" dist="38100" dir="2700000" algn="tl">
                    <a:srgbClr val="000000">
                      <a:alpha val="43137"/>
                    </a:srgbClr>
                  </a:outerShdw>
                </a:effectLst>
              </a:rPr>
              <a:t>“I </a:t>
            </a:r>
            <a:br>
              <a:rPr lang="en-US" sz="7200" b="1" i="1" dirty="0">
                <a:solidFill>
                  <a:srgbClr val="FF0000"/>
                </a:solidFill>
                <a:effectLst>
                  <a:outerShdw blurRad="38100" dist="38100" dir="2700000" algn="tl">
                    <a:srgbClr val="000000">
                      <a:alpha val="43137"/>
                    </a:srgbClr>
                  </a:outerShdw>
                </a:effectLst>
              </a:rPr>
            </a:br>
            <a:r>
              <a:rPr lang="en-US" sz="7200" b="1" i="1" dirty="0">
                <a:solidFill>
                  <a:srgbClr val="FF0000"/>
                </a:solidFill>
                <a:effectLst>
                  <a:outerShdw blurRad="38100" dist="38100" dir="2700000" algn="tl">
                    <a:srgbClr val="000000">
                      <a:alpha val="43137"/>
                    </a:srgbClr>
                  </a:outerShdw>
                </a:effectLst>
              </a:rPr>
              <a:t>Can’t</a:t>
            </a:r>
            <a:br>
              <a:rPr lang="en-US" sz="7200" b="1" i="1" dirty="0">
                <a:solidFill>
                  <a:srgbClr val="FF0000"/>
                </a:solidFill>
                <a:effectLst>
                  <a:outerShdw blurRad="38100" dist="38100" dir="2700000" algn="tl">
                    <a:srgbClr val="000000">
                      <a:alpha val="43137"/>
                    </a:srgbClr>
                  </a:outerShdw>
                </a:effectLst>
              </a:rPr>
            </a:br>
            <a:r>
              <a:rPr lang="en-US" sz="7200" b="1" i="1" dirty="0">
                <a:solidFill>
                  <a:srgbClr val="FF0000"/>
                </a:solidFill>
                <a:effectLst>
                  <a:outerShdw blurRad="38100" dist="38100" dir="2700000" algn="tl">
                    <a:srgbClr val="000000">
                      <a:alpha val="43137"/>
                    </a:srgbClr>
                  </a:outerShdw>
                </a:effectLst>
              </a:rPr>
              <a:t> Breathe”</a:t>
            </a:r>
            <a:br>
              <a:rPr lang="en-US" sz="2200" b="1" dirty="0">
                <a:solidFill>
                  <a:srgbClr val="FF0000"/>
                </a:solidFill>
              </a:rPr>
            </a:br>
            <a:br>
              <a:rPr lang="en-US" sz="2200" b="1" dirty="0">
                <a:solidFill>
                  <a:srgbClr val="FF0000"/>
                </a:solidFill>
              </a:rPr>
            </a:br>
            <a:r>
              <a:rPr lang="en-US" sz="4400" b="1" dirty="0">
                <a:solidFill>
                  <a:srgbClr val="0000FF"/>
                </a:solidFill>
              </a:rPr>
              <a:t>Racism and Covid</a:t>
            </a:r>
            <a:br>
              <a:rPr lang="en-US" sz="4400" b="1" dirty="0">
                <a:solidFill>
                  <a:srgbClr val="0000FF"/>
                </a:solidFill>
              </a:rPr>
            </a:br>
            <a:r>
              <a:rPr lang="en-US" sz="4400" b="1" dirty="0">
                <a:solidFill>
                  <a:srgbClr val="0000FF"/>
                </a:solidFill>
              </a:rPr>
              <a:t>&amp;</a:t>
            </a:r>
            <a:br>
              <a:rPr lang="en-US" sz="4400" b="1" dirty="0">
                <a:solidFill>
                  <a:srgbClr val="0000FF"/>
                </a:solidFill>
              </a:rPr>
            </a:br>
            <a:r>
              <a:rPr lang="en-US" sz="4400" b="1" dirty="0">
                <a:solidFill>
                  <a:srgbClr val="0000FF"/>
                </a:solidFill>
              </a:rPr>
              <a:t>The Case for Single Payer, Expanded and Improved Medicare for All</a:t>
            </a:r>
            <a:endParaRPr lang="en-US" sz="3600" b="1" dirty="0">
              <a:solidFill>
                <a:srgbClr val="0000FF"/>
              </a:solidFill>
            </a:endParaRPr>
          </a:p>
        </p:txBody>
      </p:sp>
      <p:pic>
        <p:nvPicPr>
          <p:cNvPr id="5" name="Picture 4">
            <a:extLst>
              <a:ext uri="{FF2B5EF4-FFF2-40B4-BE49-F238E27FC236}">
                <a16:creationId xmlns:a16="http://schemas.microsoft.com/office/drawing/2014/main" id="{FB3319F3-1DDD-4BB2-B12E-0A76E87F0DF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270171" y="141388"/>
            <a:ext cx="8080311" cy="7913278"/>
          </a:xfrm>
          <a:prstGeom prst="rect">
            <a:avLst/>
          </a:prstGeom>
          <a:ln w="25400">
            <a:solidFill>
              <a:schemeClr val="tx1"/>
            </a:solidFill>
          </a:ln>
        </p:spPr>
      </p:pic>
      <p:sp>
        <p:nvSpPr>
          <p:cNvPr id="6" name="Text Placeholder 2">
            <a:extLst>
              <a:ext uri="{FF2B5EF4-FFF2-40B4-BE49-F238E27FC236}">
                <a16:creationId xmlns:a16="http://schemas.microsoft.com/office/drawing/2014/main" id="{24398FC2-8D23-406C-BC1F-0C7EFDE83B3D}"/>
              </a:ext>
            </a:extLst>
          </p:cNvPr>
          <p:cNvSpPr txBox="1">
            <a:spLocks/>
          </p:cNvSpPr>
          <p:nvPr/>
        </p:nvSpPr>
        <p:spPr>
          <a:xfrm>
            <a:off x="91059" y="7154942"/>
            <a:ext cx="5955178" cy="97059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0" marR="0" indent="0" algn="ctr" defTabSz="410774" rtl="0" latinLnBrk="0">
              <a:lnSpc>
                <a:spcPct val="100000"/>
              </a:lnSpc>
              <a:spcBef>
                <a:spcPts val="0"/>
              </a:spcBef>
              <a:spcAft>
                <a:spcPts val="0"/>
              </a:spcAft>
              <a:buClrTx/>
              <a:buSzTx/>
              <a:buFontTx/>
              <a:buNone/>
              <a:tabLst/>
              <a:defRPr sz="2602" b="0" i="0" u="none" strike="noStrike" cap="none" spc="0" baseline="0">
                <a:ln>
                  <a:noFill/>
                </a:ln>
                <a:solidFill>
                  <a:srgbClr val="000000"/>
                </a:solidFill>
                <a:uFillTx/>
                <a:latin typeface="Helvetica Neue"/>
                <a:ea typeface="Helvetica Neue"/>
                <a:cs typeface="Helvetica Neue"/>
                <a:sym typeface="Helvetica Neue"/>
              </a:defRPr>
            </a:lvl1pPr>
            <a:lvl2pPr marL="0" marR="0" indent="160738" algn="ctr" defTabSz="410774" rtl="0" latinLnBrk="0">
              <a:lnSpc>
                <a:spcPct val="100000"/>
              </a:lnSpc>
              <a:spcBef>
                <a:spcPts val="0"/>
              </a:spcBef>
              <a:spcAft>
                <a:spcPts val="0"/>
              </a:spcAft>
              <a:buClrTx/>
              <a:buSzTx/>
              <a:buFontTx/>
              <a:buNone/>
              <a:tabLst/>
              <a:defRPr sz="2602" b="0" i="0" u="none" strike="noStrike" cap="none" spc="0" baseline="0">
                <a:ln>
                  <a:noFill/>
                </a:ln>
                <a:solidFill>
                  <a:srgbClr val="000000"/>
                </a:solidFill>
                <a:uFillTx/>
                <a:latin typeface="Helvetica Neue"/>
                <a:ea typeface="Helvetica Neue"/>
                <a:cs typeface="Helvetica Neue"/>
                <a:sym typeface="Helvetica Neue"/>
              </a:defRPr>
            </a:lvl2pPr>
            <a:lvl3pPr marL="0" marR="0" indent="321475" algn="ctr" defTabSz="410774" rtl="0" latinLnBrk="0">
              <a:lnSpc>
                <a:spcPct val="100000"/>
              </a:lnSpc>
              <a:spcBef>
                <a:spcPts val="0"/>
              </a:spcBef>
              <a:spcAft>
                <a:spcPts val="0"/>
              </a:spcAft>
              <a:buClrTx/>
              <a:buSzTx/>
              <a:buFontTx/>
              <a:buNone/>
              <a:tabLst/>
              <a:defRPr sz="2602" b="0" i="0" u="none" strike="noStrike" cap="none" spc="0" baseline="0">
                <a:ln>
                  <a:noFill/>
                </a:ln>
                <a:solidFill>
                  <a:srgbClr val="000000"/>
                </a:solidFill>
                <a:uFillTx/>
                <a:latin typeface="Helvetica Neue"/>
                <a:ea typeface="Helvetica Neue"/>
                <a:cs typeface="Helvetica Neue"/>
                <a:sym typeface="Helvetica Neue"/>
              </a:defRPr>
            </a:lvl3pPr>
            <a:lvl4pPr marL="0" marR="0" indent="482212" algn="ctr" defTabSz="410774" rtl="0" latinLnBrk="0">
              <a:lnSpc>
                <a:spcPct val="100000"/>
              </a:lnSpc>
              <a:spcBef>
                <a:spcPts val="0"/>
              </a:spcBef>
              <a:spcAft>
                <a:spcPts val="0"/>
              </a:spcAft>
              <a:buClrTx/>
              <a:buSzTx/>
              <a:buFontTx/>
              <a:buNone/>
              <a:tabLst/>
              <a:defRPr sz="2602" b="0" i="0" u="none" strike="noStrike" cap="none" spc="0" baseline="0">
                <a:ln>
                  <a:noFill/>
                </a:ln>
                <a:solidFill>
                  <a:srgbClr val="000000"/>
                </a:solidFill>
                <a:uFillTx/>
                <a:latin typeface="Helvetica Neue"/>
                <a:ea typeface="Helvetica Neue"/>
                <a:cs typeface="Helvetica Neue"/>
                <a:sym typeface="Helvetica Neue"/>
              </a:defRPr>
            </a:lvl4pPr>
            <a:lvl5pPr marL="0" marR="0" indent="642950" algn="ctr" defTabSz="410774" rtl="0" latinLnBrk="0">
              <a:lnSpc>
                <a:spcPct val="100000"/>
              </a:lnSpc>
              <a:spcBef>
                <a:spcPts val="0"/>
              </a:spcBef>
              <a:spcAft>
                <a:spcPts val="0"/>
              </a:spcAft>
              <a:buClrTx/>
              <a:buSzTx/>
              <a:buFontTx/>
              <a:buNone/>
              <a:tabLst/>
              <a:defRPr sz="2602" b="0" i="0" u="none" strike="noStrike" cap="none" spc="0" baseline="0">
                <a:ln>
                  <a:noFill/>
                </a:ln>
                <a:solidFill>
                  <a:srgbClr val="000000"/>
                </a:solidFill>
                <a:uFillTx/>
                <a:latin typeface="Helvetica Neue"/>
                <a:ea typeface="Helvetica Neue"/>
                <a:cs typeface="Helvetica Neue"/>
                <a:sym typeface="Helvetica Neue"/>
              </a:defRPr>
            </a:lvl5pPr>
            <a:lvl6pPr marL="1875271" marR="0" indent="-312545" algn="l" defTabSz="410774"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6pPr>
            <a:lvl7pPr marL="2187816" marR="0" indent="-312545" algn="l" defTabSz="410774"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7pPr>
            <a:lvl8pPr marL="2500361" marR="0" indent="-312545" algn="l" defTabSz="410774"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8pPr>
            <a:lvl9pPr marL="2812906" marR="0" indent="-312545" algn="l" defTabSz="410774"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9pPr>
          </a:lstStyle>
          <a:p>
            <a:pPr marL="0" marR="0" lvl="0" indent="0" defTabSz="410774"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Helvetica Neue"/>
                <a:sym typeface="Helvetica Neue"/>
              </a:rPr>
              <a:t>Steven B. Auerbach, MD, MPH, FAAP </a:t>
            </a:r>
          </a:p>
          <a:p>
            <a:pPr marL="0" marR="0" lvl="0" indent="0" defTabSz="410774"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Helvetica Neue"/>
                <a:sym typeface="Helvetica Neue"/>
              </a:rPr>
              <a:t>Physicians for a National Health Program</a:t>
            </a:r>
          </a:p>
          <a:p>
            <a:pPr marL="0" marR="0" lvl="0" indent="0" defTabSz="410774"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Helvetica Neue"/>
                <a:sym typeface="Helvetica Neue"/>
              </a:rPr>
              <a:t>Campaign for New York Health</a:t>
            </a:r>
          </a:p>
        </p:txBody>
      </p:sp>
    </p:spTree>
    <p:extLst>
      <p:ext uri="{BB962C8B-B14F-4D97-AF65-F5344CB8AC3E}">
        <p14:creationId xmlns:p14="http://schemas.microsoft.com/office/powerpoint/2010/main" val="3226735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88A95EFD-85C2-4097-9020-435945A6CFE0}"/>
              </a:ext>
            </a:extLst>
          </p:cNvPr>
          <p:cNvSpPr>
            <a:spLocks noGrp="1" noRot="1" noChangeArrowheads="1"/>
          </p:cNvSpPr>
          <p:nvPr>
            <p:ph type="title"/>
          </p:nvPr>
        </p:nvSpPr>
        <p:spPr/>
        <p:txBody>
          <a:bodyPr/>
          <a:lstStyle/>
          <a:p>
            <a:pPr eaLnBrk="1" hangingPunct="1"/>
            <a:r>
              <a:rPr lang="en-US" altLang="en-US" sz="4800" dirty="0">
                <a:solidFill>
                  <a:srgbClr val="FF0000"/>
                </a:solidFill>
              </a:rPr>
              <a:t>Why was America So Vulnerable to COVID-19?</a:t>
            </a:r>
          </a:p>
        </p:txBody>
      </p:sp>
      <p:sp>
        <p:nvSpPr>
          <p:cNvPr id="6146" name="Rectangle 3">
            <a:extLst>
              <a:ext uri="{FF2B5EF4-FFF2-40B4-BE49-F238E27FC236}">
                <a16:creationId xmlns:a16="http://schemas.microsoft.com/office/drawing/2014/main" id="{F5AE9049-01BC-416B-BC4B-960D85A24038}"/>
              </a:ext>
            </a:extLst>
          </p:cNvPr>
          <p:cNvSpPr>
            <a:spLocks noGrp="1" noChangeArrowheads="1"/>
          </p:cNvSpPr>
          <p:nvPr>
            <p:ph type="body" idx="1"/>
          </p:nvPr>
        </p:nvSpPr>
        <p:spPr>
          <a:xfrm>
            <a:off x="508000" y="2190750"/>
            <a:ext cx="13795022" cy="5221606"/>
          </a:xfrm>
        </p:spPr>
        <p:txBody>
          <a:bodyPr>
            <a:normAutofit fontScale="92500"/>
          </a:bodyPr>
          <a:lstStyle/>
          <a:p>
            <a:pPr eaLnBrk="1" hangingPunct="1"/>
            <a:r>
              <a:rPr lang="en-US" altLang="en-US" sz="5280" dirty="0">
                <a:solidFill>
                  <a:srgbClr val="0000FF"/>
                </a:solidFill>
              </a:rPr>
              <a:t>Already deteriorating health status*</a:t>
            </a:r>
          </a:p>
          <a:p>
            <a:pPr eaLnBrk="1" hangingPunct="1"/>
            <a:r>
              <a:rPr lang="en-US" altLang="en-US" sz="5280" dirty="0">
                <a:solidFill>
                  <a:srgbClr val="0000FF"/>
                </a:solidFill>
              </a:rPr>
              <a:t>Weakened public health capacity</a:t>
            </a:r>
          </a:p>
          <a:p>
            <a:pPr eaLnBrk="1" hangingPunct="1"/>
            <a:r>
              <a:rPr lang="en-US" altLang="en-US" sz="5280" dirty="0">
                <a:solidFill>
                  <a:srgbClr val="0000FF"/>
                </a:solidFill>
              </a:rPr>
              <a:t>A crumbling, racist social safety net</a:t>
            </a:r>
          </a:p>
          <a:p>
            <a:pPr eaLnBrk="1" hangingPunct="1"/>
            <a:r>
              <a:rPr lang="en-US" altLang="en-US" sz="5280" dirty="0">
                <a:solidFill>
                  <a:srgbClr val="0000FF"/>
                </a:solidFill>
              </a:rPr>
              <a:t>Wasteful, structurally-racist health  system that prioritizes profitability over needs</a:t>
            </a:r>
          </a:p>
          <a:p>
            <a:pPr marL="0" indent="0" eaLnBrk="1" hangingPunct="1">
              <a:buNone/>
            </a:pPr>
            <a:endParaRPr lang="en-US" altLang="en-US" dirty="0"/>
          </a:p>
          <a:p>
            <a:pPr marL="0" indent="0" eaLnBrk="1" hangingPunct="1">
              <a:buNone/>
            </a:pPr>
            <a:r>
              <a:rPr lang="en-US" altLang="en-US" sz="2600" dirty="0"/>
              <a:t>*Case and Deaton: </a:t>
            </a:r>
            <a:r>
              <a:rPr lang="en-US" altLang="en-US" sz="2600" i="1" u="sng" dirty="0">
                <a:solidFill>
                  <a:srgbClr val="0000FF"/>
                </a:solidFill>
              </a:rPr>
              <a:t>https://www.brookings.edu/bpea-articles/mortality-and-morbidity-in-the-21st-century/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4">
            <a:extLst>
              <a:ext uri="{FF2B5EF4-FFF2-40B4-BE49-F238E27FC236}">
                <a16:creationId xmlns:a16="http://schemas.microsoft.com/office/drawing/2014/main" id="{2F62FEBE-CA1E-4036-A0EB-AF14F97D77A4}"/>
              </a:ext>
            </a:extLst>
          </p:cNvPr>
          <p:cNvPicPr>
            <a:picLocks noGrp="1" noChangeAspect="1" noChangeArrowheads="1"/>
          </p:cNvPicPr>
          <p:nvPr>
            <p:ph type="body" idx="4294967295"/>
          </p:nvPr>
        </p:nvPicPr>
        <p:blipFill rotWithShape="1">
          <a:blip r:embed="rId2" cstate="hqprint">
            <a:extLst>
              <a:ext uri="{28A0092B-C50C-407E-A947-70E740481C1C}">
                <a14:useLocalDpi xmlns:a14="http://schemas.microsoft.com/office/drawing/2010/main"/>
              </a:ext>
            </a:extLst>
          </a:blip>
          <a:srcRect/>
          <a:stretch/>
        </p:blipFill>
        <p:spPr>
          <a:xfrm>
            <a:off x="2338755" y="228600"/>
            <a:ext cx="10972800" cy="7860323"/>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3">
            <a:extLst>
              <a:ext uri="{FF2B5EF4-FFF2-40B4-BE49-F238E27FC236}">
                <a16:creationId xmlns:a16="http://schemas.microsoft.com/office/drawing/2014/main" id="{89017782-F2DA-4883-B7E4-4C23269BF87D}"/>
              </a:ext>
            </a:extLst>
          </p:cNvPr>
          <p:cNvPicPr>
            <a:picLocks noGrp="1" noChangeAspect="1" noChangeArrowheads="1"/>
          </p:cNvPicPr>
          <p:nvPr>
            <p:ph type="body" idx="1"/>
          </p:nvPr>
        </p:nvPicPr>
        <p:blipFill rotWithShape="1">
          <a:blip r:embed="rId2" cstate="hqprint">
            <a:extLst>
              <a:ext uri="{28A0092B-C50C-407E-A947-70E740481C1C}">
                <a14:useLocalDpi xmlns:a14="http://schemas.microsoft.com/office/drawing/2010/main"/>
              </a:ext>
            </a:extLst>
          </a:blip>
          <a:srcRect/>
          <a:stretch/>
        </p:blipFill>
        <p:spPr>
          <a:xfrm>
            <a:off x="1828800" y="132738"/>
            <a:ext cx="10972800" cy="79788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3">
            <a:extLst>
              <a:ext uri="{FF2B5EF4-FFF2-40B4-BE49-F238E27FC236}">
                <a16:creationId xmlns:a16="http://schemas.microsoft.com/office/drawing/2014/main" id="{871530C0-7E99-4E38-BE2E-98BD6CDBBDD1}"/>
              </a:ext>
            </a:extLst>
          </p:cNvPr>
          <p:cNvPicPr>
            <a:picLocks noGrp="1" noChangeAspect="1" noChangeArrowheads="1"/>
          </p:cNvPicPr>
          <p:nvPr>
            <p:ph type="body" idx="4294967295"/>
          </p:nvPr>
        </p:nvPicPr>
        <p:blipFill rotWithShape="1">
          <a:blip r:embed="rId2" cstate="hqprint">
            <a:extLst>
              <a:ext uri="{28A0092B-C50C-407E-A947-70E740481C1C}">
                <a14:useLocalDpi xmlns:a14="http://schemas.microsoft.com/office/drawing/2010/main"/>
              </a:ext>
            </a:extLst>
          </a:blip>
          <a:srcRect t="2137"/>
          <a:stretch/>
        </p:blipFill>
        <p:spPr>
          <a:xfrm>
            <a:off x="1932039" y="250723"/>
            <a:ext cx="10766322" cy="7900668"/>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4">
            <a:extLst>
              <a:ext uri="{FF2B5EF4-FFF2-40B4-BE49-F238E27FC236}">
                <a16:creationId xmlns:a16="http://schemas.microsoft.com/office/drawing/2014/main" id="{E8BD039F-D32F-4D5A-965A-782056F99854}"/>
              </a:ext>
            </a:extLst>
          </p:cNvPr>
          <p:cNvPicPr>
            <a:picLocks noGrp="1" noChangeAspect="1" noChangeArrowheads="1"/>
          </p:cNvPicPr>
          <p:nvPr>
            <p:ph type="body" idx="4294967295"/>
          </p:nvPr>
        </p:nvPicPr>
        <p:blipFill rotWithShape="1">
          <a:blip r:embed="rId2" cstate="hqprint">
            <a:extLst>
              <a:ext uri="{28A0092B-C50C-407E-A947-70E740481C1C}">
                <a14:useLocalDpi xmlns:a14="http://schemas.microsoft.com/office/drawing/2010/main"/>
              </a:ext>
            </a:extLst>
          </a:blip>
          <a:srcRect/>
          <a:stretch/>
        </p:blipFill>
        <p:spPr>
          <a:xfrm>
            <a:off x="1700758" y="90081"/>
            <a:ext cx="10972800" cy="8021535"/>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49" name="Picture 2">
            <a:extLst>
              <a:ext uri="{FF2B5EF4-FFF2-40B4-BE49-F238E27FC236}">
                <a16:creationId xmlns:a16="http://schemas.microsoft.com/office/drawing/2014/main" id="{D4567C1B-90E9-49F9-B0FE-D1F0892758C4}"/>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t="2573"/>
          <a:stretch/>
        </p:blipFill>
        <p:spPr bwMode="auto">
          <a:xfrm>
            <a:off x="2496277" y="185928"/>
            <a:ext cx="9637845" cy="704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4EA5380B-0B34-4A03-AEFA-CFCCFDDD8815}"/>
              </a:ext>
            </a:extLst>
          </p:cNvPr>
          <p:cNvSpPr txBox="1"/>
          <p:nvPr/>
        </p:nvSpPr>
        <p:spPr>
          <a:xfrm>
            <a:off x="0" y="7366563"/>
            <a:ext cx="14630400" cy="677108"/>
          </a:xfrm>
          <a:prstGeom prst="rect">
            <a:avLst/>
          </a:prstGeom>
          <a:noFill/>
        </p:spPr>
        <p:txBody>
          <a:bodyPr wrap="square">
            <a:spAutoFit/>
          </a:bodyPr>
          <a:lstStyle/>
          <a:p>
            <a:pPr algn="ctr"/>
            <a:r>
              <a:rPr lang="en-US" sz="1800" b="1" dirty="0">
                <a:solidFill>
                  <a:srgbClr val="FF0000"/>
                </a:solidFill>
              </a:rPr>
              <a:t>How Structural Inequalities in NY’s Health Care System Exacerbate Health Disparities During the Covid-19 Pandemic: A Call for Equitable Reform</a:t>
            </a:r>
          </a:p>
          <a:p>
            <a:pPr algn="ctr"/>
            <a:r>
              <a:rPr lang="en-US" sz="2000" b="1" i="1" u="sng" dirty="0">
                <a:solidFill>
                  <a:srgbClr val="0000FF"/>
                </a:solidFill>
                <a:hlinkClick r:id="rId4">
                  <a:extLst>
                    <a:ext uri="{A12FA001-AC4F-418D-AE19-62706E023703}">
                      <ahyp:hlinkClr xmlns:ahyp="http://schemas.microsoft.com/office/drawing/2018/hyperlinkcolor" val="tx"/>
                    </a:ext>
                  </a:extLst>
                </a:hlinkClick>
              </a:rPr>
              <a:t>https://www.cssny.org/publications/entry/how-structural-inequalities-in-new-yorks-health-care-system-exacerbate-heal</a:t>
            </a:r>
            <a:r>
              <a:rPr lang="en-US" sz="2000" b="1" i="1" u="sng" dirty="0">
                <a:solidFill>
                  <a:srgbClr val="0000FF"/>
                </a:solidFill>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3" name="Picture 2">
            <a:extLst>
              <a:ext uri="{FF2B5EF4-FFF2-40B4-BE49-F238E27FC236}">
                <a16:creationId xmlns:a16="http://schemas.microsoft.com/office/drawing/2014/main" id="{224BF163-8FEE-4BDA-9FDF-1981AFA9A5AE}"/>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t="3008"/>
          <a:stretch/>
        </p:blipFill>
        <p:spPr bwMode="auto">
          <a:xfrm>
            <a:off x="1828800" y="124690"/>
            <a:ext cx="10972800" cy="798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1" name="Picture 4">
            <a:extLst>
              <a:ext uri="{FF2B5EF4-FFF2-40B4-BE49-F238E27FC236}">
                <a16:creationId xmlns:a16="http://schemas.microsoft.com/office/drawing/2014/main" id="{534B11E0-A4E7-421A-AFA1-9622086F2288}"/>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1828800" y="124689"/>
            <a:ext cx="10972800" cy="798021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412" name="Text Box 5">
            <a:extLst>
              <a:ext uri="{FF2B5EF4-FFF2-40B4-BE49-F238E27FC236}">
                <a16:creationId xmlns:a16="http://schemas.microsoft.com/office/drawing/2014/main" id="{1CF2F498-CC69-4483-BDD8-99CA442B0760}"/>
              </a:ext>
            </a:extLst>
          </p:cNvPr>
          <p:cNvSpPr txBox="1">
            <a:spLocks noChangeArrowheads="1"/>
          </p:cNvSpPr>
          <p:nvPr/>
        </p:nvSpPr>
        <p:spPr bwMode="auto">
          <a:xfrm>
            <a:off x="6309360" y="6675120"/>
            <a:ext cx="6492240" cy="131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097280" fontAlgn="base">
              <a:spcBef>
                <a:spcPct val="50000"/>
              </a:spcBef>
              <a:spcAft>
                <a:spcPct val="0"/>
              </a:spcAft>
            </a:pPr>
            <a:r>
              <a:rPr lang="en-US" altLang="en-US" sz="2880" b="1" dirty="0">
                <a:solidFill>
                  <a:srgbClr val="CC0000"/>
                </a:solidFill>
              </a:rPr>
              <a:t>“The industry, according to our estimates, could have a net benefit” </a:t>
            </a:r>
            <a:r>
              <a:rPr lang="en-US" altLang="en-US" sz="2160" i="1" dirty="0">
                <a:solidFill>
                  <a:srgbClr val="FF0000"/>
                </a:solidFill>
              </a:rPr>
              <a:t>Dean Unger, VP, Moody’s, 5/11/2020</a:t>
            </a:r>
            <a:endParaRPr lang="en-US" altLang="en-US" sz="2160" i="1" dirty="0">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29" name="Picture 2">
            <a:extLst>
              <a:ext uri="{FF2B5EF4-FFF2-40B4-BE49-F238E27FC236}">
                <a16:creationId xmlns:a16="http://schemas.microsoft.com/office/drawing/2014/main" id="{066CDFB0-D59D-43C1-961D-24DD84BE398B}"/>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t="2250"/>
          <a:stretch/>
        </p:blipFill>
        <p:spPr bwMode="auto">
          <a:xfrm>
            <a:off x="1828800" y="103908"/>
            <a:ext cx="10972800" cy="8042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3" name="Picture 2">
            <a:extLst>
              <a:ext uri="{FF2B5EF4-FFF2-40B4-BE49-F238E27FC236}">
                <a16:creationId xmlns:a16="http://schemas.microsoft.com/office/drawing/2014/main" id="{1607B22B-BC98-4554-B790-8AFC6930E3A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28800" y="147380"/>
            <a:ext cx="10598727" cy="794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DCA34-75C0-4C6C-9BAF-D21A085039D4}"/>
              </a:ext>
            </a:extLst>
          </p:cNvPr>
          <p:cNvSpPr>
            <a:spLocks noGrp="1"/>
          </p:cNvSpPr>
          <p:nvPr>
            <p:ph type="title"/>
          </p:nvPr>
        </p:nvSpPr>
        <p:spPr>
          <a:xfrm>
            <a:off x="0" y="73036"/>
            <a:ext cx="14630400" cy="624796"/>
          </a:xfrm>
        </p:spPr>
        <p:txBody>
          <a:bodyPr>
            <a:normAutofit/>
          </a:bodyPr>
          <a:lstStyle/>
          <a:p>
            <a:pPr algn="ctr"/>
            <a:r>
              <a:rPr lang="en-US" sz="3600" b="1" dirty="0">
                <a:solidFill>
                  <a:srgbClr val="FF0000"/>
                </a:solidFill>
              </a:rPr>
              <a:t>Income Inequality (OECD)</a:t>
            </a:r>
            <a:endParaRPr lang="en-US" sz="3100" dirty="0">
              <a:solidFill>
                <a:srgbClr val="FF0000"/>
              </a:solidFill>
            </a:endParaRPr>
          </a:p>
        </p:txBody>
      </p:sp>
      <p:sp>
        <p:nvSpPr>
          <p:cNvPr id="4" name="TextBox 3">
            <a:extLst>
              <a:ext uri="{FF2B5EF4-FFF2-40B4-BE49-F238E27FC236}">
                <a16:creationId xmlns:a16="http://schemas.microsoft.com/office/drawing/2014/main" id="{73BE6B25-BB00-4EB7-9734-55BF2AA2B78E}"/>
              </a:ext>
            </a:extLst>
          </p:cNvPr>
          <p:cNvSpPr txBox="1"/>
          <p:nvPr/>
        </p:nvSpPr>
        <p:spPr>
          <a:xfrm>
            <a:off x="3657600" y="3853190"/>
            <a:ext cx="7315200" cy="523220"/>
          </a:xfrm>
          <a:prstGeom prst="rect">
            <a:avLst/>
          </a:prstGeom>
          <a:noFill/>
        </p:spPr>
        <p:txBody>
          <a:bodyPr wrap="square">
            <a:spAutoFit/>
          </a:bodyPr>
          <a:lstStyle/>
          <a:p>
            <a:r>
              <a:rPr lang="en-US" sz="2800" b="1" dirty="0">
                <a:solidFill>
                  <a:srgbClr val="FFFFFF"/>
                </a:solidFill>
                <a:latin typeface="Arial" panose="020B0604020202020204"/>
              </a:rPr>
              <a:t>= 18.7</a:t>
            </a:r>
            <a:endParaRPr lang="en-US" dirty="0"/>
          </a:p>
        </p:txBody>
      </p:sp>
      <p:pic>
        <p:nvPicPr>
          <p:cNvPr id="8" name="Picture 7">
            <a:extLst>
              <a:ext uri="{FF2B5EF4-FFF2-40B4-BE49-F238E27FC236}">
                <a16:creationId xmlns:a16="http://schemas.microsoft.com/office/drawing/2014/main" id="{C52EC5BC-A76A-4BFE-867A-1683CACB879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48653" y="796726"/>
            <a:ext cx="13932568" cy="7359837"/>
          </a:xfrm>
          <a:prstGeom prst="rect">
            <a:avLst/>
          </a:prstGeom>
          <a:ln w="12700">
            <a:solidFill>
              <a:schemeClr val="tx1"/>
            </a:solidFill>
          </a:ln>
        </p:spPr>
      </p:pic>
      <p:sp>
        <p:nvSpPr>
          <p:cNvPr id="10" name="TextBox 9">
            <a:extLst>
              <a:ext uri="{FF2B5EF4-FFF2-40B4-BE49-F238E27FC236}">
                <a16:creationId xmlns:a16="http://schemas.microsoft.com/office/drawing/2014/main" id="{832E32E1-14EA-4366-8FE2-C498B3A9C50E}"/>
              </a:ext>
            </a:extLst>
          </p:cNvPr>
          <p:cNvSpPr txBox="1"/>
          <p:nvPr/>
        </p:nvSpPr>
        <p:spPr>
          <a:xfrm>
            <a:off x="641685" y="1151235"/>
            <a:ext cx="10122568" cy="892552"/>
          </a:xfrm>
          <a:prstGeom prst="rect">
            <a:avLst/>
          </a:prstGeom>
          <a:noFill/>
        </p:spPr>
        <p:txBody>
          <a:bodyPr wrap="square">
            <a:spAutoFit/>
          </a:bodyPr>
          <a:lstStyle/>
          <a:p>
            <a:r>
              <a:rPr lang="en-US" dirty="0"/>
              <a:t>Gini coefficient: 0=complete equality. 1=complete inequality</a:t>
            </a:r>
            <a:br>
              <a:rPr lang="en-US" dirty="0"/>
            </a:br>
            <a:r>
              <a:rPr lang="en-US" i="1" u="sng" dirty="0">
                <a:solidFill>
                  <a:srgbClr val="0000FF"/>
                </a:solidFill>
                <a:hlinkClick r:id="rId4">
                  <a:extLst>
                    <a:ext uri="{A12FA001-AC4F-418D-AE19-62706E023703}">
                      <ahyp:hlinkClr xmlns:ahyp="http://schemas.microsoft.com/office/drawing/2018/hyperlinkcolor" val="tx"/>
                    </a:ext>
                  </a:extLst>
                </a:hlinkClick>
              </a:rPr>
              <a:t>https://data.oecd.org/inequality/income-inequality.htm</a:t>
            </a:r>
            <a:r>
              <a:rPr lang="en-US" i="1" u="sng" dirty="0">
                <a:solidFill>
                  <a:srgbClr val="0000FF"/>
                </a:solidFill>
              </a:rPr>
              <a:t>  </a:t>
            </a:r>
          </a:p>
        </p:txBody>
      </p:sp>
      <p:cxnSp>
        <p:nvCxnSpPr>
          <p:cNvPr id="12" name="Straight Arrow Connector 11">
            <a:extLst>
              <a:ext uri="{FF2B5EF4-FFF2-40B4-BE49-F238E27FC236}">
                <a16:creationId xmlns:a16="http://schemas.microsoft.com/office/drawing/2014/main" id="{EBB51E86-5387-40EA-8E0F-63C190E2CF62}"/>
              </a:ext>
            </a:extLst>
          </p:cNvPr>
          <p:cNvCxnSpPr/>
          <p:nvPr/>
        </p:nvCxnSpPr>
        <p:spPr>
          <a:xfrm>
            <a:off x="11847095" y="2506669"/>
            <a:ext cx="0" cy="553453"/>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BBA11A9-D389-422A-BC09-3720A468E50D}"/>
              </a:ext>
            </a:extLst>
          </p:cNvPr>
          <p:cNvSpPr txBox="1"/>
          <p:nvPr/>
        </p:nvSpPr>
        <p:spPr>
          <a:xfrm>
            <a:off x="11421979" y="2043787"/>
            <a:ext cx="962526" cy="584775"/>
          </a:xfrm>
          <a:prstGeom prst="rect">
            <a:avLst/>
          </a:prstGeom>
          <a:noFill/>
        </p:spPr>
        <p:txBody>
          <a:bodyPr wrap="square" rtlCol="0">
            <a:spAutoFit/>
          </a:bodyPr>
          <a:lstStyle/>
          <a:p>
            <a:r>
              <a:rPr lang="en-US" sz="3200" dirty="0">
                <a:solidFill>
                  <a:srgbClr val="0070C0"/>
                </a:solidFill>
              </a:rPr>
              <a:t>USA</a:t>
            </a:r>
          </a:p>
        </p:txBody>
      </p:sp>
    </p:spTree>
    <p:extLst>
      <p:ext uri="{BB962C8B-B14F-4D97-AF65-F5344CB8AC3E}">
        <p14:creationId xmlns:p14="http://schemas.microsoft.com/office/powerpoint/2010/main" val="2632583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11FEB09A-901A-4BA8-B1EB-8738E0E062C4}"/>
              </a:ext>
            </a:extLst>
          </p:cNvPr>
          <p:cNvSpPr>
            <a:spLocks noGrp="1" noRot="1" noChangeArrowheads="1"/>
          </p:cNvSpPr>
          <p:nvPr>
            <p:ph type="title" idx="4294967295"/>
          </p:nvPr>
        </p:nvSpPr>
        <p:spPr>
          <a:xfrm>
            <a:off x="0" y="129389"/>
            <a:ext cx="14630400" cy="1020985"/>
          </a:xfrm>
        </p:spPr>
        <p:txBody>
          <a:bodyPr>
            <a:normAutofit fontScale="90000"/>
          </a:bodyPr>
          <a:lstStyle/>
          <a:p>
            <a:pPr algn="ctr" eaLnBrk="1" hangingPunct="1"/>
            <a:r>
              <a:rPr lang="en-US" altLang="en-US" sz="4000" b="1" dirty="0">
                <a:solidFill>
                  <a:srgbClr val="FF0000"/>
                </a:solidFill>
              </a:rPr>
              <a:t>Health Insurers’ Stocks Near All Time Highs</a:t>
            </a:r>
            <a:br>
              <a:rPr lang="en-US" altLang="en-US" sz="4000" b="1" dirty="0">
                <a:solidFill>
                  <a:srgbClr val="FF0000"/>
                </a:solidFill>
              </a:rPr>
            </a:br>
            <a:r>
              <a:rPr lang="en-US" altLang="en-US" sz="4000" b="1" dirty="0">
                <a:solidFill>
                  <a:srgbClr val="FF0000"/>
                </a:solidFill>
              </a:rPr>
              <a:t>Wall Street Thinks Their Future is Rosy</a:t>
            </a:r>
            <a:br>
              <a:rPr lang="en-US" altLang="en-US" sz="2400" dirty="0">
                <a:solidFill>
                  <a:srgbClr val="FF0000"/>
                </a:solidFill>
              </a:rPr>
            </a:br>
            <a:endParaRPr lang="en-US" altLang="en-US" sz="2400" dirty="0">
              <a:solidFill>
                <a:srgbClr val="FF0000"/>
              </a:solidFill>
            </a:endParaRPr>
          </a:p>
        </p:txBody>
      </p:sp>
      <p:pic>
        <p:nvPicPr>
          <p:cNvPr id="19459" name="Picture 4">
            <a:extLst>
              <a:ext uri="{FF2B5EF4-FFF2-40B4-BE49-F238E27FC236}">
                <a16:creationId xmlns:a16="http://schemas.microsoft.com/office/drawing/2014/main" id="{A90A4F3B-7203-403E-8406-1AB7326763E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80160" y="1283359"/>
            <a:ext cx="11521440" cy="681685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460" name="Text Box 5">
            <a:extLst>
              <a:ext uri="{FF2B5EF4-FFF2-40B4-BE49-F238E27FC236}">
                <a16:creationId xmlns:a16="http://schemas.microsoft.com/office/drawing/2014/main" id="{737BF606-C5C2-4E12-A0FE-3D3FF0D72D5E}"/>
              </a:ext>
            </a:extLst>
          </p:cNvPr>
          <p:cNvSpPr txBox="1">
            <a:spLocks noChangeArrowheads="1"/>
          </p:cNvSpPr>
          <p:nvPr/>
        </p:nvSpPr>
        <p:spPr bwMode="auto">
          <a:xfrm>
            <a:off x="9173320" y="1444819"/>
            <a:ext cx="28023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097280" fontAlgn="base">
              <a:spcBef>
                <a:spcPct val="0"/>
              </a:spcBef>
              <a:spcAft>
                <a:spcPct val="0"/>
              </a:spcAft>
            </a:pPr>
            <a:r>
              <a:rPr lang="en-US" altLang="en-US" sz="2800" b="1" dirty="0"/>
              <a:t>Health Insurers</a:t>
            </a:r>
          </a:p>
        </p:txBody>
      </p:sp>
      <p:sp>
        <p:nvSpPr>
          <p:cNvPr id="19461" name="Text Box 6">
            <a:extLst>
              <a:ext uri="{FF2B5EF4-FFF2-40B4-BE49-F238E27FC236}">
                <a16:creationId xmlns:a16="http://schemas.microsoft.com/office/drawing/2014/main" id="{9B9AE504-1285-4236-B436-AEB3CE4F4F65}"/>
              </a:ext>
            </a:extLst>
          </p:cNvPr>
          <p:cNvSpPr txBox="1">
            <a:spLocks noChangeArrowheads="1"/>
          </p:cNvSpPr>
          <p:nvPr/>
        </p:nvSpPr>
        <p:spPr bwMode="auto">
          <a:xfrm>
            <a:off x="10149840" y="4301815"/>
            <a:ext cx="18258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097280" fontAlgn="base">
              <a:spcBef>
                <a:spcPct val="50000"/>
              </a:spcBef>
              <a:spcAft>
                <a:spcPct val="0"/>
              </a:spcAft>
            </a:pPr>
            <a:r>
              <a:rPr lang="en-US" altLang="en-US" sz="2800" b="1" dirty="0">
                <a:solidFill>
                  <a:srgbClr val="92D050"/>
                </a:solidFill>
              </a:rPr>
              <a:t>S&amp;P 500</a:t>
            </a:r>
          </a:p>
        </p:txBody>
      </p:sp>
      <p:sp>
        <p:nvSpPr>
          <p:cNvPr id="19462" name="Text Box 7">
            <a:extLst>
              <a:ext uri="{FF2B5EF4-FFF2-40B4-BE49-F238E27FC236}">
                <a16:creationId xmlns:a16="http://schemas.microsoft.com/office/drawing/2014/main" id="{8C6F2BE6-A7CC-4BE0-860B-FD6CC0661EC7}"/>
              </a:ext>
            </a:extLst>
          </p:cNvPr>
          <p:cNvSpPr txBox="1">
            <a:spLocks noChangeArrowheads="1"/>
          </p:cNvSpPr>
          <p:nvPr/>
        </p:nvSpPr>
        <p:spPr bwMode="auto">
          <a:xfrm>
            <a:off x="1828800" y="3291840"/>
            <a:ext cx="301752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097280" fontAlgn="base">
              <a:spcBef>
                <a:spcPct val="50000"/>
              </a:spcBef>
              <a:spcAft>
                <a:spcPct val="0"/>
              </a:spcAft>
            </a:pPr>
            <a:r>
              <a:rPr lang="en-US" altLang="en-US" sz="2160">
                <a:solidFill>
                  <a:srgbClr val="FFFFFF"/>
                </a:solidFill>
              </a:rPr>
              <a:t>January 1, 20201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AAC84772-5965-460E-8426-2C8B29CA22A6}"/>
              </a:ext>
            </a:extLst>
          </p:cNvPr>
          <p:cNvSpPr>
            <a:spLocks noGrp="1" noRot="1" noChangeArrowheads="1"/>
          </p:cNvSpPr>
          <p:nvPr>
            <p:ph type="title"/>
          </p:nvPr>
        </p:nvSpPr>
        <p:spPr>
          <a:xfrm>
            <a:off x="0" y="0"/>
            <a:ext cx="14630400" cy="1002890"/>
          </a:xfrm>
        </p:spPr>
        <p:txBody>
          <a:bodyPr anchor="ctr">
            <a:normAutofit/>
          </a:bodyPr>
          <a:lstStyle/>
          <a:p>
            <a:pPr eaLnBrk="1" hangingPunct="1"/>
            <a:r>
              <a:rPr lang="en-US" altLang="en-US" sz="4000" dirty="0">
                <a:solidFill>
                  <a:srgbClr val="FF0000"/>
                </a:solidFill>
              </a:rPr>
              <a:t>Current Financing Model Does Not Work</a:t>
            </a:r>
          </a:p>
        </p:txBody>
      </p:sp>
      <p:sp>
        <p:nvSpPr>
          <p:cNvPr id="26626" name="Rectangle 3">
            <a:extLst>
              <a:ext uri="{FF2B5EF4-FFF2-40B4-BE49-F238E27FC236}">
                <a16:creationId xmlns:a16="http://schemas.microsoft.com/office/drawing/2014/main" id="{7C42F2CD-CEA5-4540-9211-B6B33C57053A}"/>
              </a:ext>
            </a:extLst>
          </p:cNvPr>
          <p:cNvSpPr>
            <a:spLocks noGrp="1" noChangeArrowheads="1"/>
          </p:cNvSpPr>
          <p:nvPr>
            <p:ph idx="1"/>
          </p:nvPr>
        </p:nvSpPr>
        <p:spPr>
          <a:xfrm>
            <a:off x="182880" y="862215"/>
            <a:ext cx="14264640" cy="7226710"/>
          </a:xfrm>
        </p:spPr>
        <p:txBody>
          <a:bodyPr>
            <a:normAutofit lnSpcReduction="10000"/>
          </a:bodyPr>
          <a:lstStyle/>
          <a:p>
            <a:pPr marL="0" indent="0" algn="l" eaLnBrk="1" hangingPunct="1">
              <a:lnSpc>
                <a:spcPct val="100000"/>
              </a:lnSpc>
              <a:spcBef>
                <a:spcPts val="0"/>
              </a:spcBef>
              <a:buNone/>
            </a:pPr>
            <a:r>
              <a:rPr lang="en-US" altLang="en-US" sz="2200" b="1" dirty="0"/>
              <a:t>“Cash-starved hospitals and doctor groups cut staff amid pandemic</a:t>
            </a:r>
          </a:p>
          <a:p>
            <a:pPr marL="0" indent="0" algn="l" eaLnBrk="1" hangingPunct="1">
              <a:lnSpc>
                <a:spcPct val="100000"/>
              </a:lnSpc>
              <a:spcBef>
                <a:spcPts val="0"/>
              </a:spcBef>
              <a:buNone/>
            </a:pPr>
            <a:r>
              <a:rPr lang="en-US" altLang="en-US" sz="2200" dirty="0"/>
              <a:t>     Hospitals across the country have deferred or canceled non-urgent surgeries to free up bed space and equipment for</a:t>
            </a:r>
          </a:p>
          <a:p>
            <a:pPr marL="0" indent="0" algn="l" eaLnBrk="1" hangingPunct="1">
              <a:lnSpc>
                <a:spcPct val="100000"/>
              </a:lnSpc>
              <a:spcBef>
                <a:spcPts val="0"/>
              </a:spcBef>
              <a:buNone/>
            </a:pPr>
            <a:r>
              <a:rPr lang="en-US" altLang="en-US" sz="2200" dirty="0"/>
              <a:t>     covid-19 patients. But that triage maneuver cut off a main source of income, causing huge losses that have forced some </a:t>
            </a:r>
          </a:p>
          <a:p>
            <a:pPr marL="0" indent="0" algn="l" eaLnBrk="1" hangingPunct="1">
              <a:lnSpc>
                <a:spcPct val="100000"/>
              </a:lnSpc>
              <a:spcBef>
                <a:spcPts val="0"/>
              </a:spcBef>
              <a:buNone/>
            </a:pPr>
            <a:r>
              <a:rPr lang="en-US" altLang="en-US" sz="2200" dirty="0"/>
              <a:t>     hospitals to let go of health-care workers as they struggle to treat infected patients.” –Washington Post, April 9, 2020</a:t>
            </a:r>
          </a:p>
          <a:p>
            <a:pPr marL="0" indent="0" algn="l" eaLnBrk="1" hangingPunct="1">
              <a:lnSpc>
                <a:spcPct val="100000"/>
              </a:lnSpc>
              <a:spcBef>
                <a:spcPts val="0"/>
              </a:spcBef>
              <a:buNone/>
            </a:pPr>
            <a:endParaRPr lang="en-US" altLang="en-US" sz="2200" dirty="0"/>
          </a:p>
          <a:p>
            <a:pPr marL="0" indent="0" algn="l" eaLnBrk="1" hangingPunct="1">
              <a:lnSpc>
                <a:spcPct val="100000"/>
              </a:lnSpc>
              <a:spcBef>
                <a:spcPts val="0"/>
              </a:spcBef>
              <a:buNone/>
            </a:pPr>
            <a:r>
              <a:rPr lang="en-US" altLang="en-US" sz="2200" b="1" dirty="0"/>
              <a:t>During a Pandemic, an Unanticipated Problem: Out-of-Work Health Workers</a:t>
            </a:r>
          </a:p>
          <a:p>
            <a:pPr marL="0" indent="0" algn="l" eaLnBrk="1" hangingPunct="1">
              <a:lnSpc>
                <a:spcPct val="100000"/>
              </a:lnSpc>
              <a:spcBef>
                <a:spcPts val="0"/>
              </a:spcBef>
              <a:buNone/>
            </a:pPr>
            <a:r>
              <a:rPr lang="en-US" altLang="en-US" sz="2200" dirty="0"/>
              <a:t>     Across the country, plunging revenues from canceled nonemergency medical appointments have forced hospitals to</a:t>
            </a:r>
          </a:p>
          <a:p>
            <a:pPr marL="0" indent="0" algn="l" eaLnBrk="1" hangingPunct="1">
              <a:lnSpc>
                <a:spcPct val="100000"/>
              </a:lnSpc>
              <a:spcBef>
                <a:spcPts val="0"/>
              </a:spcBef>
              <a:buNone/>
            </a:pPr>
            <a:r>
              <a:rPr lang="en-US" altLang="en-US" sz="2200" dirty="0"/>
              <a:t>     furlough or cut the pay of doctors, nurses and other staff. - NY Times, April 3, 2020</a:t>
            </a:r>
          </a:p>
          <a:p>
            <a:pPr marL="0" indent="0" algn="l" eaLnBrk="1" hangingPunct="1">
              <a:lnSpc>
                <a:spcPct val="100000"/>
              </a:lnSpc>
              <a:spcBef>
                <a:spcPts val="0"/>
              </a:spcBef>
              <a:buNone/>
            </a:pPr>
            <a:endParaRPr lang="en-US" altLang="en-US" sz="2200" dirty="0"/>
          </a:p>
          <a:p>
            <a:pPr marL="0" indent="0" algn="l" eaLnBrk="1" hangingPunct="1">
              <a:lnSpc>
                <a:spcPct val="100000"/>
              </a:lnSpc>
              <a:spcBef>
                <a:spcPts val="0"/>
              </a:spcBef>
              <a:buNone/>
            </a:pPr>
            <a:endParaRPr lang="en-US" altLang="en-US" sz="2200" dirty="0"/>
          </a:p>
          <a:p>
            <a:pPr marL="0" indent="0" algn="l" eaLnBrk="1" hangingPunct="1">
              <a:lnSpc>
                <a:spcPct val="100000"/>
              </a:lnSpc>
              <a:spcBef>
                <a:spcPts val="0"/>
              </a:spcBef>
              <a:buNone/>
            </a:pPr>
            <a:r>
              <a:rPr lang="en-US" altLang="en-US" sz="2200" dirty="0"/>
              <a:t>“Elective surgeries are the cornerstone of our hospital system’s operating model – and the negative impact due to the</a:t>
            </a:r>
          </a:p>
          <a:p>
            <a:pPr marL="0" indent="0" algn="l" eaLnBrk="1" hangingPunct="1">
              <a:lnSpc>
                <a:spcPct val="100000"/>
              </a:lnSpc>
              <a:spcBef>
                <a:spcPts val="0"/>
              </a:spcBef>
              <a:buNone/>
            </a:pPr>
            <a:r>
              <a:rPr lang="en-US" altLang="en-US" sz="2200" dirty="0"/>
              <a:t>   cancellation of these procedures cannot be overstated.”</a:t>
            </a:r>
          </a:p>
          <a:p>
            <a:pPr marL="653110" lvl="1" indent="0">
              <a:lnSpc>
                <a:spcPct val="100000"/>
              </a:lnSpc>
              <a:spcBef>
                <a:spcPts val="0"/>
              </a:spcBef>
              <a:buNone/>
            </a:pPr>
            <a:r>
              <a:rPr lang="en-US" altLang="en-US" sz="2000" dirty="0"/>
              <a:t>- Statement released by Steward Healthcare, largest for-profit hospital chain, owned by Cerberus Capital </a:t>
            </a:r>
          </a:p>
          <a:p>
            <a:pPr marL="0" indent="0" algn="l" eaLnBrk="1" hangingPunct="1">
              <a:lnSpc>
                <a:spcPct val="100000"/>
              </a:lnSpc>
              <a:spcBef>
                <a:spcPts val="0"/>
              </a:spcBef>
              <a:buNone/>
            </a:pPr>
            <a:endParaRPr lang="en-US" altLang="en-US" sz="2200" dirty="0"/>
          </a:p>
          <a:p>
            <a:pPr marL="0" indent="0" algn="l" eaLnBrk="1" hangingPunct="1">
              <a:lnSpc>
                <a:spcPct val="100000"/>
              </a:lnSpc>
              <a:spcBef>
                <a:spcPts val="0"/>
              </a:spcBef>
              <a:buNone/>
            </a:pPr>
            <a:r>
              <a:rPr lang="en-US" altLang="en-US" sz="2200" dirty="0"/>
              <a:t>“Alex </a:t>
            </a:r>
            <a:r>
              <a:rPr lang="en-US" altLang="en-US" sz="2200" dirty="0" err="1"/>
              <a:t>Hlumyk</a:t>
            </a:r>
            <a:r>
              <a:rPr lang="en-US" altLang="en-US" sz="2200" dirty="0"/>
              <a:t>, of Hubbard, Ohio, a certified medical assistant, had been helping screen potential coronavirus patients</a:t>
            </a:r>
          </a:p>
          <a:p>
            <a:pPr marL="0" indent="0" algn="l" eaLnBrk="1" hangingPunct="1">
              <a:lnSpc>
                <a:spcPct val="100000"/>
              </a:lnSpc>
              <a:spcBef>
                <a:spcPts val="0"/>
              </a:spcBef>
              <a:buNone/>
            </a:pPr>
            <a:r>
              <a:rPr lang="en-US" altLang="en-US" sz="2200" dirty="0"/>
              <a:t>  before his Steward-owned physicians' practice furloughed him.” </a:t>
            </a:r>
          </a:p>
          <a:p>
            <a:pPr marL="653110" lvl="1" indent="0">
              <a:lnSpc>
                <a:spcPct val="100000"/>
              </a:lnSpc>
              <a:spcBef>
                <a:spcPts val="0"/>
              </a:spcBef>
              <a:buNone/>
            </a:pPr>
            <a:r>
              <a:rPr lang="en-US" altLang="en-US" sz="2000" dirty="0"/>
              <a:t>- NY Times 4/4/20</a:t>
            </a:r>
          </a:p>
          <a:p>
            <a:pPr algn="l" eaLnBrk="1" hangingPunct="1">
              <a:lnSpc>
                <a:spcPct val="100000"/>
              </a:lnSpc>
              <a:spcBef>
                <a:spcPts val="0"/>
              </a:spcBef>
            </a:pPr>
            <a:endParaRPr lang="en-US" altLang="en-US" sz="1100" dirty="0"/>
          </a:p>
          <a:p>
            <a:pPr marL="0" indent="0" algn="l" eaLnBrk="1" hangingPunct="1">
              <a:lnSpc>
                <a:spcPct val="100000"/>
              </a:lnSpc>
              <a:spcBef>
                <a:spcPts val="0"/>
              </a:spcBef>
              <a:buNone/>
            </a:pPr>
            <a:r>
              <a:rPr lang="en-US" altLang="en-US" sz="2200" dirty="0"/>
              <a:t>“To Stay Afloat in the Pandemic, Doctors' Offices Turn to GoFundMe” </a:t>
            </a:r>
          </a:p>
          <a:p>
            <a:pPr marL="653110" lvl="1" indent="0">
              <a:lnSpc>
                <a:spcPct val="100000"/>
              </a:lnSpc>
              <a:spcBef>
                <a:spcPts val="0"/>
              </a:spcBef>
              <a:buNone/>
            </a:pPr>
            <a:r>
              <a:rPr lang="en-US" altLang="en-US" sz="2000" dirty="0"/>
              <a:t>- Medscape - May 10, 2020.</a:t>
            </a:r>
          </a:p>
          <a:p>
            <a:pPr marL="653110" lvl="1" indent="0">
              <a:lnSpc>
                <a:spcPct val="100000"/>
              </a:lnSpc>
              <a:spcBef>
                <a:spcPts val="0"/>
              </a:spcBef>
              <a:buNone/>
            </a:pPr>
            <a:endParaRPr lang="en-US" altLang="en-US" sz="2000" dirty="0"/>
          </a:p>
          <a:p>
            <a:pPr algn="l" eaLnBrk="1" hangingPunct="1">
              <a:lnSpc>
                <a:spcPct val="100000"/>
              </a:lnSpc>
              <a:spcBef>
                <a:spcPts val="0"/>
              </a:spcBef>
            </a:pPr>
            <a:endParaRPr lang="en-US" altLang="en-US" sz="1100" dirty="0">
              <a:solidFill>
                <a:srgbClr val="0000FF"/>
              </a:solidFill>
            </a:endParaRPr>
          </a:p>
          <a:p>
            <a:pPr marL="0" indent="0" algn="ctr" eaLnBrk="1" hangingPunct="1">
              <a:lnSpc>
                <a:spcPct val="100000"/>
              </a:lnSpc>
              <a:spcBef>
                <a:spcPts val="0"/>
              </a:spcBef>
              <a:buNone/>
            </a:pPr>
            <a:r>
              <a:rPr lang="en-US" altLang="en-US" sz="3000" b="1" dirty="0">
                <a:solidFill>
                  <a:srgbClr val="0000FF"/>
                </a:solidFill>
              </a:rPr>
              <a:t>Need to replace “Gig-economy” of Pay for Service &amp; Pay for Performance </a:t>
            </a:r>
          </a:p>
          <a:p>
            <a:pPr marL="0" indent="0" algn="ctr" eaLnBrk="1" hangingPunct="1">
              <a:lnSpc>
                <a:spcPct val="100000"/>
              </a:lnSpc>
              <a:spcBef>
                <a:spcPts val="0"/>
              </a:spcBef>
              <a:buNone/>
            </a:pPr>
            <a:r>
              <a:rPr lang="en-US" altLang="en-US" sz="3000" b="1" dirty="0">
                <a:solidFill>
                  <a:srgbClr val="0000FF"/>
                </a:solidFill>
              </a:rPr>
              <a:t>with some degree for Global Budgeting and Health Service Planning</a:t>
            </a:r>
            <a:endParaRPr lang="en-US" altLang="en-US" sz="2160" dirty="0">
              <a:solidFill>
                <a:srgbClr val="0000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506"/>
        <p:cNvGrpSpPr/>
        <p:nvPr/>
      </p:nvGrpSpPr>
      <p:grpSpPr>
        <a:xfrm>
          <a:off x="0" y="0"/>
          <a:ext cx="0" cy="0"/>
          <a:chOff x="0" y="0"/>
          <a:chExt cx="0" cy="0"/>
        </a:xfrm>
      </p:grpSpPr>
      <p:sp>
        <p:nvSpPr>
          <p:cNvPr id="511" name="Google Shape;511;p51"/>
          <p:cNvSpPr txBox="1"/>
          <p:nvPr/>
        </p:nvSpPr>
        <p:spPr>
          <a:xfrm>
            <a:off x="154745" y="956603"/>
            <a:ext cx="14264639" cy="6916861"/>
          </a:xfrm>
          <a:prstGeom prst="rect">
            <a:avLst/>
          </a:prstGeom>
          <a:noFill/>
          <a:ln>
            <a:noFill/>
          </a:ln>
        </p:spPr>
        <p:txBody>
          <a:bodyPr spcFirstLastPara="1" wrap="square" lIns="109710" tIns="109710" rIns="109710" bIns="109710" anchor="t" anchorCtr="0">
            <a:noAutofit/>
          </a:bodyPr>
          <a:lstStyle/>
          <a:p>
            <a:pPr marL="106680">
              <a:lnSpc>
                <a:spcPct val="115000"/>
              </a:lnSpc>
              <a:buSzPts val="2200"/>
            </a:pPr>
            <a:r>
              <a:rPr lang="en-US" sz="2640" b="1" dirty="0">
                <a:solidFill>
                  <a:srgbClr val="0000FF"/>
                </a:solidFill>
                <a:latin typeface="Calibri"/>
                <a:ea typeface="Calibri"/>
                <a:cs typeface="Calibri"/>
                <a:sym typeface="Calibri"/>
              </a:rPr>
              <a:t>Universal healthcare</a:t>
            </a:r>
            <a:endParaRPr sz="2640" b="1" dirty="0">
              <a:solidFill>
                <a:srgbClr val="0000FF"/>
              </a:solidFill>
              <a:latin typeface="Calibri"/>
              <a:ea typeface="Calibri"/>
              <a:cs typeface="Calibri"/>
              <a:sym typeface="Calibri"/>
            </a:endParaRPr>
          </a:p>
          <a:p>
            <a:pPr marL="1097280" lvl="1" indent="-441960">
              <a:lnSpc>
                <a:spcPct val="115000"/>
              </a:lnSpc>
              <a:buClr>
                <a:schemeClr val="dk1"/>
              </a:buClr>
              <a:buSzPts val="2200"/>
              <a:buFont typeface="Calibri"/>
              <a:buChar char="○"/>
            </a:pPr>
            <a:r>
              <a:rPr lang="en-US" sz="2400" dirty="0">
                <a:solidFill>
                  <a:schemeClr val="dk1"/>
                </a:solidFill>
                <a:latin typeface="Calibri"/>
                <a:ea typeface="Calibri"/>
                <a:cs typeface="Calibri"/>
                <a:sym typeface="Calibri"/>
              </a:rPr>
              <a:t>Everybody knows there is care for everyone in need</a:t>
            </a:r>
            <a:endParaRPr sz="2400" dirty="0">
              <a:solidFill>
                <a:schemeClr val="dk1"/>
              </a:solidFill>
              <a:latin typeface="Calibri"/>
              <a:ea typeface="Calibri"/>
              <a:cs typeface="Calibri"/>
              <a:sym typeface="Calibri"/>
            </a:endParaRPr>
          </a:p>
          <a:p>
            <a:pPr marL="1097280" lvl="1" indent="-441960">
              <a:lnSpc>
                <a:spcPct val="115000"/>
              </a:lnSpc>
              <a:buClr>
                <a:schemeClr val="dk1"/>
              </a:buClr>
              <a:buSzPts val="2200"/>
              <a:buFont typeface="Calibri"/>
              <a:buChar char="○"/>
            </a:pPr>
            <a:r>
              <a:rPr lang="en-US" sz="2400" dirty="0">
                <a:solidFill>
                  <a:schemeClr val="dk1"/>
                </a:solidFill>
                <a:latin typeface="Calibri"/>
                <a:ea typeface="Calibri"/>
                <a:cs typeface="Calibri"/>
                <a:sym typeface="Calibri"/>
              </a:rPr>
              <a:t>Infrastructure to support universal need,  including to respond to surges in need</a:t>
            </a:r>
          </a:p>
          <a:p>
            <a:pPr marL="1097280" lvl="1" indent="-441960">
              <a:lnSpc>
                <a:spcPct val="115000"/>
              </a:lnSpc>
              <a:buClr>
                <a:schemeClr val="dk1"/>
              </a:buClr>
              <a:buSzPts val="2200"/>
              <a:buFont typeface="Calibri"/>
              <a:buChar char="○"/>
            </a:pPr>
            <a:r>
              <a:rPr lang="en-US" sz="2400" dirty="0">
                <a:solidFill>
                  <a:schemeClr val="dk1"/>
                </a:solidFill>
                <a:latin typeface="Calibri"/>
                <a:ea typeface="Calibri"/>
                <a:cs typeface="Calibri"/>
                <a:sym typeface="Calibri"/>
              </a:rPr>
              <a:t>All medically necessary care for everyone in need</a:t>
            </a:r>
          </a:p>
          <a:p>
            <a:pPr marL="1097280" lvl="1" indent="-441960">
              <a:lnSpc>
                <a:spcPct val="115000"/>
              </a:lnSpc>
              <a:buClr>
                <a:schemeClr val="dk1"/>
              </a:buClr>
              <a:buSzPts val="2200"/>
              <a:buFont typeface="Calibri"/>
              <a:buChar char="○"/>
            </a:pPr>
            <a:r>
              <a:rPr lang="en-US" sz="2400" dirty="0">
                <a:solidFill>
                  <a:schemeClr val="dk1"/>
                </a:solidFill>
                <a:latin typeface="Calibri"/>
                <a:ea typeface="Calibri"/>
                <a:cs typeface="Calibri"/>
                <a:sym typeface="Calibri"/>
              </a:rPr>
              <a:t>Eliminate financial barriers. People can seek care without fear of point of service cost, bankruptcy</a:t>
            </a:r>
          </a:p>
          <a:p>
            <a:pPr marL="1097280" lvl="1" indent="-441960">
              <a:lnSpc>
                <a:spcPct val="115000"/>
              </a:lnSpc>
              <a:buClr>
                <a:schemeClr val="dk1"/>
              </a:buClr>
              <a:buSzPts val="2200"/>
              <a:buFont typeface="Calibri"/>
              <a:buChar char="○"/>
            </a:pPr>
            <a:endParaRPr sz="2640" dirty="0">
              <a:solidFill>
                <a:schemeClr val="dk1"/>
              </a:solidFill>
              <a:latin typeface="Calibri"/>
              <a:ea typeface="Calibri"/>
              <a:cs typeface="Calibri"/>
              <a:sym typeface="Calibri"/>
            </a:endParaRPr>
          </a:p>
          <a:p>
            <a:pPr marL="106680">
              <a:lnSpc>
                <a:spcPct val="115000"/>
              </a:lnSpc>
              <a:buClr>
                <a:schemeClr val="dk1"/>
              </a:buClr>
              <a:buSzPts val="2200"/>
            </a:pPr>
            <a:r>
              <a:rPr lang="en-US" sz="2640" b="1" dirty="0">
                <a:solidFill>
                  <a:srgbClr val="0000FF"/>
                </a:solidFill>
                <a:latin typeface="Calibri"/>
                <a:ea typeface="Calibri"/>
                <a:cs typeface="Calibri"/>
                <a:sym typeface="Calibri"/>
              </a:rPr>
              <a:t>Government investment in the healthcare system- not healthcare budget cuts</a:t>
            </a:r>
            <a:endParaRPr sz="2640" b="1" dirty="0">
              <a:solidFill>
                <a:srgbClr val="0000FF"/>
              </a:solidFill>
              <a:latin typeface="Calibri"/>
              <a:ea typeface="Calibri"/>
              <a:cs typeface="Calibri"/>
              <a:sym typeface="Calibri"/>
            </a:endParaRPr>
          </a:p>
          <a:p>
            <a:pPr marL="548640" indent="-441960">
              <a:lnSpc>
                <a:spcPct val="115000"/>
              </a:lnSpc>
              <a:buSzPts val="2200"/>
              <a:buFont typeface="Calibri"/>
              <a:buChar char="●"/>
            </a:pPr>
            <a:r>
              <a:rPr lang="en-US" sz="2400" dirty="0">
                <a:solidFill>
                  <a:schemeClr val="dk1"/>
                </a:solidFill>
                <a:latin typeface="Calibri"/>
                <a:ea typeface="Calibri"/>
                <a:cs typeface="Calibri"/>
                <a:sym typeface="Calibri"/>
              </a:rPr>
              <a:t>Aggressive early testing</a:t>
            </a:r>
            <a:endParaRPr sz="2400" dirty="0">
              <a:solidFill>
                <a:schemeClr val="dk1"/>
              </a:solidFill>
              <a:latin typeface="Calibri"/>
              <a:ea typeface="Calibri"/>
              <a:cs typeface="Calibri"/>
              <a:sym typeface="Calibri"/>
            </a:endParaRPr>
          </a:p>
          <a:p>
            <a:pPr marL="548640" indent="-441960">
              <a:lnSpc>
                <a:spcPct val="115000"/>
              </a:lnSpc>
              <a:buSzPts val="2200"/>
              <a:buFont typeface="Calibri"/>
              <a:buChar char="●"/>
            </a:pPr>
            <a:r>
              <a:rPr lang="en-US" sz="2400" dirty="0">
                <a:solidFill>
                  <a:schemeClr val="dk1"/>
                </a:solidFill>
                <a:latin typeface="Calibri"/>
                <a:ea typeface="Calibri"/>
                <a:cs typeface="Calibri"/>
                <a:sym typeface="Calibri"/>
              </a:rPr>
              <a:t>Unified national pandemic response program </a:t>
            </a:r>
            <a:endParaRPr sz="2400" dirty="0">
              <a:solidFill>
                <a:schemeClr val="dk1"/>
              </a:solidFill>
              <a:latin typeface="Calibri"/>
              <a:ea typeface="Calibri"/>
              <a:cs typeface="Calibri"/>
              <a:sym typeface="Calibri"/>
            </a:endParaRPr>
          </a:p>
          <a:p>
            <a:pPr marL="548640" indent="-441960">
              <a:lnSpc>
                <a:spcPct val="115000"/>
              </a:lnSpc>
              <a:buSzPts val="2200"/>
              <a:buFont typeface="Calibri"/>
              <a:buChar char="●"/>
            </a:pPr>
            <a:r>
              <a:rPr lang="en-US" sz="2400" dirty="0">
                <a:solidFill>
                  <a:schemeClr val="dk1"/>
                </a:solidFill>
                <a:latin typeface="Calibri"/>
                <a:ea typeface="Calibri"/>
                <a:cs typeface="Calibri"/>
                <a:sym typeface="Calibri"/>
              </a:rPr>
              <a:t>Quick action</a:t>
            </a:r>
            <a:endParaRPr sz="2400" dirty="0">
              <a:solidFill>
                <a:schemeClr val="dk1"/>
              </a:solidFill>
              <a:latin typeface="Calibri"/>
              <a:ea typeface="Calibri"/>
              <a:cs typeface="Calibri"/>
              <a:sym typeface="Calibri"/>
            </a:endParaRPr>
          </a:p>
          <a:p>
            <a:pPr marL="548640" indent="-441960">
              <a:lnSpc>
                <a:spcPct val="115000"/>
              </a:lnSpc>
              <a:buSzPts val="2200"/>
              <a:buFont typeface="Calibri"/>
              <a:buChar char="●"/>
            </a:pPr>
            <a:r>
              <a:rPr lang="en-US" sz="2400" dirty="0">
                <a:solidFill>
                  <a:schemeClr val="dk1"/>
                </a:solidFill>
                <a:latin typeface="Calibri"/>
                <a:ea typeface="Calibri"/>
                <a:cs typeface="Calibri"/>
                <a:sym typeface="Calibri"/>
              </a:rPr>
              <a:t>Social protections for people affected by COVID-19</a:t>
            </a:r>
            <a:endParaRPr sz="2400" dirty="0">
              <a:solidFill>
                <a:schemeClr val="dk1"/>
              </a:solidFill>
              <a:latin typeface="Calibri"/>
              <a:ea typeface="Calibri"/>
              <a:cs typeface="Calibri"/>
              <a:sym typeface="Calibri"/>
            </a:endParaRPr>
          </a:p>
          <a:p>
            <a:pPr marL="548640" indent="-441960">
              <a:lnSpc>
                <a:spcPct val="115000"/>
              </a:lnSpc>
              <a:buClr>
                <a:schemeClr val="dk1"/>
              </a:buClr>
              <a:buSzPts val="2200"/>
              <a:buFont typeface="Calibri"/>
              <a:buChar char="●"/>
            </a:pPr>
            <a:r>
              <a:rPr lang="en-US" sz="2400" dirty="0">
                <a:solidFill>
                  <a:schemeClr val="dk1"/>
                </a:solidFill>
                <a:latin typeface="Calibri"/>
                <a:ea typeface="Calibri"/>
                <a:cs typeface="Calibri"/>
                <a:sym typeface="Calibri"/>
              </a:rPr>
              <a:t>Taiwan, South Korea, Singapore… &amp; Canada - hard hit by SARS</a:t>
            </a:r>
            <a:endParaRPr sz="2400" dirty="0">
              <a:solidFill>
                <a:schemeClr val="dk1"/>
              </a:solidFill>
              <a:latin typeface="Calibri"/>
              <a:ea typeface="Calibri"/>
              <a:cs typeface="Calibri"/>
              <a:sym typeface="Calibri"/>
            </a:endParaRPr>
          </a:p>
          <a:p>
            <a:pPr marL="1097280" lvl="1" indent="-441960">
              <a:lnSpc>
                <a:spcPct val="115000"/>
              </a:lnSpc>
              <a:buClr>
                <a:schemeClr val="dk1"/>
              </a:buClr>
              <a:buSzPts val="2200"/>
              <a:buFont typeface="Calibri"/>
              <a:buChar char="○"/>
            </a:pPr>
            <a:r>
              <a:rPr lang="en-US" sz="2400" dirty="0">
                <a:solidFill>
                  <a:schemeClr val="dk1"/>
                </a:solidFill>
                <a:latin typeface="Calibri"/>
                <a:ea typeface="Calibri"/>
                <a:cs typeface="Calibri"/>
                <a:sym typeface="Calibri"/>
              </a:rPr>
              <a:t>SARS exposed the cracks in their systems, and they learned from them to ensure the same mistakes were not repeated </a:t>
            </a:r>
            <a:endParaRPr sz="2400" dirty="0">
              <a:solidFill>
                <a:schemeClr val="dk1"/>
              </a:solidFill>
              <a:latin typeface="Calibri"/>
              <a:ea typeface="Calibri"/>
              <a:cs typeface="Calibri"/>
              <a:sym typeface="Calibri"/>
            </a:endParaRPr>
          </a:p>
          <a:p>
            <a:endParaRPr sz="3360" dirty="0">
              <a:latin typeface="Calibri"/>
              <a:ea typeface="Calibri"/>
              <a:cs typeface="Calibri"/>
              <a:sym typeface="Calibri"/>
            </a:endParaRPr>
          </a:p>
        </p:txBody>
      </p:sp>
      <p:sp>
        <p:nvSpPr>
          <p:cNvPr id="2" name="Rectangle 1">
            <a:extLst>
              <a:ext uri="{FF2B5EF4-FFF2-40B4-BE49-F238E27FC236}">
                <a16:creationId xmlns:a16="http://schemas.microsoft.com/office/drawing/2014/main" id="{0CD8FE73-9E6F-4413-B969-DB6593CB84E5}"/>
              </a:ext>
            </a:extLst>
          </p:cNvPr>
          <p:cNvSpPr/>
          <p:nvPr/>
        </p:nvSpPr>
        <p:spPr>
          <a:xfrm>
            <a:off x="0" y="210548"/>
            <a:ext cx="14630400" cy="646331"/>
          </a:xfrm>
          <a:prstGeom prst="rect">
            <a:avLst/>
          </a:prstGeom>
        </p:spPr>
        <p:txBody>
          <a:bodyPr wrap="square">
            <a:spAutoFit/>
          </a:bodyPr>
          <a:lstStyle/>
          <a:p>
            <a:pPr algn="ctr"/>
            <a:r>
              <a:rPr lang="en-US" sz="3600" b="1" dirty="0">
                <a:solidFill>
                  <a:srgbClr val="FF0000"/>
                </a:solidFill>
              </a:rPr>
              <a:t>What do nations controlling COVID-19 well have that the US doesn’t?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B65E59A-85EB-6740-B3B3-9FA15AF33FD1}"/>
              </a:ext>
            </a:extLst>
          </p:cNvPr>
          <p:cNvGraphicFramePr>
            <a:graphicFrameLocks noGrp="1"/>
          </p:cNvGraphicFramePr>
          <p:nvPr>
            <p:extLst>
              <p:ext uri="{D42A27DB-BD31-4B8C-83A1-F6EECF244321}">
                <p14:modId xmlns:p14="http://schemas.microsoft.com/office/powerpoint/2010/main" val="3530038404"/>
              </p:ext>
            </p:extLst>
          </p:nvPr>
        </p:nvGraphicFramePr>
        <p:xfrm>
          <a:off x="685800" y="2410096"/>
          <a:ext cx="13384928" cy="5185022"/>
        </p:xfrm>
        <a:graphic>
          <a:graphicData uri="http://schemas.openxmlformats.org/drawingml/2006/table">
            <a:tbl>
              <a:tblPr firstRow="1" bandRow="1">
                <a:tableStyleId>{5C22544A-7EE6-4342-B048-85BDC9FD1C3A}</a:tableStyleId>
              </a:tblPr>
              <a:tblGrid>
                <a:gridCol w="6692464">
                  <a:extLst>
                    <a:ext uri="{9D8B030D-6E8A-4147-A177-3AD203B41FA5}">
                      <a16:colId xmlns:a16="http://schemas.microsoft.com/office/drawing/2014/main" val="2784099769"/>
                    </a:ext>
                  </a:extLst>
                </a:gridCol>
                <a:gridCol w="6692464">
                  <a:extLst>
                    <a:ext uri="{9D8B030D-6E8A-4147-A177-3AD203B41FA5}">
                      <a16:colId xmlns:a16="http://schemas.microsoft.com/office/drawing/2014/main" val="1054152827"/>
                    </a:ext>
                  </a:extLst>
                </a:gridCol>
              </a:tblGrid>
              <a:tr h="853851">
                <a:tc>
                  <a:txBody>
                    <a:bodyPr/>
                    <a:lstStyle/>
                    <a:p>
                      <a:pPr algn="ctr"/>
                      <a:r>
                        <a:rPr lang="en-US" sz="4300" dirty="0">
                          <a:effectLst>
                            <a:outerShdw blurRad="50800" dist="38100" dir="2700000" algn="tl" rotWithShape="0">
                              <a:prstClr val="black">
                                <a:alpha val="40000"/>
                              </a:prstClr>
                            </a:outerShdw>
                          </a:effectLst>
                        </a:rPr>
                        <a:t>Current System</a:t>
                      </a:r>
                    </a:p>
                  </a:txBody>
                  <a:tcPr marL="109728" marR="109728" marT="54864" marB="54864"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4300" dirty="0">
                          <a:effectLst>
                            <a:outerShdw blurRad="50800" dist="38100" dir="2700000" algn="tl" rotWithShape="0">
                              <a:prstClr val="black">
                                <a:alpha val="40000"/>
                              </a:prstClr>
                            </a:outerShdw>
                          </a:effectLst>
                        </a:rPr>
                        <a:t>Medicare for All</a:t>
                      </a:r>
                    </a:p>
                  </a:txBody>
                  <a:tcPr marL="109728" marR="109728" marT="54864" marB="54864"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138054522"/>
                  </a:ext>
                </a:extLst>
              </a:tr>
              <a:tr h="4331171">
                <a:tc>
                  <a:txBody>
                    <a:bodyPr/>
                    <a:lstStyle/>
                    <a:p>
                      <a:pPr algn="l">
                        <a:lnSpc>
                          <a:spcPct val="100000"/>
                        </a:lnSpc>
                        <a:spcAft>
                          <a:spcPts val="1200"/>
                        </a:spcAft>
                      </a:pPr>
                      <a:endParaRPr lang="en-US" sz="4300" b="0" dirty="0"/>
                    </a:p>
                  </a:txBody>
                  <a:tcPr marL="219456" marR="219456" marT="54864" marB="54864"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rtl="0">
                        <a:spcAft>
                          <a:spcPts val="1200"/>
                        </a:spcAft>
                      </a:pPr>
                      <a:endParaRPr lang="en-US" sz="2900" b="0" i="0" u="none" strike="noStrike" kern="1200" dirty="0">
                        <a:solidFill>
                          <a:schemeClr val="dk1"/>
                        </a:solidFill>
                        <a:effectLst/>
                        <a:latin typeface="+mn-lt"/>
                        <a:ea typeface="+mn-ea"/>
                        <a:cs typeface="+mn-cs"/>
                      </a:endParaRPr>
                    </a:p>
                  </a:txBody>
                  <a:tcPr marL="219456" marR="219456" marT="54864" marB="54864"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2631909"/>
                  </a:ext>
                </a:extLst>
              </a:tr>
            </a:tbl>
          </a:graphicData>
        </a:graphic>
      </p:graphicFrame>
      <p:sp>
        <p:nvSpPr>
          <p:cNvPr id="4" name="Title 3">
            <a:extLst>
              <a:ext uri="{FF2B5EF4-FFF2-40B4-BE49-F238E27FC236}">
                <a16:creationId xmlns:a16="http://schemas.microsoft.com/office/drawing/2014/main" id="{9DA0366A-9DB7-B54F-A8E2-EA5C7A5C0D80}"/>
              </a:ext>
            </a:extLst>
          </p:cNvPr>
          <p:cNvSpPr>
            <a:spLocks noGrp="1"/>
          </p:cNvSpPr>
          <p:nvPr>
            <p:ph type="title"/>
          </p:nvPr>
        </p:nvSpPr>
        <p:spPr>
          <a:xfrm>
            <a:off x="1005840" y="438150"/>
            <a:ext cx="12631783" cy="1590676"/>
          </a:xfrm>
        </p:spPr>
        <p:txBody>
          <a:bodyPr>
            <a:normAutofit/>
          </a:bodyPr>
          <a:lstStyle/>
          <a:p>
            <a:r>
              <a:rPr lang="en-US" dirty="0"/>
              <a:t>Healthcare </a:t>
            </a:r>
            <a:r>
              <a:rPr lang="en-US" dirty="0">
                <a:solidFill>
                  <a:srgbClr val="FFFF00"/>
                </a:solidFill>
              </a:rPr>
              <a:t>Costs Deter People </a:t>
            </a:r>
            <a:br>
              <a:rPr lang="en-US" dirty="0"/>
            </a:br>
            <a:r>
              <a:rPr lang="en-US" dirty="0"/>
              <a:t>From Seeking Testing and Treatment</a:t>
            </a:r>
            <a:endParaRPr lang="en-US" dirty="0">
              <a:solidFill>
                <a:srgbClr val="FFFF00"/>
              </a:solidFill>
            </a:endParaRPr>
          </a:p>
        </p:txBody>
      </p:sp>
      <p:sp>
        <p:nvSpPr>
          <p:cNvPr id="7" name="TextBox 6">
            <a:extLst>
              <a:ext uri="{FF2B5EF4-FFF2-40B4-BE49-F238E27FC236}">
                <a16:creationId xmlns:a16="http://schemas.microsoft.com/office/drawing/2014/main" id="{D4CA7161-5731-8042-8E99-C7F35C2E005C}"/>
              </a:ext>
            </a:extLst>
          </p:cNvPr>
          <p:cNvSpPr txBox="1"/>
          <p:nvPr/>
        </p:nvSpPr>
        <p:spPr>
          <a:xfrm>
            <a:off x="763655" y="3376493"/>
            <a:ext cx="6309360" cy="3996992"/>
          </a:xfrm>
          <a:prstGeom prst="rect">
            <a:avLst/>
          </a:prstGeom>
          <a:noFill/>
        </p:spPr>
        <p:txBody>
          <a:bodyPr wrap="square" rtlCol="0">
            <a:spAutoFit/>
          </a:bodyPr>
          <a:lstStyle/>
          <a:p>
            <a:pPr defTabSz="1097280">
              <a:spcAft>
                <a:spcPts val="1440"/>
              </a:spcAft>
            </a:pPr>
            <a:r>
              <a:rPr lang="en-US" sz="2880" dirty="0">
                <a:solidFill>
                  <a:srgbClr val="000000"/>
                </a:solidFill>
                <a:latin typeface="Arial" panose="020B0604020202020204"/>
              </a:rPr>
              <a:t>30 million Americans have no insurance; 70 million have plans with such high deductibles that they cannot afford to seek care. </a:t>
            </a:r>
          </a:p>
          <a:p>
            <a:pPr defTabSz="1097280">
              <a:spcAft>
                <a:spcPts val="1440"/>
              </a:spcAft>
            </a:pPr>
            <a:r>
              <a:rPr lang="en-US" sz="2880" dirty="0">
                <a:solidFill>
                  <a:srgbClr val="000000"/>
                </a:solidFill>
                <a:latin typeface="Arial" panose="020B0604020202020204"/>
              </a:rPr>
              <a:t>As a result, half to one-third of Americans delay medical care because of cost.</a:t>
            </a:r>
          </a:p>
          <a:p>
            <a:pPr defTabSz="1097280">
              <a:spcAft>
                <a:spcPts val="1440"/>
              </a:spcAft>
            </a:pPr>
            <a:r>
              <a:rPr lang="en-US" sz="2880" i="1" dirty="0">
                <a:solidFill>
                  <a:srgbClr val="000000"/>
                </a:solidFill>
                <a:latin typeface="Arial" panose="020B0604020202020204"/>
              </a:rPr>
              <a:t>Delaying care spreads the virus. </a:t>
            </a:r>
            <a:endParaRPr lang="en-US" sz="4320" i="1" dirty="0">
              <a:solidFill>
                <a:srgbClr val="000000"/>
              </a:solidFill>
              <a:latin typeface="Arial" panose="020B0604020202020204"/>
            </a:endParaRPr>
          </a:p>
        </p:txBody>
      </p:sp>
      <p:sp>
        <p:nvSpPr>
          <p:cNvPr id="9" name="TextBox 8">
            <a:extLst>
              <a:ext uri="{FF2B5EF4-FFF2-40B4-BE49-F238E27FC236}">
                <a16:creationId xmlns:a16="http://schemas.microsoft.com/office/drawing/2014/main" id="{B5EE7EE8-3DAB-E142-8BDF-77DA2416A909}"/>
              </a:ext>
            </a:extLst>
          </p:cNvPr>
          <p:cNvSpPr txBox="1"/>
          <p:nvPr/>
        </p:nvSpPr>
        <p:spPr>
          <a:xfrm>
            <a:off x="7557387" y="3376493"/>
            <a:ext cx="6513341" cy="3374257"/>
          </a:xfrm>
          <a:prstGeom prst="rect">
            <a:avLst/>
          </a:prstGeom>
          <a:noFill/>
        </p:spPr>
        <p:txBody>
          <a:bodyPr wrap="square" rtlCol="0">
            <a:spAutoFit/>
          </a:bodyPr>
          <a:lstStyle/>
          <a:p>
            <a:pPr defTabSz="1097280">
              <a:spcAft>
                <a:spcPts val="1440"/>
              </a:spcAft>
            </a:pPr>
            <a:r>
              <a:rPr lang="en-US" sz="2880" i="1" dirty="0">
                <a:solidFill>
                  <a:srgbClr val="000000"/>
                </a:solidFill>
                <a:latin typeface="Arial" panose="020B0604020202020204"/>
              </a:rPr>
              <a:t>No out-of-pocket expenses </a:t>
            </a:r>
            <a:r>
              <a:rPr lang="en-US" sz="2880" dirty="0">
                <a:solidFill>
                  <a:srgbClr val="000000"/>
                </a:solidFill>
                <a:latin typeface="Arial" panose="020B0604020202020204"/>
              </a:rPr>
              <a:t>means that patients get care when they need it, without worrying about costs. </a:t>
            </a:r>
          </a:p>
          <a:p>
            <a:pPr defTabSz="1097280">
              <a:spcAft>
                <a:spcPts val="1440"/>
              </a:spcAft>
            </a:pPr>
            <a:r>
              <a:rPr lang="en-US" sz="2880" dirty="0">
                <a:solidFill>
                  <a:srgbClr val="000000"/>
                </a:solidFill>
                <a:latin typeface="Arial" panose="020B0604020202020204"/>
              </a:rPr>
              <a:t>When treatments and vaccines become available, early and wide use without financial barriers can </a:t>
            </a:r>
            <a:r>
              <a:rPr lang="en-US" sz="2880" i="1" dirty="0">
                <a:solidFill>
                  <a:srgbClr val="000000"/>
                </a:solidFill>
                <a:latin typeface="Arial" panose="020B0604020202020204"/>
              </a:rPr>
              <a:t>slow or stop the spread of the virus</a:t>
            </a:r>
            <a:r>
              <a:rPr lang="en-US" sz="2880" dirty="0">
                <a:solidFill>
                  <a:srgbClr val="000000"/>
                </a:solidFill>
                <a:latin typeface="Arial" panose="020B0604020202020204"/>
              </a:rPr>
              <a:t>.</a:t>
            </a:r>
          </a:p>
        </p:txBody>
      </p:sp>
    </p:spTree>
    <p:extLst>
      <p:ext uri="{BB962C8B-B14F-4D97-AF65-F5344CB8AC3E}">
        <p14:creationId xmlns:p14="http://schemas.microsoft.com/office/powerpoint/2010/main" val="14235533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B65E59A-85EB-6740-B3B3-9FA15AF33FD1}"/>
              </a:ext>
            </a:extLst>
          </p:cNvPr>
          <p:cNvGraphicFramePr>
            <a:graphicFrameLocks noGrp="1"/>
          </p:cNvGraphicFramePr>
          <p:nvPr/>
        </p:nvGraphicFramePr>
        <p:xfrm>
          <a:off x="685800" y="2410096"/>
          <a:ext cx="13384928" cy="4664275"/>
        </p:xfrm>
        <a:graphic>
          <a:graphicData uri="http://schemas.openxmlformats.org/drawingml/2006/table">
            <a:tbl>
              <a:tblPr firstRow="1" bandRow="1">
                <a:tableStyleId>{5C22544A-7EE6-4342-B048-85BDC9FD1C3A}</a:tableStyleId>
              </a:tblPr>
              <a:tblGrid>
                <a:gridCol w="6692464">
                  <a:extLst>
                    <a:ext uri="{9D8B030D-6E8A-4147-A177-3AD203B41FA5}">
                      <a16:colId xmlns:a16="http://schemas.microsoft.com/office/drawing/2014/main" val="2784099769"/>
                    </a:ext>
                  </a:extLst>
                </a:gridCol>
                <a:gridCol w="6692464">
                  <a:extLst>
                    <a:ext uri="{9D8B030D-6E8A-4147-A177-3AD203B41FA5}">
                      <a16:colId xmlns:a16="http://schemas.microsoft.com/office/drawing/2014/main" val="1054152827"/>
                    </a:ext>
                  </a:extLst>
                </a:gridCol>
              </a:tblGrid>
              <a:tr h="768096">
                <a:tc>
                  <a:txBody>
                    <a:bodyPr/>
                    <a:lstStyle/>
                    <a:p>
                      <a:pPr algn="ctr"/>
                      <a:r>
                        <a:rPr lang="en-US" sz="4300" dirty="0">
                          <a:effectLst>
                            <a:outerShdw blurRad="50800" dist="38100" dir="2700000" algn="tl" rotWithShape="0">
                              <a:prstClr val="black">
                                <a:alpha val="40000"/>
                              </a:prstClr>
                            </a:outerShdw>
                          </a:effectLst>
                        </a:rPr>
                        <a:t>Current System</a:t>
                      </a:r>
                    </a:p>
                  </a:txBody>
                  <a:tcPr marL="109728" marR="109728" marT="54864" marB="54864"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4300" dirty="0">
                          <a:effectLst>
                            <a:outerShdw blurRad="50800" dist="38100" dir="2700000" algn="tl" rotWithShape="0">
                              <a:prstClr val="black">
                                <a:alpha val="40000"/>
                              </a:prstClr>
                            </a:outerShdw>
                          </a:effectLst>
                        </a:rPr>
                        <a:t>Medicare for All</a:t>
                      </a:r>
                    </a:p>
                  </a:txBody>
                  <a:tcPr marL="109728" marR="109728" marT="54864" marB="54864"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138054522"/>
                  </a:ext>
                </a:extLst>
              </a:tr>
              <a:tr h="3896179">
                <a:tc>
                  <a:txBody>
                    <a:bodyPr/>
                    <a:lstStyle/>
                    <a:p>
                      <a:pPr algn="l">
                        <a:lnSpc>
                          <a:spcPct val="100000"/>
                        </a:lnSpc>
                        <a:spcAft>
                          <a:spcPts val="1200"/>
                        </a:spcAft>
                      </a:pPr>
                      <a:endParaRPr lang="en-US" sz="4300" b="0" dirty="0"/>
                    </a:p>
                  </a:txBody>
                  <a:tcPr marL="219456" marR="219456" marT="54864" marB="54864"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rtl="0">
                        <a:spcAft>
                          <a:spcPts val="1200"/>
                        </a:spcAft>
                      </a:pPr>
                      <a:endParaRPr lang="en-US" sz="2900" b="0" i="0" u="none" strike="noStrike" kern="1200" dirty="0">
                        <a:solidFill>
                          <a:schemeClr val="dk1"/>
                        </a:solidFill>
                        <a:effectLst/>
                        <a:latin typeface="+mn-lt"/>
                        <a:ea typeface="+mn-ea"/>
                        <a:cs typeface="+mn-cs"/>
                      </a:endParaRPr>
                    </a:p>
                  </a:txBody>
                  <a:tcPr marL="219456" marR="219456" marT="54864" marB="54864"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2631909"/>
                  </a:ext>
                </a:extLst>
              </a:tr>
            </a:tbl>
          </a:graphicData>
        </a:graphic>
      </p:graphicFrame>
      <p:sp>
        <p:nvSpPr>
          <p:cNvPr id="4" name="Title 3">
            <a:extLst>
              <a:ext uri="{FF2B5EF4-FFF2-40B4-BE49-F238E27FC236}">
                <a16:creationId xmlns:a16="http://schemas.microsoft.com/office/drawing/2014/main" id="{9DA0366A-9DB7-B54F-A8E2-EA5C7A5C0D80}"/>
              </a:ext>
            </a:extLst>
          </p:cNvPr>
          <p:cNvSpPr>
            <a:spLocks noGrp="1"/>
          </p:cNvSpPr>
          <p:nvPr>
            <p:ph type="title"/>
          </p:nvPr>
        </p:nvSpPr>
        <p:spPr>
          <a:xfrm>
            <a:off x="1005840" y="438150"/>
            <a:ext cx="13384927" cy="1590676"/>
          </a:xfrm>
        </p:spPr>
        <p:txBody>
          <a:bodyPr>
            <a:normAutofit/>
          </a:bodyPr>
          <a:lstStyle/>
          <a:p>
            <a:r>
              <a:rPr lang="en-US" dirty="0"/>
              <a:t>Patients </a:t>
            </a:r>
            <a:r>
              <a:rPr lang="en-US" dirty="0">
                <a:solidFill>
                  <a:srgbClr val="FFFF00"/>
                </a:solidFill>
              </a:rPr>
              <a:t>Can’t Afford Prescription Drugs</a:t>
            </a:r>
            <a:r>
              <a:rPr lang="en-US" dirty="0"/>
              <a:t>;</a:t>
            </a:r>
            <a:br>
              <a:rPr lang="en-US" dirty="0"/>
            </a:br>
            <a:r>
              <a:rPr lang="en-US" dirty="0"/>
              <a:t>Authorities Have Limited Influence</a:t>
            </a:r>
            <a:endParaRPr lang="en-US" dirty="0">
              <a:solidFill>
                <a:srgbClr val="FFFF00"/>
              </a:solidFill>
            </a:endParaRPr>
          </a:p>
        </p:txBody>
      </p:sp>
      <p:sp>
        <p:nvSpPr>
          <p:cNvPr id="7" name="TextBox 6">
            <a:extLst>
              <a:ext uri="{FF2B5EF4-FFF2-40B4-BE49-F238E27FC236}">
                <a16:creationId xmlns:a16="http://schemas.microsoft.com/office/drawing/2014/main" id="{D4CA7161-5731-8042-8E99-C7F35C2E005C}"/>
              </a:ext>
            </a:extLst>
          </p:cNvPr>
          <p:cNvSpPr txBox="1"/>
          <p:nvPr/>
        </p:nvSpPr>
        <p:spPr>
          <a:xfrm>
            <a:off x="763655" y="3319848"/>
            <a:ext cx="6309360" cy="3374257"/>
          </a:xfrm>
          <a:prstGeom prst="rect">
            <a:avLst/>
          </a:prstGeom>
          <a:noFill/>
        </p:spPr>
        <p:txBody>
          <a:bodyPr wrap="square" rtlCol="0">
            <a:spAutoFit/>
          </a:bodyPr>
          <a:lstStyle/>
          <a:p>
            <a:pPr defTabSz="1097280">
              <a:spcAft>
                <a:spcPts val="1440"/>
              </a:spcAft>
            </a:pPr>
            <a:r>
              <a:rPr lang="en-US" sz="2880" dirty="0">
                <a:solidFill>
                  <a:srgbClr val="000000"/>
                </a:solidFill>
                <a:latin typeface="Arial" panose="020B0604020202020204"/>
              </a:rPr>
              <a:t>30 million Americans have no prescription coverage, millions more face unaffordable copays.</a:t>
            </a:r>
          </a:p>
          <a:p>
            <a:pPr defTabSz="1097280">
              <a:spcAft>
                <a:spcPts val="1440"/>
              </a:spcAft>
            </a:pPr>
            <a:r>
              <a:rPr lang="en-US" sz="2880" dirty="0">
                <a:solidFill>
                  <a:srgbClr val="000000"/>
                </a:solidFill>
                <a:latin typeface="Arial" panose="020B0604020202020204"/>
              </a:rPr>
              <a:t>Pharmaceutical manufacturers control our nation’s drug supply and </a:t>
            </a:r>
            <a:r>
              <a:rPr lang="en-US" sz="2880" i="1" dirty="0">
                <a:solidFill>
                  <a:srgbClr val="000000"/>
                </a:solidFill>
                <a:latin typeface="Arial" panose="020B0604020202020204"/>
              </a:rPr>
              <a:t>will not develop new treatments that don’t promise a hefty profit</a:t>
            </a:r>
            <a:r>
              <a:rPr lang="en-US" sz="2880" dirty="0">
                <a:solidFill>
                  <a:srgbClr val="000000"/>
                </a:solidFill>
                <a:latin typeface="Arial" panose="020B0604020202020204"/>
              </a:rPr>
              <a:t>. </a:t>
            </a:r>
            <a:endParaRPr lang="en-US" sz="4320" dirty="0">
              <a:solidFill>
                <a:srgbClr val="000000"/>
              </a:solidFill>
              <a:latin typeface="Arial" panose="020B0604020202020204"/>
            </a:endParaRPr>
          </a:p>
        </p:txBody>
      </p:sp>
      <p:sp>
        <p:nvSpPr>
          <p:cNvPr id="9" name="TextBox 8">
            <a:extLst>
              <a:ext uri="{FF2B5EF4-FFF2-40B4-BE49-F238E27FC236}">
                <a16:creationId xmlns:a16="http://schemas.microsoft.com/office/drawing/2014/main" id="{B5EE7EE8-3DAB-E142-8BDF-77DA2416A909}"/>
              </a:ext>
            </a:extLst>
          </p:cNvPr>
          <p:cNvSpPr txBox="1"/>
          <p:nvPr/>
        </p:nvSpPr>
        <p:spPr>
          <a:xfrm>
            <a:off x="7557386" y="3140312"/>
            <a:ext cx="6513341" cy="3733330"/>
          </a:xfrm>
          <a:prstGeom prst="rect">
            <a:avLst/>
          </a:prstGeom>
          <a:noFill/>
        </p:spPr>
        <p:txBody>
          <a:bodyPr wrap="square" rtlCol="0">
            <a:spAutoFit/>
          </a:bodyPr>
          <a:lstStyle/>
          <a:p>
            <a:pPr defTabSz="1097280">
              <a:spcAft>
                <a:spcPts val="1440"/>
              </a:spcAft>
            </a:pPr>
            <a:r>
              <a:rPr lang="en-US" sz="2880" i="1" dirty="0">
                <a:solidFill>
                  <a:srgbClr val="000000"/>
                </a:solidFill>
                <a:latin typeface="Arial" panose="020B0604020202020204"/>
              </a:rPr>
              <a:t>No out-of-pocket costs </a:t>
            </a:r>
            <a:r>
              <a:rPr lang="en-US" sz="2880" dirty="0">
                <a:solidFill>
                  <a:srgbClr val="000000"/>
                </a:solidFill>
                <a:latin typeface="Arial" panose="020B0604020202020204"/>
              </a:rPr>
              <a:t>for any medically necessary care.</a:t>
            </a:r>
          </a:p>
          <a:p>
            <a:pPr defTabSz="1097280">
              <a:spcAft>
                <a:spcPts val="1440"/>
              </a:spcAft>
            </a:pPr>
            <a:r>
              <a:rPr lang="en-US" sz="2880" dirty="0">
                <a:solidFill>
                  <a:srgbClr val="000000"/>
                </a:solidFill>
                <a:latin typeface="Arial" panose="020B0604020202020204"/>
              </a:rPr>
              <a:t>Medicare would powerfully negotiate drug prices on behalf of </a:t>
            </a:r>
            <a:r>
              <a:rPr lang="en-US" sz="2880" i="1" dirty="0">
                <a:solidFill>
                  <a:srgbClr val="000000"/>
                </a:solidFill>
                <a:latin typeface="Arial" panose="020B0604020202020204"/>
              </a:rPr>
              <a:t>all</a:t>
            </a:r>
            <a:r>
              <a:rPr lang="en-US" sz="2880" dirty="0">
                <a:solidFill>
                  <a:srgbClr val="000000"/>
                </a:solidFill>
                <a:latin typeface="Arial" panose="020B0604020202020204"/>
              </a:rPr>
              <a:t> Americans.</a:t>
            </a:r>
          </a:p>
          <a:p>
            <a:pPr defTabSz="1097280">
              <a:spcAft>
                <a:spcPts val="1440"/>
              </a:spcAft>
            </a:pPr>
            <a:r>
              <a:rPr lang="en-US" sz="2880" dirty="0">
                <a:solidFill>
                  <a:srgbClr val="000000"/>
                </a:solidFill>
                <a:latin typeface="Arial" panose="020B0604020202020204"/>
              </a:rPr>
              <a:t>Creates public drug manufacturing capacity during an emergency.</a:t>
            </a:r>
          </a:p>
          <a:p>
            <a:pPr defTabSz="1097280">
              <a:spcAft>
                <a:spcPts val="1440"/>
              </a:spcAft>
            </a:pPr>
            <a:r>
              <a:rPr lang="en-US" sz="2880" dirty="0">
                <a:solidFill>
                  <a:srgbClr val="000000"/>
                </a:solidFill>
                <a:latin typeface="Arial" panose="020B0604020202020204"/>
              </a:rPr>
              <a:t>Increases public funding of drug R&amp;D.</a:t>
            </a:r>
          </a:p>
        </p:txBody>
      </p:sp>
    </p:spTree>
    <p:extLst>
      <p:ext uri="{BB962C8B-B14F-4D97-AF65-F5344CB8AC3E}">
        <p14:creationId xmlns:p14="http://schemas.microsoft.com/office/powerpoint/2010/main" val="122430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Effect transition="in" filter="fade">
                                      <p:cBhvr>
                                        <p:cTn id="3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B65E59A-85EB-6740-B3B3-9FA15AF33FD1}"/>
              </a:ext>
            </a:extLst>
          </p:cNvPr>
          <p:cNvGraphicFramePr>
            <a:graphicFrameLocks noGrp="1"/>
          </p:cNvGraphicFramePr>
          <p:nvPr>
            <p:extLst>
              <p:ext uri="{D42A27DB-BD31-4B8C-83A1-F6EECF244321}">
                <p14:modId xmlns:p14="http://schemas.microsoft.com/office/powerpoint/2010/main" val="2230509255"/>
              </p:ext>
            </p:extLst>
          </p:nvPr>
        </p:nvGraphicFramePr>
        <p:xfrm>
          <a:off x="385011" y="2441526"/>
          <a:ext cx="13860378" cy="5498662"/>
        </p:xfrm>
        <a:graphic>
          <a:graphicData uri="http://schemas.openxmlformats.org/drawingml/2006/table">
            <a:tbl>
              <a:tblPr firstRow="1" bandRow="1">
                <a:tableStyleId>{5C22544A-7EE6-4342-B048-85BDC9FD1C3A}</a:tableStyleId>
              </a:tblPr>
              <a:tblGrid>
                <a:gridCol w="6930189">
                  <a:extLst>
                    <a:ext uri="{9D8B030D-6E8A-4147-A177-3AD203B41FA5}">
                      <a16:colId xmlns:a16="http://schemas.microsoft.com/office/drawing/2014/main" val="2784099769"/>
                    </a:ext>
                  </a:extLst>
                </a:gridCol>
                <a:gridCol w="6930189">
                  <a:extLst>
                    <a:ext uri="{9D8B030D-6E8A-4147-A177-3AD203B41FA5}">
                      <a16:colId xmlns:a16="http://schemas.microsoft.com/office/drawing/2014/main" val="1054152827"/>
                    </a:ext>
                  </a:extLst>
                </a:gridCol>
              </a:tblGrid>
              <a:tr h="768096">
                <a:tc>
                  <a:txBody>
                    <a:bodyPr/>
                    <a:lstStyle/>
                    <a:p>
                      <a:pPr algn="ctr"/>
                      <a:r>
                        <a:rPr lang="en-US" sz="4300" dirty="0">
                          <a:effectLst>
                            <a:outerShdw blurRad="50800" dist="38100" dir="2700000" algn="tl" rotWithShape="0">
                              <a:prstClr val="black">
                                <a:alpha val="40000"/>
                              </a:prstClr>
                            </a:outerShdw>
                          </a:effectLst>
                        </a:rPr>
                        <a:t>Current System</a:t>
                      </a:r>
                    </a:p>
                  </a:txBody>
                  <a:tcPr marL="109728" marR="109728" marT="54864" marB="54864"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4300" dirty="0">
                          <a:effectLst>
                            <a:outerShdw blurRad="50800" dist="38100" dir="2700000" algn="tl" rotWithShape="0">
                              <a:prstClr val="black">
                                <a:alpha val="40000"/>
                              </a:prstClr>
                            </a:outerShdw>
                          </a:effectLst>
                        </a:rPr>
                        <a:t>Medicare for All</a:t>
                      </a:r>
                    </a:p>
                  </a:txBody>
                  <a:tcPr marL="109728" marR="109728" marT="54864" marB="54864"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138054522"/>
                  </a:ext>
                </a:extLst>
              </a:tr>
              <a:tr h="4730566">
                <a:tc>
                  <a:txBody>
                    <a:bodyPr/>
                    <a:lstStyle/>
                    <a:p>
                      <a:pPr algn="l">
                        <a:lnSpc>
                          <a:spcPct val="100000"/>
                        </a:lnSpc>
                        <a:spcAft>
                          <a:spcPts val="1200"/>
                        </a:spcAft>
                      </a:pPr>
                      <a:endParaRPr lang="en-US" sz="4300" b="0" dirty="0"/>
                    </a:p>
                  </a:txBody>
                  <a:tcPr marL="219456" marR="219456" marT="54864" marB="54864"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rtl="0">
                        <a:spcAft>
                          <a:spcPts val="1200"/>
                        </a:spcAft>
                      </a:pPr>
                      <a:endParaRPr lang="en-US" sz="2900" b="0" i="0" u="none" strike="noStrike" kern="1200" dirty="0">
                        <a:solidFill>
                          <a:schemeClr val="dk1"/>
                        </a:solidFill>
                        <a:effectLst/>
                        <a:latin typeface="+mn-lt"/>
                        <a:ea typeface="+mn-ea"/>
                        <a:cs typeface="+mn-cs"/>
                      </a:endParaRPr>
                    </a:p>
                  </a:txBody>
                  <a:tcPr marL="219456" marR="219456" marT="54864" marB="54864"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2631909"/>
                  </a:ext>
                </a:extLst>
              </a:tr>
            </a:tbl>
          </a:graphicData>
        </a:graphic>
      </p:graphicFrame>
      <p:sp>
        <p:nvSpPr>
          <p:cNvPr id="4" name="Title 3">
            <a:extLst>
              <a:ext uri="{FF2B5EF4-FFF2-40B4-BE49-F238E27FC236}">
                <a16:creationId xmlns:a16="http://schemas.microsoft.com/office/drawing/2014/main" id="{9DA0366A-9DB7-B54F-A8E2-EA5C7A5C0D80}"/>
              </a:ext>
            </a:extLst>
          </p:cNvPr>
          <p:cNvSpPr>
            <a:spLocks noGrp="1"/>
          </p:cNvSpPr>
          <p:nvPr>
            <p:ph type="title"/>
          </p:nvPr>
        </p:nvSpPr>
        <p:spPr>
          <a:xfrm>
            <a:off x="1005840" y="438150"/>
            <a:ext cx="13384927" cy="1590676"/>
          </a:xfrm>
        </p:spPr>
        <p:txBody>
          <a:bodyPr>
            <a:normAutofit fontScale="90000"/>
          </a:bodyPr>
          <a:lstStyle/>
          <a:p>
            <a:r>
              <a:rPr lang="en-US" dirty="0">
                <a:solidFill>
                  <a:srgbClr val="FFFF00"/>
                </a:solidFill>
              </a:rPr>
              <a:t>Under-Resourced Hospitals </a:t>
            </a:r>
            <a:r>
              <a:rPr lang="en-US" dirty="0"/>
              <a:t>Face a Surge of Patients with Costly, Critical Health Needs</a:t>
            </a:r>
            <a:endParaRPr lang="en-US" dirty="0">
              <a:solidFill>
                <a:srgbClr val="FFFF00"/>
              </a:solidFill>
            </a:endParaRPr>
          </a:p>
        </p:txBody>
      </p:sp>
      <p:sp>
        <p:nvSpPr>
          <p:cNvPr id="7" name="TextBox 6">
            <a:extLst>
              <a:ext uri="{FF2B5EF4-FFF2-40B4-BE49-F238E27FC236}">
                <a16:creationId xmlns:a16="http://schemas.microsoft.com/office/drawing/2014/main" id="{D4CA7161-5731-8042-8E99-C7F35C2E005C}"/>
              </a:ext>
            </a:extLst>
          </p:cNvPr>
          <p:cNvSpPr txBox="1"/>
          <p:nvPr/>
        </p:nvSpPr>
        <p:spPr>
          <a:xfrm>
            <a:off x="385011" y="3179910"/>
            <a:ext cx="6891985" cy="4329390"/>
          </a:xfrm>
          <a:prstGeom prst="rect">
            <a:avLst/>
          </a:prstGeom>
          <a:noFill/>
        </p:spPr>
        <p:txBody>
          <a:bodyPr wrap="square" rtlCol="0">
            <a:spAutoFit/>
          </a:bodyPr>
          <a:lstStyle/>
          <a:p>
            <a:pPr defTabSz="1097280">
              <a:spcAft>
                <a:spcPts val="1440"/>
              </a:spcAft>
            </a:pPr>
            <a:r>
              <a:rPr lang="en-US" sz="2800" dirty="0">
                <a:solidFill>
                  <a:srgbClr val="000000"/>
                </a:solidFill>
                <a:latin typeface="Arial" panose="020B0604020202020204"/>
              </a:rPr>
              <a:t>Facilities must absorb costs of treating many more uninsured patients. </a:t>
            </a:r>
          </a:p>
          <a:p>
            <a:pPr defTabSz="1097280">
              <a:spcAft>
                <a:spcPts val="1440"/>
              </a:spcAft>
            </a:pPr>
            <a:r>
              <a:rPr lang="en-US" sz="2800" dirty="0">
                <a:solidFill>
                  <a:srgbClr val="000000"/>
                </a:solidFill>
                <a:latin typeface="Arial" panose="020B0604020202020204"/>
              </a:rPr>
              <a:t>Hospitals are already burdened by administrative waste, spending as much as 25% of revenues on  insurance and billing work — </a:t>
            </a:r>
            <a:r>
              <a:rPr lang="en-US" sz="2800" i="1" dirty="0">
                <a:solidFill>
                  <a:srgbClr val="000000"/>
                </a:solidFill>
                <a:latin typeface="Arial" panose="020B0604020202020204"/>
              </a:rPr>
              <a:t>starving them of resources during a health emergency. </a:t>
            </a:r>
          </a:p>
          <a:p>
            <a:pPr defTabSz="1097280">
              <a:spcAft>
                <a:spcPts val="1440"/>
              </a:spcAft>
            </a:pPr>
            <a:r>
              <a:rPr lang="en-US" sz="2800" i="1" dirty="0">
                <a:solidFill>
                  <a:srgbClr val="000000"/>
                </a:solidFill>
                <a:latin typeface="Arial" panose="020B0604020202020204"/>
              </a:rPr>
              <a:t>Not enough Nurses &amp; Physicians to take care of everybody</a:t>
            </a:r>
          </a:p>
        </p:txBody>
      </p:sp>
      <p:sp>
        <p:nvSpPr>
          <p:cNvPr id="9" name="TextBox 8">
            <a:extLst>
              <a:ext uri="{FF2B5EF4-FFF2-40B4-BE49-F238E27FC236}">
                <a16:creationId xmlns:a16="http://schemas.microsoft.com/office/drawing/2014/main" id="{B5EE7EE8-3DAB-E142-8BDF-77DA2416A909}"/>
              </a:ext>
            </a:extLst>
          </p:cNvPr>
          <p:cNvSpPr txBox="1"/>
          <p:nvPr/>
        </p:nvSpPr>
        <p:spPr>
          <a:xfrm>
            <a:off x="7557386" y="3179910"/>
            <a:ext cx="6513341" cy="4760278"/>
          </a:xfrm>
          <a:prstGeom prst="rect">
            <a:avLst/>
          </a:prstGeom>
          <a:noFill/>
        </p:spPr>
        <p:txBody>
          <a:bodyPr wrap="square" rtlCol="0">
            <a:spAutoFit/>
          </a:bodyPr>
          <a:lstStyle/>
          <a:p>
            <a:pPr defTabSz="1097280">
              <a:spcAft>
                <a:spcPts val="1440"/>
              </a:spcAft>
            </a:pPr>
            <a:r>
              <a:rPr lang="en-US" sz="2800" dirty="0">
                <a:solidFill>
                  <a:srgbClr val="000000"/>
                </a:solidFill>
                <a:latin typeface="Arial" panose="020B0604020202020204"/>
              </a:rPr>
              <a:t>Instead of a complex fee-for-service model, hospitals would be funded through </a:t>
            </a:r>
            <a:r>
              <a:rPr lang="en-US" sz="2800" i="1" dirty="0">
                <a:solidFill>
                  <a:srgbClr val="000000"/>
                </a:solidFill>
                <a:latin typeface="Arial" panose="020B0604020202020204"/>
              </a:rPr>
              <a:t>annual global operating budgets</a:t>
            </a:r>
            <a:r>
              <a:rPr lang="en-US" sz="2800" dirty="0">
                <a:solidFill>
                  <a:srgbClr val="000000"/>
                </a:solidFill>
                <a:latin typeface="Arial" panose="020B0604020202020204"/>
              </a:rPr>
              <a:t>, which would be increased during emergencies. </a:t>
            </a:r>
          </a:p>
          <a:p>
            <a:pPr defTabSz="1097280">
              <a:spcAft>
                <a:spcPts val="1440"/>
              </a:spcAft>
            </a:pPr>
            <a:r>
              <a:rPr lang="en-US" sz="2800" dirty="0">
                <a:solidFill>
                  <a:srgbClr val="000000"/>
                </a:solidFill>
                <a:latin typeface="Arial" panose="020B0604020202020204"/>
              </a:rPr>
              <a:t>Public health authorities could </a:t>
            </a:r>
            <a:r>
              <a:rPr lang="en-US" sz="2800" i="1" dirty="0">
                <a:solidFill>
                  <a:srgbClr val="000000"/>
                </a:solidFill>
                <a:latin typeface="Arial" panose="020B0604020202020204"/>
              </a:rPr>
              <a:t>move supplies quickly</a:t>
            </a:r>
            <a:r>
              <a:rPr lang="en-US" sz="2800" dirty="0">
                <a:solidFill>
                  <a:srgbClr val="000000"/>
                </a:solidFill>
                <a:latin typeface="Arial" panose="020B0604020202020204"/>
              </a:rPr>
              <a:t> to meet local needs.</a:t>
            </a:r>
          </a:p>
          <a:p>
            <a:pPr defTabSz="1097280">
              <a:spcAft>
                <a:spcPts val="1440"/>
              </a:spcAft>
            </a:pPr>
            <a:r>
              <a:rPr lang="en-US" sz="2800" dirty="0">
                <a:solidFill>
                  <a:srgbClr val="000000"/>
                </a:solidFill>
                <a:latin typeface="Arial" panose="020B0604020202020204"/>
              </a:rPr>
              <a:t>Nurses and Physicians wouldn’t be spending 48% of their time on non-care related administration  </a:t>
            </a:r>
            <a:r>
              <a:rPr lang="en-US" sz="2800" dirty="0" err="1">
                <a:solidFill>
                  <a:srgbClr val="000000"/>
                </a:solidFill>
                <a:latin typeface="Arial" panose="020B0604020202020204"/>
              </a:rPr>
              <a:t>snf</a:t>
            </a:r>
            <a:r>
              <a:rPr lang="en-US" sz="2800" dirty="0">
                <a:solidFill>
                  <a:srgbClr val="000000"/>
                </a:solidFill>
                <a:latin typeface="Arial" panose="020B0604020202020204"/>
              </a:rPr>
              <a:t> bureaucracy</a:t>
            </a:r>
          </a:p>
        </p:txBody>
      </p:sp>
    </p:spTree>
    <p:extLst>
      <p:ext uri="{BB962C8B-B14F-4D97-AF65-F5344CB8AC3E}">
        <p14:creationId xmlns:p14="http://schemas.microsoft.com/office/powerpoint/2010/main" val="79596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fade">
                                      <p:cBhvr>
                                        <p:cTn id="3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B65E59A-85EB-6740-B3B3-9FA15AF33FD1}"/>
              </a:ext>
            </a:extLst>
          </p:cNvPr>
          <p:cNvGraphicFramePr>
            <a:graphicFrameLocks noGrp="1"/>
          </p:cNvGraphicFramePr>
          <p:nvPr/>
        </p:nvGraphicFramePr>
        <p:xfrm>
          <a:off x="685800" y="2410096"/>
          <a:ext cx="13384928" cy="4664275"/>
        </p:xfrm>
        <a:graphic>
          <a:graphicData uri="http://schemas.openxmlformats.org/drawingml/2006/table">
            <a:tbl>
              <a:tblPr firstRow="1" bandRow="1">
                <a:tableStyleId>{5C22544A-7EE6-4342-B048-85BDC9FD1C3A}</a:tableStyleId>
              </a:tblPr>
              <a:tblGrid>
                <a:gridCol w="6692464">
                  <a:extLst>
                    <a:ext uri="{9D8B030D-6E8A-4147-A177-3AD203B41FA5}">
                      <a16:colId xmlns:a16="http://schemas.microsoft.com/office/drawing/2014/main" val="2784099769"/>
                    </a:ext>
                  </a:extLst>
                </a:gridCol>
                <a:gridCol w="6692464">
                  <a:extLst>
                    <a:ext uri="{9D8B030D-6E8A-4147-A177-3AD203B41FA5}">
                      <a16:colId xmlns:a16="http://schemas.microsoft.com/office/drawing/2014/main" val="1054152827"/>
                    </a:ext>
                  </a:extLst>
                </a:gridCol>
              </a:tblGrid>
              <a:tr h="768096">
                <a:tc>
                  <a:txBody>
                    <a:bodyPr/>
                    <a:lstStyle/>
                    <a:p>
                      <a:pPr algn="ctr"/>
                      <a:r>
                        <a:rPr lang="en-US" sz="4300" dirty="0">
                          <a:effectLst>
                            <a:outerShdw blurRad="50800" dist="38100" dir="2700000" algn="tl" rotWithShape="0">
                              <a:prstClr val="black">
                                <a:alpha val="40000"/>
                              </a:prstClr>
                            </a:outerShdw>
                          </a:effectLst>
                        </a:rPr>
                        <a:t>Current System</a:t>
                      </a:r>
                    </a:p>
                  </a:txBody>
                  <a:tcPr marL="109728" marR="109728" marT="54864" marB="54864"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4300" dirty="0">
                          <a:effectLst>
                            <a:outerShdw blurRad="50800" dist="38100" dir="2700000" algn="tl" rotWithShape="0">
                              <a:prstClr val="black">
                                <a:alpha val="40000"/>
                              </a:prstClr>
                            </a:outerShdw>
                          </a:effectLst>
                        </a:rPr>
                        <a:t>Medicare for All</a:t>
                      </a:r>
                    </a:p>
                  </a:txBody>
                  <a:tcPr marL="109728" marR="109728" marT="54864" marB="54864"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138054522"/>
                  </a:ext>
                </a:extLst>
              </a:tr>
              <a:tr h="3896179">
                <a:tc>
                  <a:txBody>
                    <a:bodyPr/>
                    <a:lstStyle/>
                    <a:p>
                      <a:pPr algn="l">
                        <a:lnSpc>
                          <a:spcPct val="100000"/>
                        </a:lnSpc>
                        <a:spcAft>
                          <a:spcPts val="1200"/>
                        </a:spcAft>
                      </a:pPr>
                      <a:endParaRPr lang="en-US" sz="4300" b="0" dirty="0"/>
                    </a:p>
                  </a:txBody>
                  <a:tcPr marL="219456" marR="219456" marT="54864" marB="54864"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rtl="0">
                        <a:spcAft>
                          <a:spcPts val="1200"/>
                        </a:spcAft>
                      </a:pPr>
                      <a:endParaRPr lang="en-US" sz="2900" b="0" i="0" u="none" strike="noStrike" kern="1200" dirty="0">
                        <a:solidFill>
                          <a:schemeClr val="dk1"/>
                        </a:solidFill>
                        <a:effectLst/>
                        <a:latin typeface="+mn-lt"/>
                        <a:ea typeface="+mn-ea"/>
                        <a:cs typeface="+mn-cs"/>
                      </a:endParaRPr>
                    </a:p>
                  </a:txBody>
                  <a:tcPr marL="219456" marR="219456" marT="54864" marB="54864"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2631909"/>
                  </a:ext>
                </a:extLst>
              </a:tr>
            </a:tbl>
          </a:graphicData>
        </a:graphic>
      </p:graphicFrame>
      <p:sp>
        <p:nvSpPr>
          <p:cNvPr id="4" name="Title 3">
            <a:extLst>
              <a:ext uri="{FF2B5EF4-FFF2-40B4-BE49-F238E27FC236}">
                <a16:creationId xmlns:a16="http://schemas.microsoft.com/office/drawing/2014/main" id="{9DA0366A-9DB7-B54F-A8E2-EA5C7A5C0D80}"/>
              </a:ext>
            </a:extLst>
          </p:cNvPr>
          <p:cNvSpPr>
            <a:spLocks noGrp="1"/>
          </p:cNvSpPr>
          <p:nvPr>
            <p:ph type="title"/>
          </p:nvPr>
        </p:nvSpPr>
        <p:spPr>
          <a:xfrm>
            <a:off x="1005840" y="438150"/>
            <a:ext cx="13384927" cy="1590676"/>
          </a:xfrm>
        </p:spPr>
        <p:txBody>
          <a:bodyPr>
            <a:normAutofit fontScale="90000"/>
          </a:bodyPr>
          <a:lstStyle/>
          <a:p>
            <a:r>
              <a:rPr lang="en-US" dirty="0"/>
              <a:t>Our Nation Lacks Public Health Resources To </a:t>
            </a:r>
            <a:r>
              <a:rPr lang="en-US" dirty="0">
                <a:solidFill>
                  <a:srgbClr val="FFFF00"/>
                </a:solidFill>
              </a:rPr>
              <a:t>Aggressively Respond </a:t>
            </a:r>
            <a:r>
              <a:rPr lang="en-US" dirty="0"/>
              <a:t>to an Emergency</a:t>
            </a:r>
            <a:endParaRPr lang="en-US" dirty="0">
              <a:solidFill>
                <a:srgbClr val="FFFF00"/>
              </a:solidFill>
            </a:endParaRPr>
          </a:p>
        </p:txBody>
      </p:sp>
      <p:sp>
        <p:nvSpPr>
          <p:cNvPr id="7" name="TextBox 6">
            <a:extLst>
              <a:ext uri="{FF2B5EF4-FFF2-40B4-BE49-F238E27FC236}">
                <a16:creationId xmlns:a16="http://schemas.microsoft.com/office/drawing/2014/main" id="{D4CA7161-5731-8042-8E99-C7F35C2E005C}"/>
              </a:ext>
            </a:extLst>
          </p:cNvPr>
          <p:cNvSpPr txBox="1"/>
          <p:nvPr/>
        </p:nvSpPr>
        <p:spPr>
          <a:xfrm>
            <a:off x="763654" y="3221579"/>
            <a:ext cx="6513340" cy="3374257"/>
          </a:xfrm>
          <a:prstGeom prst="rect">
            <a:avLst/>
          </a:prstGeom>
          <a:noFill/>
        </p:spPr>
        <p:txBody>
          <a:bodyPr wrap="square" rtlCol="0">
            <a:spAutoFit/>
          </a:bodyPr>
          <a:lstStyle/>
          <a:p>
            <a:pPr defTabSz="1097280">
              <a:spcAft>
                <a:spcPts val="1440"/>
              </a:spcAft>
            </a:pPr>
            <a:r>
              <a:rPr lang="en-US" sz="2880" i="1" dirty="0">
                <a:solidFill>
                  <a:srgbClr val="000000"/>
                </a:solidFill>
                <a:latin typeface="Arial" panose="020B0604020202020204"/>
              </a:rPr>
              <a:t>Hospital closures </a:t>
            </a:r>
            <a:r>
              <a:rPr lang="en-US" sz="2880" dirty="0">
                <a:solidFill>
                  <a:srgbClr val="000000"/>
                </a:solidFill>
                <a:latin typeface="Arial" panose="020B0604020202020204"/>
              </a:rPr>
              <a:t>in rural and low-income areas leave us without enough hospital beds during an emergency. </a:t>
            </a:r>
          </a:p>
          <a:p>
            <a:pPr defTabSz="1097280">
              <a:spcAft>
                <a:spcPts val="1440"/>
              </a:spcAft>
            </a:pPr>
            <a:r>
              <a:rPr lang="en-US" sz="2880" dirty="0">
                <a:solidFill>
                  <a:srgbClr val="000000"/>
                </a:solidFill>
                <a:latin typeface="Arial" panose="020B0604020202020204"/>
              </a:rPr>
              <a:t>Health care workers quickly run out of protective equipment and other supplies, </a:t>
            </a:r>
            <a:r>
              <a:rPr lang="en-US" sz="2880" i="1" dirty="0">
                <a:solidFill>
                  <a:srgbClr val="000000"/>
                </a:solidFill>
                <a:latin typeface="Arial" panose="020B0604020202020204"/>
              </a:rPr>
              <a:t>endangering themselves, their patients, and the entire nation</a:t>
            </a:r>
            <a:r>
              <a:rPr lang="en-US" sz="2880" dirty="0">
                <a:solidFill>
                  <a:srgbClr val="000000"/>
                </a:solidFill>
                <a:latin typeface="Arial" panose="020B0604020202020204"/>
              </a:rPr>
              <a:t>.</a:t>
            </a:r>
            <a:endParaRPr lang="en-US" sz="4320" dirty="0">
              <a:solidFill>
                <a:srgbClr val="000000"/>
              </a:solidFill>
              <a:latin typeface="Arial" panose="020B0604020202020204"/>
            </a:endParaRPr>
          </a:p>
        </p:txBody>
      </p:sp>
      <p:sp>
        <p:nvSpPr>
          <p:cNvPr id="9" name="TextBox 8">
            <a:extLst>
              <a:ext uri="{FF2B5EF4-FFF2-40B4-BE49-F238E27FC236}">
                <a16:creationId xmlns:a16="http://schemas.microsoft.com/office/drawing/2014/main" id="{B5EE7EE8-3DAB-E142-8BDF-77DA2416A909}"/>
              </a:ext>
            </a:extLst>
          </p:cNvPr>
          <p:cNvSpPr txBox="1"/>
          <p:nvPr/>
        </p:nvSpPr>
        <p:spPr>
          <a:xfrm>
            <a:off x="7557386" y="3221579"/>
            <a:ext cx="6513341" cy="3817455"/>
          </a:xfrm>
          <a:prstGeom prst="rect">
            <a:avLst/>
          </a:prstGeom>
          <a:noFill/>
        </p:spPr>
        <p:txBody>
          <a:bodyPr wrap="square" rIns="0" rtlCol="0">
            <a:spAutoFit/>
          </a:bodyPr>
          <a:lstStyle/>
          <a:p>
            <a:pPr defTabSz="1097280">
              <a:spcAft>
                <a:spcPts val="1440"/>
              </a:spcAft>
            </a:pPr>
            <a:r>
              <a:rPr lang="en-US" sz="2880" dirty="0">
                <a:solidFill>
                  <a:srgbClr val="000000"/>
                </a:solidFill>
                <a:latin typeface="Arial" panose="020B0604020202020204"/>
              </a:rPr>
              <a:t>Medicare for All could </a:t>
            </a:r>
            <a:r>
              <a:rPr lang="en-US" sz="2880" i="1" dirty="0">
                <a:solidFill>
                  <a:srgbClr val="000000"/>
                </a:solidFill>
                <a:latin typeface="Arial" panose="020B0604020202020204"/>
              </a:rPr>
              <a:t>redirect $600 billion per year</a:t>
            </a:r>
            <a:r>
              <a:rPr lang="en-US" sz="2880" dirty="0">
                <a:solidFill>
                  <a:srgbClr val="000000"/>
                </a:solidFill>
                <a:latin typeface="Arial" panose="020B0604020202020204"/>
              </a:rPr>
              <a:t> of administrative waste to patient care and public health.</a:t>
            </a:r>
          </a:p>
          <a:p>
            <a:pPr defTabSz="1097280">
              <a:spcAft>
                <a:spcPts val="1440"/>
              </a:spcAft>
            </a:pPr>
            <a:r>
              <a:rPr lang="en-US" sz="2880" i="1" dirty="0">
                <a:solidFill>
                  <a:srgbClr val="000000"/>
                </a:solidFill>
                <a:latin typeface="Arial" panose="020B0604020202020204"/>
              </a:rPr>
              <a:t>Stable, predictable funding for hospitals </a:t>
            </a:r>
            <a:r>
              <a:rPr lang="en-US" sz="2880" dirty="0">
                <a:solidFill>
                  <a:srgbClr val="000000"/>
                </a:solidFill>
                <a:latin typeface="Arial" panose="020B0604020202020204"/>
              </a:rPr>
              <a:t>means that facilities in rural and low-income areas have the resources to serve their communities during a pandemic. </a:t>
            </a:r>
          </a:p>
        </p:txBody>
      </p:sp>
    </p:spTree>
    <p:extLst>
      <p:ext uri="{BB962C8B-B14F-4D97-AF65-F5344CB8AC3E}">
        <p14:creationId xmlns:p14="http://schemas.microsoft.com/office/powerpoint/2010/main" val="73662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B65E59A-85EB-6740-B3B3-9FA15AF33FD1}"/>
              </a:ext>
            </a:extLst>
          </p:cNvPr>
          <p:cNvGraphicFramePr>
            <a:graphicFrameLocks noGrp="1"/>
          </p:cNvGraphicFramePr>
          <p:nvPr/>
        </p:nvGraphicFramePr>
        <p:xfrm>
          <a:off x="685800" y="2410096"/>
          <a:ext cx="13384928" cy="4664275"/>
        </p:xfrm>
        <a:graphic>
          <a:graphicData uri="http://schemas.openxmlformats.org/drawingml/2006/table">
            <a:tbl>
              <a:tblPr firstRow="1" bandRow="1">
                <a:tableStyleId>{5C22544A-7EE6-4342-B048-85BDC9FD1C3A}</a:tableStyleId>
              </a:tblPr>
              <a:tblGrid>
                <a:gridCol w="6692464">
                  <a:extLst>
                    <a:ext uri="{9D8B030D-6E8A-4147-A177-3AD203B41FA5}">
                      <a16:colId xmlns:a16="http://schemas.microsoft.com/office/drawing/2014/main" val="2784099769"/>
                    </a:ext>
                  </a:extLst>
                </a:gridCol>
                <a:gridCol w="6692464">
                  <a:extLst>
                    <a:ext uri="{9D8B030D-6E8A-4147-A177-3AD203B41FA5}">
                      <a16:colId xmlns:a16="http://schemas.microsoft.com/office/drawing/2014/main" val="1054152827"/>
                    </a:ext>
                  </a:extLst>
                </a:gridCol>
              </a:tblGrid>
              <a:tr h="768096">
                <a:tc>
                  <a:txBody>
                    <a:bodyPr/>
                    <a:lstStyle/>
                    <a:p>
                      <a:pPr algn="ctr"/>
                      <a:r>
                        <a:rPr lang="en-US" sz="4300" dirty="0">
                          <a:effectLst>
                            <a:outerShdw blurRad="50800" dist="38100" dir="2700000" algn="tl" rotWithShape="0">
                              <a:prstClr val="black">
                                <a:alpha val="40000"/>
                              </a:prstClr>
                            </a:outerShdw>
                          </a:effectLst>
                        </a:rPr>
                        <a:t>Current System</a:t>
                      </a:r>
                    </a:p>
                  </a:txBody>
                  <a:tcPr marL="109728" marR="109728" marT="54864" marB="54864"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4300" dirty="0">
                          <a:effectLst>
                            <a:outerShdw blurRad="50800" dist="38100" dir="2700000" algn="tl" rotWithShape="0">
                              <a:prstClr val="black">
                                <a:alpha val="40000"/>
                              </a:prstClr>
                            </a:outerShdw>
                          </a:effectLst>
                        </a:rPr>
                        <a:t>Medicare for All</a:t>
                      </a:r>
                    </a:p>
                  </a:txBody>
                  <a:tcPr marL="109728" marR="109728" marT="54864" marB="54864"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138054522"/>
                  </a:ext>
                </a:extLst>
              </a:tr>
              <a:tr h="3896179">
                <a:tc>
                  <a:txBody>
                    <a:bodyPr/>
                    <a:lstStyle/>
                    <a:p>
                      <a:pPr algn="l">
                        <a:lnSpc>
                          <a:spcPct val="100000"/>
                        </a:lnSpc>
                        <a:spcAft>
                          <a:spcPts val="1200"/>
                        </a:spcAft>
                      </a:pPr>
                      <a:endParaRPr lang="en-US" sz="4300" b="0" dirty="0"/>
                    </a:p>
                  </a:txBody>
                  <a:tcPr marL="219456" marR="219456" marT="54864" marB="54864"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rtl="0">
                        <a:spcAft>
                          <a:spcPts val="1200"/>
                        </a:spcAft>
                      </a:pPr>
                      <a:endParaRPr lang="en-US" sz="2900" b="0" i="0" u="none" strike="noStrike" kern="1200" dirty="0">
                        <a:solidFill>
                          <a:schemeClr val="dk1"/>
                        </a:solidFill>
                        <a:effectLst/>
                        <a:latin typeface="+mn-lt"/>
                        <a:ea typeface="+mn-ea"/>
                        <a:cs typeface="+mn-cs"/>
                      </a:endParaRPr>
                    </a:p>
                  </a:txBody>
                  <a:tcPr marL="219456" marR="219456" marT="54864" marB="54864"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2631909"/>
                  </a:ext>
                </a:extLst>
              </a:tr>
            </a:tbl>
          </a:graphicData>
        </a:graphic>
      </p:graphicFrame>
      <p:sp>
        <p:nvSpPr>
          <p:cNvPr id="4" name="Title 3">
            <a:extLst>
              <a:ext uri="{FF2B5EF4-FFF2-40B4-BE49-F238E27FC236}">
                <a16:creationId xmlns:a16="http://schemas.microsoft.com/office/drawing/2014/main" id="{9DA0366A-9DB7-B54F-A8E2-EA5C7A5C0D80}"/>
              </a:ext>
            </a:extLst>
          </p:cNvPr>
          <p:cNvSpPr>
            <a:spLocks noGrp="1"/>
          </p:cNvSpPr>
          <p:nvPr>
            <p:ph type="title"/>
          </p:nvPr>
        </p:nvSpPr>
        <p:spPr>
          <a:xfrm>
            <a:off x="763656" y="438150"/>
            <a:ext cx="13627112" cy="1590676"/>
          </a:xfrm>
        </p:spPr>
        <p:txBody>
          <a:bodyPr>
            <a:normAutofit fontScale="90000"/>
          </a:bodyPr>
          <a:lstStyle/>
          <a:p>
            <a:r>
              <a:rPr lang="en-US" dirty="0"/>
              <a:t>Public Health Authorities Don’t Have </a:t>
            </a:r>
            <a:br>
              <a:rPr lang="en-US" dirty="0"/>
            </a:br>
            <a:r>
              <a:rPr lang="en-US" dirty="0">
                <a:solidFill>
                  <a:srgbClr val="FFFF00"/>
                </a:solidFill>
              </a:rPr>
              <a:t>Accurate Data </a:t>
            </a:r>
            <a:r>
              <a:rPr lang="en-US" dirty="0"/>
              <a:t>for Timely, Informed Decisions</a:t>
            </a:r>
            <a:endParaRPr lang="en-US" dirty="0">
              <a:solidFill>
                <a:srgbClr val="FFFF00"/>
              </a:solidFill>
            </a:endParaRPr>
          </a:p>
        </p:txBody>
      </p:sp>
      <p:sp>
        <p:nvSpPr>
          <p:cNvPr id="7" name="TextBox 6">
            <a:extLst>
              <a:ext uri="{FF2B5EF4-FFF2-40B4-BE49-F238E27FC236}">
                <a16:creationId xmlns:a16="http://schemas.microsoft.com/office/drawing/2014/main" id="{D4CA7161-5731-8042-8E99-C7F35C2E005C}"/>
              </a:ext>
            </a:extLst>
          </p:cNvPr>
          <p:cNvSpPr txBox="1"/>
          <p:nvPr/>
        </p:nvSpPr>
        <p:spPr>
          <a:xfrm>
            <a:off x="763655" y="3233320"/>
            <a:ext cx="6309360" cy="3817455"/>
          </a:xfrm>
          <a:prstGeom prst="rect">
            <a:avLst/>
          </a:prstGeom>
          <a:noFill/>
        </p:spPr>
        <p:txBody>
          <a:bodyPr wrap="square" rtlCol="0">
            <a:spAutoFit/>
          </a:bodyPr>
          <a:lstStyle/>
          <a:p>
            <a:pPr defTabSz="1097280">
              <a:spcAft>
                <a:spcPts val="1440"/>
              </a:spcAft>
            </a:pPr>
            <a:r>
              <a:rPr lang="en-US" sz="2880" i="1" dirty="0">
                <a:solidFill>
                  <a:srgbClr val="000000"/>
                </a:solidFill>
                <a:latin typeface="Arial" panose="020B0604020202020204"/>
              </a:rPr>
              <a:t>Proprietary</a:t>
            </a:r>
            <a:r>
              <a:rPr lang="en-US" sz="2880" dirty="0">
                <a:solidFill>
                  <a:srgbClr val="000000"/>
                </a:solidFill>
                <a:latin typeface="Arial" panose="020B0604020202020204"/>
              </a:rPr>
              <a:t> electronic health records mean American hospitals and clinics often cannot communicate with each other or with local and national health departments. </a:t>
            </a:r>
          </a:p>
          <a:p>
            <a:pPr defTabSz="1097280">
              <a:spcAft>
                <a:spcPts val="1440"/>
              </a:spcAft>
            </a:pPr>
            <a:r>
              <a:rPr lang="en-US" sz="2880" dirty="0">
                <a:solidFill>
                  <a:srgbClr val="000000"/>
                </a:solidFill>
                <a:latin typeface="Arial" panose="020B0604020202020204"/>
              </a:rPr>
              <a:t>Authorities must rely on individual facilities to report data, </a:t>
            </a:r>
            <a:r>
              <a:rPr lang="en-US" sz="2880" i="1" dirty="0">
                <a:solidFill>
                  <a:srgbClr val="000000"/>
                </a:solidFill>
                <a:latin typeface="Arial" panose="020B0604020202020204"/>
              </a:rPr>
              <a:t>delaying important policy decisions</a:t>
            </a:r>
            <a:r>
              <a:rPr lang="en-US" sz="2880" dirty="0">
                <a:solidFill>
                  <a:srgbClr val="000000"/>
                </a:solidFill>
                <a:latin typeface="Arial" panose="020B0604020202020204"/>
              </a:rPr>
              <a:t>.</a:t>
            </a:r>
            <a:endParaRPr lang="en-US" sz="4320" dirty="0">
              <a:solidFill>
                <a:srgbClr val="000000"/>
              </a:solidFill>
              <a:latin typeface="Arial" panose="020B0604020202020204"/>
            </a:endParaRPr>
          </a:p>
        </p:txBody>
      </p:sp>
      <p:sp>
        <p:nvSpPr>
          <p:cNvPr id="9" name="TextBox 8">
            <a:extLst>
              <a:ext uri="{FF2B5EF4-FFF2-40B4-BE49-F238E27FC236}">
                <a16:creationId xmlns:a16="http://schemas.microsoft.com/office/drawing/2014/main" id="{B5EE7EE8-3DAB-E142-8BDF-77DA2416A909}"/>
              </a:ext>
            </a:extLst>
          </p:cNvPr>
          <p:cNvSpPr txBox="1"/>
          <p:nvPr/>
        </p:nvSpPr>
        <p:spPr>
          <a:xfrm>
            <a:off x="7557386" y="3233320"/>
            <a:ext cx="6513341" cy="3374257"/>
          </a:xfrm>
          <a:prstGeom prst="rect">
            <a:avLst/>
          </a:prstGeom>
          <a:noFill/>
        </p:spPr>
        <p:txBody>
          <a:bodyPr wrap="square" rtlCol="0">
            <a:spAutoFit/>
          </a:bodyPr>
          <a:lstStyle/>
          <a:p>
            <a:pPr defTabSz="1097280">
              <a:spcAft>
                <a:spcPts val="1440"/>
              </a:spcAft>
            </a:pPr>
            <a:r>
              <a:rPr lang="en-US" sz="2880" dirty="0">
                <a:solidFill>
                  <a:srgbClr val="000000"/>
                </a:solidFill>
                <a:latin typeface="Arial" panose="020B0604020202020204"/>
              </a:rPr>
              <a:t>A unified national electronic record system would give officials </a:t>
            </a:r>
            <a:r>
              <a:rPr lang="en-US" sz="2880" i="1" dirty="0">
                <a:solidFill>
                  <a:srgbClr val="000000"/>
                </a:solidFill>
                <a:latin typeface="Arial" panose="020B0604020202020204"/>
              </a:rPr>
              <a:t>real-time data from every hospital and clinic </a:t>
            </a:r>
            <a:r>
              <a:rPr lang="en-US" sz="2880" dirty="0">
                <a:solidFill>
                  <a:srgbClr val="000000"/>
                </a:solidFill>
                <a:latin typeface="Arial" panose="020B0604020202020204"/>
              </a:rPr>
              <a:t>in the nation.</a:t>
            </a:r>
          </a:p>
          <a:p>
            <a:pPr defTabSz="1097280">
              <a:spcAft>
                <a:spcPts val="1440"/>
              </a:spcAft>
            </a:pPr>
            <a:r>
              <a:rPr lang="en-US" sz="2880" i="1" dirty="0">
                <a:solidFill>
                  <a:srgbClr val="000000"/>
                </a:solidFill>
                <a:latin typeface="Arial" panose="020B0604020202020204"/>
              </a:rPr>
              <a:t>Data empowers leaders </a:t>
            </a:r>
            <a:r>
              <a:rPr lang="en-US" sz="2880" dirty="0">
                <a:solidFill>
                  <a:srgbClr val="000000"/>
                </a:solidFill>
                <a:latin typeface="Arial" panose="020B0604020202020204"/>
              </a:rPr>
              <a:t>to make quick policy decisions and direct personnel and equipment where needed. </a:t>
            </a:r>
          </a:p>
        </p:txBody>
      </p:sp>
    </p:spTree>
    <p:extLst>
      <p:ext uri="{BB962C8B-B14F-4D97-AF65-F5344CB8AC3E}">
        <p14:creationId xmlns:p14="http://schemas.microsoft.com/office/powerpoint/2010/main" val="343425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B65E59A-85EB-6740-B3B3-9FA15AF33FD1}"/>
              </a:ext>
            </a:extLst>
          </p:cNvPr>
          <p:cNvGraphicFramePr>
            <a:graphicFrameLocks noGrp="1"/>
          </p:cNvGraphicFramePr>
          <p:nvPr>
            <p:extLst>
              <p:ext uri="{D42A27DB-BD31-4B8C-83A1-F6EECF244321}">
                <p14:modId xmlns:p14="http://schemas.microsoft.com/office/powerpoint/2010/main" val="1157682953"/>
              </p:ext>
            </p:extLst>
          </p:nvPr>
        </p:nvGraphicFramePr>
        <p:xfrm>
          <a:off x="622735" y="2132569"/>
          <a:ext cx="13384928" cy="5895225"/>
        </p:xfrm>
        <a:graphic>
          <a:graphicData uri="http://schemas.openxmlformats.org/drawingml/2006/table">
            <a:tbl>
              <a:tblPr firstRow="1" bandRow="1">
                <a:tableStyleId>{5C22544A-7EE6-4342-B048-85BDC9FD1C3A}</a:tableStyleId>
              </a:tblPr>
              <a:tblGrid>
                <a:gridCol w="6692464">
                  <a:extLst>
                    <a:ext uri="{9D8B030D-6E8A-4147-A177-3AD203B41FA5}">
                      <a16:colId xmlns:a16="http://schemas.microsoft.com/office/drawing/2014/main" val="2784099769"/>
                    </a:ext>
                  </a:extLst>
                </a:gridCol>
                <a:gridCol w="6692464">
                  <a:extLst>
                    <a:ext uri="{9D8B030D-6E8A-4147-A177-3AD203B41FA5}">
                      <a16:colId xmlns:a16="http://schemas.microsoft.com/office/drawing/2014/main" val="1054152827"/>
                    </a:ext>
                  </a:extLst>
                </a:gridCol>
              </a:tblGrid>
              <a:tr h="845640">
                <a:tc>
                  <a:txBody>
                    <a:bodyPr/>
                    <a:lstStyle/>
                    <a:p>
                      <a:pPr algn="ctr"/>
                      <a:r>
                        <a:rPr lang="en-US" sz="4300" dirty="0">
                          <a:effectLst>
                            <a:outerShdw blurRad="50800" dist="38100" dir="2700000" algn="tl" rotWithShape="0">
                              <a:prstClr val="black">
                                <a:alpha val="40000"/>
                              </a:prstClr>
                            </a:outerShdw>
                          </a:effectLst>
                        </a:rPr>
                        <a:t>Current System</a:t>
                      </a:r>
                    </a:p>
                  </a:txBody>
                  <a:tcPr marL="109728" marR="109728" marT="54864" marB="54864"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4300" dirty="0">
                          <a:effectLst>
                            <a:outerShdw blurRad="50800" dist="38100" dir="2700000" algn="tl" rotWithShape="0">
                              <a:prstClr val="black">
                                <a:alpha val="40000"/>
                              </a:prstClr>
                            </a:outerShdw>
                          </a:effectLst>
                        </a:rPr>
                        <a:t>Medicare for All</a:t>
                      </a:r>
                    </a:p>
                  </a:txBody>
                  <a:tcPr marL="109728" marR="109728" marT="54864" marB="54864"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138054522"/>
                  </a:ext>
                </a:extLst>
              </a:tr>
              <a:tr h="5049585">
                <a:tc>
                  <a:txBody>
                    <a:bodyPr/>
                    <a:lstStyle/>
                    <a:p>
                      <a:pPr algn="l">
                        <a:lnSpc>
                          <a:spcPct val="100000"/>
                        </a:lnSpc>
                        <a:spcAft>
                          <a:spcPts val="1200"/>
                        </a:spcAft>
                      </a:pPr>
                      <a:endParaRPr lang="en-US" sz="4300" b="0" dirty="0"/>
                    </a:p>
                  </a:txBody>
                  <a:tcPr marL="219456" marR="219456" marT="54864" marB="54864"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rtl="0">
                        <a:spcAft>
                          <a:spcPts val="1200"/>
                        </a:spcAft>
                      </a:pPr>
                      <a:endParaRPr lang="en-US" sz="2900" b="0" i="0" u="none" strike="noStrike" kern="1200" dirty="0">
                        <a:solidFill>
                          <a:schemeClr val="dk1"/>
                        </a:solidFill>
                        <a:effectLst/>
                        <a:latin typeface="+mn-lt"/>
                        <a:ea typeface="+mn-ea"/>
                        <a:cs typeface="+mn-cs"/>
                      </a:endParaRPr>
                    </a:p>
                  </a:txBody>
                  <a:tcPr marL="219456" marR="219456" marT="54864" marB="54864"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2631909"/>
                  </a:ext>
                </a:extLst>
              </a:tr>
            </a:tbl>
          </a:graphicData>
        </a:graphic>
      </p:graphicFrame>
      <p:sp>
        <p:nvSpPr>
          <p:cNvPr id="4" name="Title 3">
            <a:extLst>
              <a:ext uri="{FF2B5EF4-FFF2-40B4-BE49-F238E27FC236}">
                <a16:creationId xmlns:a16="http://schemas.microsoft.com/office/drawing/2014/main" id="{9DA0366A-9DB7-B54F-A8E2-EA5C7A5C0D80}"/>
              </a:ext>
            </a:extLst>
          </p:cNvPr>
          <p:cNvSpPr>
            <a:spLocks noGrp="1"/>
          </p:cNvSpPr>
          <p:nvPr>
            <p:ph type="title"/>
          </p:nvPr>
        </p:nvSpPr>
        <p:spPr>
          <a:xfrm>
            <a:off x="999308" y="201806"/>
            <a:ext cx="12631783" cy="1590676"/>
          </a:xfrm>
        </p:spPr>
        <p:txBody>
          <a:bodyPr>
            <a:normAutofit/>
          </a:bodyPr>
          <a:lstStyle/>
          <a:p>
            <a:r>
              <a:rPr lang="en-US" dirty="0"/>
              <a:t>Mass Layoffs Will Force Millions </a:t>
            </a:r>
            <a:br>
              <a:rPr lang="en-US" dirty="0"/>
            </a:br>
            <a:r>
              <a:rPr lang="en-US" dirty="0"/>
              <a:t>Off Their </a:t>
            </a:r>
            <a:r>
              <a:rPr lang="en-US" dirty="0">
                <a:solidFill>
                  <a:srgbClr val="FFFF00"/>
                </a:solidFill>
              </a:rPr>
              <a:t>Workplace Health Insurance</a:t>
            </a:r>
          </a:p>
        </p:txBody>
      </p:sp>
      <p:sp>
        <p:nvSpPr>
          <p:cNvPr id="7" name="TextBox 6">
            <a:extLst>
              <a:ext uri="{FF2B5EF4-FFF2-40B4-BE49-F238E27FC236}">
                <a16:creationId xmlns:a16="http://schemas.microsoft.com/office/drawing/2014/main" id="{D4CA7161-5731-8042-8E99-C7F35C2E005C}"/>
              </a:ext>
            </a:extLst>
          </p:cNvPr>
          <p:cNvSpPr txBox="1"/>
          <p:nvPr/>
        </p:nvSpPr>
        <p:spPr>
          <a:xfrm>
            <a:off x="720203" y="3089643"/>
            <a:ext cx="6551545" cy="4883388"/>
          </a:xfrm>
          <a:prstGeom prst="rect">
            <a:avLst/>
          </a:prstGeom>
          <a:noFill/>
        </p:spPr>
        <p:txBody>
          <a:bodyPr wrap="square" rtlCol="0">
            <a:spAutoFit/>
          </a:bodyPr>
          <a:lstStyle/>
          <a:p>
            <a:pPr defTabSz="1097280">
              <a:spcAft>
                <a:spcPts val="1440"/>
              </a:spcAft>
            </a:pPr>
            <a:r>
              <a:rPr lang="en-US" sz="2880" dirty="0">
                <a:solidFill>
                  <a:srgbClr val="000000"/>
                </a:solidFill>
                <a:latin typeface="Arial" panose="020B0604020202020204"/>
              </a:rPr>
              <a:t>178 million Americans with job-based insurance risk losing coverage during a public health crisis, making them </a:t>
            </a:r>
            <a:r>
              <a:rPr lang="en-US" sz="2880" i="1" dirty="0">
                <a:solidFill>
                  <a:srgbClr val="000000"/>
                </a:solidFill>
                <a:latin typeface="Arial" panose="020B0604020202020204"/>
              </a:rPr>
              <a:t>less likely to seek care</a:t>
            </a:r>
            <a:r>
              <a:rPr lang="en-US" sz="2880" dirty="0">
                <a:solidFill>
                  <a:srgbClr val="000000"/>
                </a:solidFill>
                <a:latin typeface="Arial" panose="020B0604020202020204"/>
              </a:rPr>
              <a:t>. </a:t>
            </a:r>
          </a:p>
          <a:p>
            <a:pPr defTabSz="1097280">
              <a:spcAft>
                <a:spcPts val="1440"/>
              </a:spcAft>
            </a:pPr>
            <a:r>
              <a:rPr lang="en-US" sz="2880" dirty="0">
                <a:solidFill>
                  <a:srgbClr val="000000"/>
                </a:solidFill>
              </a:rPr>
              <a:t>Workers go to work even when sick for fear of losing job and health insurance tied to job</a:t>
            </a:r>
          </a:p>
          <a:p>
            <a:pPr defTabSz="1097280">
              <a:spcAft>
                <a:spcPts val="1440"/>
              </a:spcAft>
            </a:pPr>
            <a:r>
              <a:rPr lang="en-US" sz="2880" dirty="0">
                <a:solidFill>
                  <a:srgbClr val="000000"/>
                </a:solidFill>
                <a:latin typeface="Arial" panose="020B0604020202020204"/>
              </a:rPr>
              <a:t>Those who need care could face catastrophic medical bills, </a:t>
            </a:r>
            <a:r>
              <a:rPr lang="en-US" sz="2880" i="1" dirty="0">
                <a:solidFill>
                  <a:srgbClr val="000000"/>
                </a:solidFill>
                <a:latin typeface="Arial" panose="020B0604020202020204"/>
              </a:rPr>
              <a:t>worsening the effects of the recession. </a:t>
            </a:r>
            <a:endParaRPr lang="en-US" sz="4320" i="1" dirty="0">
              <a:solidFill>
                <a:srgbClr val="000000"/>
              </a:solidFill>
              <a:latin typeface="Arial" panose="020B0604020202020204"/>
            </a:endParaRPr>
          </a:p>
        </p:txBody>
      </p:sp>
      <p:sp>
        <p:nvSpPr>
          <p:cNvPr id="9" name="TextBox 8">
            <a:extLst>
              <a:ext uri="{FF2B5EF4-FFF2-40B4-BE49-F238E27FC236}">
                <a16:creationId xmlns:a16="http://schemas.microsoft.com/office/drawing/2014/main" id="{B5EE7EE8-3DAB-E142-8BDF-77DA2416A909}"/>
              </a:ext>
            </a:extLst>
          </p:cNvPr>
          <p:cNvSpPr txBox="1"/>
          <p:nvPr/>
        </p:nvSpPr>
        <p:spPr>
          <a:xfrm>
            <a:off x="7620448" y="3089643"/>
            <a:ext cx="6513341" cy="3996992"/>
          </a:xfrm>
          <a:prstGeom prst="rect">
            <a:avLst/>
          </a:prstGeom>
          <a:noFill/>
        </p:spPr>
        <p:txBody>
          <a:bodyPr wrap="square" rtlCol="0">
            <a:spAutoFit/>
          </a:bodyPr>
          <a:lstStyle/>
          <a:p>
            <a:pPr defTabSz="1097280">
              <a:spcAft>
                <a:spcPts val="1440"/>
              </a:spcAft>
            </a:pPr>
            <a:r>
              <a:rPr lang="en-US" sz="2880" dirty="0">
                <a:solidFill>
                  <a:srgbClr val="000000"/>
                </a:solidFill>
                <a:latin typeface="Arial" panose="020B0604020202020204"/>
              </a:rPr>
              <a:t>Seamless, lifelong coverage that is </a:t>
            </a:r>
            <a:r>
              <a:rPr lang="en-US" sz="2880" b="1" i="1" dirty="0">
                <a:solidFill>
                  <a:srgbClr val="000000"/>
                </a:solidFill>
                <a:latin typeface="Arial" panose="020B0604020202020204"/>
              </a:rPr>
              <a:t>not</a:t>
            </a:r>
            <a:r>
              <a:rPr lang="en-US" sz="2880" dirty="0">
                <a:solidFill>
                  <a:srgbClr val="000000"/>
                </a:solidFill>
                <a:latin typeface="Arial" panose="020B0604020202020204"/>
              </a:rPr>
              <a:t> tied to employment. </a:t>
            </a:r>
          </a:p>
          <a:p>
            <a:pPr defTabSz="1097280">
              <a:spcAft>
                <a:spcPts val="1440"/>
              </a:spcAft>
            </a:pPr>
            <a:r>
              <a:rPr lang="en-US" sz="2880" dirty="0">
                <a:solidFill>
                  <a:srgbClr val="000000"/>
                </a:solidFill>
                <a:latin typeface="Arial" panose="020B0604020202020204"/>
              </a:rPr>
              <a:t>Americans will enjoy the freedom and security of comprehensive coverage </a:t>
            </a:r>
            <a:r>
              <a:rPr lang="en-US" sz="2880" b="1" i="1" dirty="0">
                <a:solidFill>
                  <a:srgbClr val="000000"/>
                </a:solidFill>
                <a:latin typeface="Arial" panose="020B0604020202020204"/>
              </a:rPr>
              <a:t>no matter what happens in the economy</a:t>
            </a:r>
            <a:r>
              <a:rPr lang="en-US" sz="2880" dirty="0">
                <a:solidFill>
                  <a:srgbClr val="000000"/>
                </a:solidFill>
                <a:latin typeface="Arial" panose="020B0604020202020204"/>
              </a:rPr>
              <a:t>.</a:t>
            </a:r>
          </a:p>
          <a:p>
            <a:pPr defTabSz="1097280">
              <a:spcAft>
                <a:spcPts val="1440"/>
              </a:spcAft>
            </a:pPr>
            <a:r>
              <a:rPr lang="en-US" sz="2880" dirty="0">
                <a:solidFill>
                  <a:srgbClr val="000000"/>
                </a:solidFill>
                <a:latin typeface="Arial" panose="020B0604020202020204"/>
              </a:rPr>
              <a:t>(still also need universal paid sick leave benefit)</a:t>
            </a:r>
          </a:p>
        </p:txBody>
      </p:sp>
    </p:spTree>
    <p:extLst>
      <p:ext uri="{BB962C8B-B14F-4D97-AF65-F5344CB8AC3E}">
        <p14:creationId xmlns:p14="http://schemas.microsoft.com/office/powerpoint/2010/main" val="397969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fade">
                                      <p:cBhvr>
                                        <p:cTn id="3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520" name="Google Shape;520;p41"/>
          <p:cNvPicPr preferRelativeResize="0"/>
          <p:nvPr/>
        </p:nvPicPr>
        <p:blipFill rotWithShape="1">
          <a:blip r:embed="rId3">
            <a:alphaModFix/>
          </a:blip>
          <a:srcRect/>
          <a:stretch/>
        </p:blipFill>
        <p:spPr>
          <a:xfrm>
            <a:off x="19119" y="1772174"/>
            <a:ext cx="14611600" cy="1899316"/>
          </a:xfrm>
          <a:prstGeom prst="rect">
            <a:avLst/>
          </a:prstGeom>
          <a:noFill/>
          <a:ln>
            <a:noFill/>
          </a:ln>
        </p:spPr>
      </p:pic>
      <p:pic>
        <p:nvPicPr>
          <p:cNvPr id="521" name="Google Shape;521;p41"/>
          <p:cNvPicPr preferRelativeResize="0"/>
          <p:nvPr/>
        </p:nvPicPr>
        <p:blipFill rotWithShape="1">
          <a:blip r:embed="rId4">
            <a:alphaModFix/>
          </a:blip>
          <a:srcRect/>
          <a:stretch/>
        </p:blipFill>
        <p:spPr>
          <a:xfrm>
            <a:off x="0" y="3671490"/>
            <a:ext cx="14400511" cy="1899316"/>
          </a:xfrm>
          <a:prstGeom prst="rect">
            <a:avLst/>
          </a:prstGeom>
          <a:noFill/>
          <a:ln>
            <a:noFill/>
          </a:ln>
        </p:spPr>
      </p:pic>
      <p:sp>
        <p:nvSpPr>
          <p:cNvPr id="522" name="Google Shape;522;p41"/>
          <p:cNvSpPr/>
          <p:nvPr/>
        </p:nvSpPr>
        <p:spPr>
          <a:xfrm>
            <a:off x="5647380" y="3355770"/>
            <a:ext cx="1207440" cy="315720"/>
          </a:xfrm>
          <a:prstGeom prst="rect">
            <a:avLst/>
          </a:prstGeom>
          <a:noFill/>
          <a:ln w="28575" cap="flat" cmpd="sng">
            <a:solidFill>
              <a:srgbClr val="FF0000"/>
            </a:solidFill>
            <a:prstDash val="solid"/>
            <a:round/>
            <a:headEnd type="none" w="sm" len="sm"/>
            <a:tailEnd type="none" w="sm" len="sm"/>
          </a:ln>
        </p:spPr>
        <p:txBody>
          <a:bodyPr spcFirstLastPara="1" wrap="square" lIns="109710" tIns="109710" rIns="109710" bIns="109710" anchor="ctr" anchorCtr="0">
            <a:noAutofit/>
          </a:bodyPr>
          <a:lstStyle/>
          <a:p>
            <a:pPr defTabSz="1097280">
              <a:buClr>
                <a:srgbClr val="000000"/>
              </a:buClr>
              <a:buSzPts val="1400"/>
            </a:pPr>
            <a:endParaRPr sz="1680" kern="0">
              <a:solidFill>
                <a:srgbClr val="000000"/>
              </a:solidFill>
              <a:latin typeface="Arial"/>
              <a:ea typeface="Arial"/>
              <a:cs typeface="Arial"/>
              <a:sym typeface="Arial"/>
            </a:endParaRPr>
          </a:p>
        </p:txBody>
      </p:sp>
      <p:sp>
        <p:nvSpPr>
          <p:cNvPr id="523" name="Google Shape;523;p41"/>
          <p:cNvSpPr/>
          <p:nvPr/>
        </p:nvSpPr>
        <p:spPr>
          <a:xfrm>
            <a:off x="7130640" y="3355770"/>
            <a:ext cx="1207440" cy="315720"/>
          </a:xfrm>
          <a:prstGeom prst="rect">
            <a:avLst/>
          </a:prstGeom>
          <a:noFill/>
          <a:ln w="28575" cap="flat" cmpd="sng">
            <a:solidFill>
              <a:srgbClr val="FF0000"/>
            </a:solidFill>
            <a:prstDash val="solid"/>
            <a:round/>
            <a:headEnd type="none" w="sm" len="sm"/>
            <a:tailEnd type="none" w="sm" len="sm"/>
          </a:ln>
        </p:spPr>
        <p:txBody>
          <a:bodyPr spcFirstLastPara="1" wrap="square" lIns="109710" tIns="109710" rIns="109710" bIns="109710" anchor="ctr" anchorCtr="0">
            <a:noAutofit/>
          </a:bodyPr>
          <a:lstStyle/>
          <a:p>
            <a:pPr defTabSz="1097280">
              <a:buClr>
                <a:srgbClr val="000000"/>
              </a:buClr>
              <a:buSzPts val="1400"/>
            </a:pPr>
            <a:endParaRPr sz="1680" kern="0">
              <a:solidFill>
                <a:srgbClr val="000000"/>
              </a:solidFill>
              <a:latin typeface="Arial"/>
              <a:ea typeface="Arial"/>
              <a:cs typeface="Arial"/>
              <a:sym typeface="Arial"/>
            </a:endParaRPr>
          </a:p>
        </p:txBody>
      </p:sp>
      <p:sp>
        <p:nvSpPr>
          <p:cNvPr id="524" name="Google Shape;524;p41"/>
          <p:cNvSpPr/>
          <p:nvPr/>
        </p:nvSpPr>
        <p:spPr>
          <a:xfrm>
            <a:off x="5647380" y="3671490"/>
            <a:ext cx="1207440" cy="315720"/>
          </a:xfrm>
          <a:prstGeom prst="rect">
            <a:avLst/>
          </a:prstGeom>
          <a:noFill/>
          <a:ln w="28575" cap="flat" cmpd="sng">
            <a:solidFill>
              <a:srgbClr val="FF0000"/>
            </a:solidFill>
            <a:prstDash val="solid"/>
            <a:round/>
            <a:headEnd type="none" w="sm" len="sm"/>
            <a:tailEnd type="none" w="sm" len="sm"/>
          </a:ln>
        </p:spPr>
        <p:txBody>
          <a:bodyPr spcFirstLastPara="1" wrap="square" lIns="109710" tIns="109710" rIns="109710" bIns="109710" anchor="ctr" anchorCtr="0">
            <a:noAutofit/>
          </a:bodyPr>
          <a:lstStyle/>
          <a:p>
            <a:pPr defTabSz="1097280">
              <a:buClr>
                <a:srgbClr val="000000"/>
              </a:buClr>
              <a:buSzPts val="1400"/>
            </a:pPr>
            <a:endParaRPr sz="1680" kern="0">
              <a:solidFill>
                <a:srgbClr val="000000"/>
              </a:solidFill>
              <a:latin typeface="Arial"/>
              <a:ea typeface="Arial"/>
              <a:cs typeface="Arial"/>
              <a:sym typeface="Arial"/>
            </a:endParaRPr>
          </a:p>
        </p:txBody>
      </p:sp>
      <p:sp>
        <p:nvSpPr>
          <p:cNvPr id="525" name="Google Shape;525;p41"/>
          <p:cNvSpPr/>
          <p:nvPr/>
        </p:nvSpPr>
        <p:spPr>
          <a:xfrm>
            <a:off x="7130640" y="3671490"/>
            <a:ext cx="1207440" cy="315720"/>
          </a:xfrm>
          <a:prstGeom prst="rect">
            <a:avLst/>
          </a:prstGeom>
          <a:noFill/>
          <a:ln w="28575" cap="flat" cmpd="sng">
            <a:solidFill>
              <a:srgbClr val="FF0000"/>
            </a:solidFill>
            <a:prstDash val="solid"/>
            <a:round/>
            <a:headEnd type="none" w="sm" len="sm"/>
            <a:tailEnd type="none" w="sm" len="sm"/>
          </a:ln>
        </p:spPr>
        <p:txBody>
          <a:bodyPr spcFirstLastPara="1" wrap="square" lIns="109710" tIns="109710" rIns="109710" bIns="109710" anchor="ctr" anchorCtr="0">
            <a:noAutofit/>
          </a:bodyPr>
          <a:lstStyle/>
          <a:p>
            <a:pPr defTabSz="1097280">
              <a:buClr>
                <a:srgbClr val="000000"/>
              </a:buClr>
              <a:buSzPts val="1400"/>
            </a:pPr>
            <a:endParaRPr sz="1680" kern="0">
              <a:solidFill>
                <a:srgbClr val="000000"/>
              </a:solidFill>
              <a:latin typeface="Arial"/>
              <a:ea typeface="Arial"/>
              <a:cs typeface="Arial"/>
              <a:sym typeface="Arial"/>
            </a:endParaRPr>
          </a:p>
        </p:txBody>
      </p:sp>
      <p:sp>
        <p:nvSpPr>
          <p:cNvPr id="527" name="Google Shape;527;p41"/>
          <p:cNvSpPr txBox="1"/>
          <p:nvPr/>
        </p:nvSpPr>
        <p:spPr>
          <a:xfrm>
            <a:off x="-175160" y="5255086"/>
            <a:ext cx="14611600" cy="606240"/>
          </a:xfrm>
          <a:prstGeom prst="rect">
            <a:avLst/>
          </a:prstGeom>
          <a:noFill/>
          <a:ln>
            <a:noFill/>
          </a:ln>
        </p:spPr>
        <p:txBody>
          <a:bodyPr spcFirstLastPara="1" wrap="square" lIns="109710" tIns="109710" rIns="109710" bIns="109710" anchor="t" anchorCtr="0">
            <a:noAutofit/>
          </a:bodyPr>
          <a:lstStyle/>
          <a:p>
            <a:pPr algn="ctr" defTabSz="1097280">
              <a:buClr>
                <a:srgbClr val="000000"/>
              </a:buClr>
              <a:buSzPts val="1400"/>
            </a:pPr>
            <a:endParaRPr lang="en-US" sz="1600" b="1" kern="0" dirty="0">
              <a:solidFill>
                <a:srgbClr val="0000FF"/>
              </a:solidFill>
              <a:latin typeface="Arial"/>
              <a:ea typeface="Arial"/>
              <a:cs typeface="Arial"/>
              <a:sym typeface="Arial"/>
            </a:endParaRPr>
          </a:p>
          <a:p>
            <a:pPr algn="ctr" defTabSz="1097280">
              <a:buClr>
                <a:srgbClr val="000000"/>
              </a:buClr>
              <a:buSzPts val="1400"/>
            </a:pPr>
            <a:r>
              <a:rPr lang="en-US" sz="1600" b="1" kern="0" dirty="0">
                <a:solidFill>
                  <a:srgbClr val="0000FF"/>
                </a:solidFill>
                <a:latin typeface="Arial"/>
                <a:ea typeface="Arial"/>
                <a:cs typeface="Arial"/>
                <a:sym typeface="Arial"/>
              </a:rPr>
              <a:t>pg. 191 </a:t>
            </a:r>
            <a:r>
              <a:rPr lang="en-US" sz="1600" b="1" i="1" u="sng" kern="0" dirty="0">
                <a:solidFill>
                  <a:srgbClr val="0000FF"/>
                </a:solidFill>
                <a:latin typeface="Arial"/>
                <a:ea typeface="Arial"/>
                <a:cs typeface="Arial"/>
                <a:sym typeface="Arial"/>
                <a:hlinkClick r:id="rId5">
                  <a:extLst>
                    <a:ext uri="{A12FA001-AC4F-418D-AE19-62706E023703}">
                      <ahyp:hlinkClr xmlns:ahyp="http://schemas.microsoft.com/office/drawing/2018/hyperlinkcolor" val="tx"/>
                    </a:ext>
                  </a:extLst>
                </a:hlinkClick>
              </a:rPr>
              <a:t>https://morningconsult.com/wp-content/uploads/2020/03/200344_crosstabs_CORONAVIRUS_ADULTS_Adults_v3_JB.pdf</a:t>
            </a:r>
            <a:endParaRPr sz="1600" b="1" i="1" kern="0" dirty="0">
              <a:solidFill>
                <a:srgbClr val="0000FF"/>
              </a:solidFill>
              <a:latin typeface="Arial"/>
              <a:ea typeface="Arial"/>
              <a:cs typeface="Arial"/>
              <a:sym typeface="Arial"/>
            </a:endParaRPr>
          </a:p>
        </p:txBody>
      </p:sp>
      <p:sp>
        <p:nvSpPr>
          <p:cNvPr id="15" name="TextBox 14">
            <a:extLst>
              <a:ext uri="{FF2B5EF4-FFF2-40B4-BE49-F238E27FC236}">
                <a16:creationId xmlns:a16="http://schemas.microsoft.com/office/drawing/2014/main" id="{5BB68D9D-3596-4932-A028-3C750525175C}"/>
              </a:ext>
            </a:extLst>
          </p:cNvPr>
          <p:cNvSpPr txBox="1"/>
          <p:nvPr/>
        </p:nvSpPr>
        <p:spPr>
          <a:xfrm>
            <a:off x="0" y="296427"/>
            <a:ext cx="14611600" cy="707886"/>
          </a:xfrm>
          <a:prstGeom prst="rect">
            <a:avLst/>
          </a:prstGeom>
          <a:noFill/>
        </p:spPr>
        <p:txBody>
          <a:bodyPr wrap="square">
            <a:spAutoFit/>
          </a:bodyPr>
          <a:lstStyle/>
          <a:p>
            <a:pPr algn="ctr"/>
            <a:r>
              <a:rPr lang="en-US" sz="4000" b="1" dirty="0">
                <a:solidFill>
                  <a:srgbClr val="FF0000"/>
                </a:solidFill>
              </a:rPr>
              <a:t>People of </a:t>
            </a:r>
            <a:r>
              <a:rPr lang="en-US" sz="4000" b="1" dirty="0">
                <a:solidFill>
                  <a:srgbClr val="0000FF"/>
                </a:solidFill>
              </a:rPr>
              <a:t>a</a:t>
            </a:r>
            <a:r>
              <a:rPr lang="en-US" sz="4000" b="1" dirty="0">
                <a:solidFill>
                  <a:srgbClr val="00B050"/>
                </a:solidFill>
              </a:rPr>
              <a:t>l</a:t>
            </a:r>
            <a:r>
              <a:rPr lang="en-US" sz="4000" b="1" dirty="0">
                <a:solidFill>
                  <a:srgbClr val="7030A0"/>
                </a:solidFill>
              </a:rPr>
              <a:t>l</a:t>
            </a:r>
            <a:r>
              <a:rPr lang="en-US" sz="4000" b="1" dirty="0">
                <a:solidFill>
                  <a:srgbClr val="FF0000"/>
                </a:solidFill>
              </a:rPr>
              <a:t> ideologies are embracing Medicare for All</a:t>
            </a:r>
          </a:p>
        </p:txBody>
      </p:sp>
      <p:sp>
        <p:nvSpPr>
          <p:cNvPr id="19" name="TextBox 18">
            <a:extLst>
              <a:ext uri="{FF2B5EF4-FFF2-40B4-BE49-F238E27FC236}">
                <a16:creationId xmlns:a16="http://schemas.microsoft.com/office/drawing/2014/main" id="{15725DC0-5160-4366-9992-223B5FFEA034}"/>
              </a:ext>
            </a:extLst>
          </p:cNvPr>
          <p:cNvSpPr txBox="1"/>
          <p:nvPr/>
        </p:nvSpPr>
        <p:spPr>
          <a:xfrm>
            <a:off x="315124" y="6508071"/>
            <a:ext cx="13981351" cy="1292662"/>
          </a:xfrm>
          <a:prstGeom prst="rect">
            <a:avLst/>
          </a:prstGeom>
          <a:noFill/>
        </p:spPr>
        <p:txBody>
          <a:bodyPr wrap="square">
            <a:spAutoFit/>
          </a:bodyPr>
          <a:lstStyle/>
          <a:p>
            <a:r>
              <a:rPr lang="en-US" dirty="0"/>
              <a:t>Even among Trump supporters 28% say Covid has made them more likely to support universal health care proposal's where all Americans would get their health insurance from the government, compared to 24% less likely; albeit with 49% don’ know/neutral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EA8198-01AA-476F-B060-0C7535B21270}"/>
              </a:ext>
            </a:extLst>
          </p:cNvPr>
          <p:cNvSpPr>
            <a:spLocks noGrp="1"/>
          </p:cNvSpPr>
          <p:nvPr>
            <p:ph type="title"/>
          </p:nvPr>
        </p:nvSpPr>
        <p:spPr>
          <a:xfrm>
            <a:off x="0" y="16121"/>
            <a:ext cx="14630400" cy="968617"/>
          </a:xfrm>
        </p:spPr>
        <p:txBody>
          <a:bodyPr>
            <a:normAutofit/>
          </a:bodyPr>
          <a:lstStyle/>
          <a:p>
            <a:r>
              <a:rPr lang="en-US" sz="4000" dirty="0">
                <a:solidFill>
                  <a:srgbClr val="FF0000"/>
                </a:solidFill>
              </a:rPr>
              <a:t>Some </a:t>
            </a:r>
            <a:r>
              <a:rPr lang="en-US" sz="4000" dirty="0" err="1">
                <a:solidFill>
                  <a:srgbClr val="FF0000"/>
                </a:solidFill>
              </a:rPr>
              <a:t>White:Black</a:t>
            </a:r>
            <a:r>
              <a:rPr lang="en-US" sz="4000" dirty="0">
                <a:solidFill>
                  <a:srgbClr val="FF0000"/>
                </a:solidFill>
              </a:rPr>
              <a:t> Health Inequities</a:t>
            </a:r>
          </a:p>
        </p:txBody>
      </p:sp>
      <p:sp>
        <p:nvSpPr>
          <p:cNvPr id="4" name="Content Placeholder 3">
            <a:extLst>
              <a:ext uri="{FF2B5EF4-FFF2-40B4-BE49-F238E27FC236}">
                <a16:creationId xmlns:a16="http://schemas.microsoft.com/office/drawing/2014/main" id="{6FD944F7-8D7A-453D-BDA0-1815E66D2FE3}"/>
              </a:ext>
            </a:extLst>
          </p:cNvPr>
          <p:cNvSpPr>
            <a:spLocks noGrp="1"/>
          </p:cNvSpPr>
          <p:nvPr>
            <p:ph idx="1"/>
          </p:nvPr>
        </p:nvSpPr>
        <p:spPr>
          <a:xfrm>
            <a:off x="298938" y="984739"/>
            <a:ext cx="13979770" cy="6998676"/>
          </a:xfrm>
        </p:spPr>
        <p:txBody>
          <a:bodyPr>
            <a:normAutofit/>
          </a:bodyPr>
          <a:lstStyle/>
          <a:p>
            <a:pPr>
              <a:lnSpc>
                <a:spcPct val="100000"/>
              </a:lnSpc>
              <a:spcBef>
                <a:spcPts val="0"/>
              </a:spcBef>
              <a:spcAft>
                <a:spcPts val="600"/>
              </a:spcAft>
            </a:pPr>
            <a:r>
              <a:rPr lang="en-US" sz="2400" b="0" i="0" u="none" strike="noStrike" baseline="0" dirty="0">
                <a:solidFill>
                  <a:srgbClr val="221E1F"/>
                </a:solidFill>
              </a:rPr>
              <a:t>Black life expectancy at Birth is 3.5 years less than whites, and six years </a:t>
            </a:r>
            <a:r>
              <a:rPr lang="en-US" sz="2400" b="0" i="0" u="sng" strike="noStrike" baseline="0" dirty="0">
                <a:solidFill>
                  <a:srgbClr val="205D9F"/>
                </a:solidFill>
              </a:rPr>
              <a:t>less</a:t>
            </a:r>
            <a:r>
              <a:rPr lang="en-US" sz="2400" b="0" i="0" u="none" strike="noStrike" baseline="0" dirty="0">
                <a:solidFill>
                  <a:srgbClr val="221E1F"/>
                </a:solidFill>
              </a:rPr>
              <a:t> for current 40-year-olds. </a:t>
            </a:r>
          </a:p>
          <a:p>
            <a:pPr>
              <a:lnSpc>
                <a:spcPct val="100000"/>
              </a:lnSpc>
              <a:spcBef>
                <a:spcPts val="0"/>
              </a:spcBef>
              <a:spcAft>
                <a:spcPts val="600"/>
              </a:spcAft>
            </a:pPr>
            <a:r>
              <a:rPr lang="en-US" sz="2400" b="0" i="0" u="none" strike="noStrike" baseline="0" dirty="0">
                <a:solidFill>
                  <a:srgbClr val="221E1F"/>
                </a:solidFill>
              </a:rPr>
              <a:t>Compared to White Americans, Blacks are:</a:t>
            </a:r>
          </a:p>
          <a:p>
            <a:pPr lvl="1">
              <a:lnSpc>
                <a:spcPct val="100000"/>
              </a:lnSpc>
              <a:spcBef>
                <a:spcPts val="0"/>
              </a:spcBef>
              <a:spcAft>
                <a:spcPts val="600"/>
              </a:spcAft>
              <a:buFont typeface="Wingdings" panose="05000000000000000000" pitchFamily="2" charset="2"/>
              <a:buChar char="Ø"/>
            </a:pPr>
            <a:r>
              <a:rPr lang="en-US" sz="2400" b="0" i="0" u="sng" strike="noStrike" baseline="0" dirty="0">
                <a:solidFill>
                  <a:srgbClr val="205D9F"/>
                </a:solidFill>
              </a:rPr>
              <a:t>twice </a:t>
            </a:r>
            <a:r>
              <a:rPr lang="en-US" sz="2400" b="0" i="0" u="none" strike="noStrike" baseline="0" dirty="0">
                <a:solidFill>
                  <a:srgbClr val="221E1F"/>
                </a:solidFill>
              </a:rPr>
              <a:t>as likely to die from diabetes, </a:t>
            </a:r>
          </a:p>
          <a:p>
            <a:pPr lvl="1">
              <a:lnSpc>
                <a:spcPct val="100000"/>
              </a:lnSpc>
              <a:spcBef>
                <a:spcPts val="0"/>
              </a:spcBef>
              <a:spcAft>
                <a:spcPts val="600"/>
              </a:spcAft>
              <a:buFont typeface="Wingdings" panose="05000000000000000000" pitchFamily="2" charset="2"/>
              <a:buChar char="Ø"/>
            </a:pPr>
            <a:r>
              <a:rPr lang="en-US" sz="2400" b="0" i="0" u="sng" strike="noStrike" baseline="0" dirty="0">
                <a:solidFill>
                  <a:srgbClr val="205D9F"/>
                </a:solidFill>
              </a:rPr>
              <a:t>seven </a:t>
            </a:r>
            <a:r>
              <a:rPr lang="en-US" sz="2400" b="0" i="0" u="none" strike="noStrike" baseline="0" dirty="0">
                <a:solidFill>
                  <a:srgbClr val="221E1F"/>
                </a:solidFill>
              </a:rPr>
              <a:t>times more likely to die from HIV/AIDS, </a:t>
            </a:r>
          </a:p>
          <a:p>
            <a:pPr lvl="1">
              <a:lnSpc>
                <a:spcPct val="100000"/>
              </a:lnSpc>
              <a:spcBef>
                <a:spcPts val="0"/>
              </a:spcBef>
              <a:spcAft>
                <a:spcPts val="600"/>
              </a:spcAft>
              <a:buFont typeface="Wingdings" panose="05000000000000000000" pitchFamily="2" charset="2"/>
              <a:buChar char="Ø"/>
            </a:pPr>
            <a:r>
              <a:rPr lang="en-US" sz="2400" b="0" i="0" u="sng" strike="noStrike" baseline="0" dirty="0">
                <a:solidFill>
                  <a:srgbClr val="205D9F"/>
                </a:solidFill>
              </a:rPr>
              <a:t>22% </a:t>
            </a:r>
            <a:r>
              <a:rPr lang="en-US" sz="2400" b="0" i="0" u="none" strike="noStrike" baseline="0" dirty="0">
                <a:solidFill>
                  <a:srgbClr val="221E1F"/>
                </a:solidFill>
              </a:rPr>
              <a:t>more likely to die from heart disease, and </a:t>
            </a:r>
          </a:p>
          <a:p>
            <a:pPr lvl="1">
              <a:lnSpc>
                <a:spcPct val="100000"/>
              </a:lnSpc>
              <a:spcBef>
                <a:spcPts val="0"/>
              </a:spcBef>
              <a:spcAft>
                <a:spcPts val="600"/>
              </a:spcAft>
              <a:buFont typeface="Wingdings" panose="05000000000000000000" pitchFamily="2" charset="2"/>
              <a:buChar char="Ø"/>
            </a:pPr>
            <a:r>
              <a:rPr lang="en-US" sz="2400" b="0" i="0" u="sng" strike="noStrike" baseline="0" dirty="0">
                <a:solidFill>
                  <a:srgbClr val="205D9F"/>
                </a:solidFill>
              </a:rPr>
              <a:t>71% </a:t>
            </a:r>
            <a:r>
              <a:rPr lang="en-US" sz="2400" b="0" i="0" u="none" strike="noStrike" baseline="0" dirty="0">
                <a:solidFill>
                  <a:srgbClr val="221E1F"/>
                </a:solidFill>
              </a:rPr>
              <a:t>more likely to die from cervical cancer, with </a:t>
            </a:r>
            <a:r>
              <a:rPr lang="en-US" sz="2400" b="0" i="0" u="sng" strike="noStrike" baseline="0" dirty="0">
                <a:solidFill>
                  <a:srgbClr val="205D9F"/>
                </a:solidFill>
              </a:rPr>
              <a:t>higher </a:t>
            </a:r>
            <a:r>
              <a:rPr lang="en-US" sz="2400" b="0" i="0" u="none" strike="noStrike" baseline="0" dirty="0">
                <a:solidFill>
                  <a:srgbClr val="221E1F"/>
                </a:solidFill>
              </a:rPr>
              <a:t>death rates for all cancers combined. </a:t>
            </a:r>
          </a:p>
          <a:p>
            <a:pPr>
              <a:lnSpc>
                <a:spcPct val="100000"/>
              </a:lnSpc>
              <a:spcBef>
                <a:spcPts val="0"/>
              </a:spcBef>
              <a:spcAft>
                <a:spcPts val="600"/>
              </a:spcAft>
            </a:pPr>
            <a:r>
              <a:rPr lang="en-US" sz="2400" b="0" i="0" u="none" strike="noStrike" baseline="0" dirty="0">
                <a:solidFill>
                  <a:srgbClr val="221E1F"/>
                </a:solidFill>
              </a:rPr>
              <a:t>Black mothers are </a:t>
            </a:r>
            <a:r>
              <a:rPr lang="en-US" sz="2400" b="0" i="0" u="sng" strike="noStrike" baseline="0" dirty="0">
                <a:solidFill>
                  <a:srgbClr val="205D9F"/>
                </a:solidFill>
              </a:rPr>
              <a:t>twice</a:t>
            </a:r>
            <a:r>
              <a:rPr lang="en-US" sz="2400" b="0" i="0" u="none" strike="noStrike" baseline="0" dirty="0">
                <a:solidFill>
                  <a:srgbClr val="221E1F"/>
                </a:solidFill>
              </a:rPr>
              <a:t> as likely as white mothers to lack PNC and </a:t>
            </a:r>
            <a:r>
              <a:rPr lang="en-US" sz="2400" b="0" i="0" u="sng" strike="noStrike" baseline="0" dirty="0">
                <a:solidFill>
                  <a:srgbClr val="205D9F"/>
                </a:solidFill>
              </a:rPr>
              <a:t>320%</a:t>
            </a:r>
            <a:r>
              <a:rPr lang="en-US" sz="2400" b="0" i="0" u="none" strike="noStrike" baseline="0" dirty="0">
                <a:solidFill>
                  <a:srgbClr val="221E1F"/>
                </a:solidFill>
              </a:rPr>
              <a:t> high</a:t>
            </a:r>
            <a:r>
              <a:rPr lang="en-US" sz="2400" dirty="0">
                <a:solidFill>
                  <a:srgbClr val="221E1F"/>
                </a:solidFill>
              </a:rPr>
              <a:t>er maternal mortality</a:t>
            </a:r>
            <a:r>
              <a:rPr lang="en-US" sz="2400" b="0" i="0" u="none" strike="noStrike" baseline="0" dirty="0">
                <a:solidFill>
                  <a:srgbClr val="221E1F"/>
                </a:solidFill>
              </a:rPr>
              <a:t>. </a:t>
            </a:r>
          </a:p>
          <a:p>
            <a:pPr>
              <a:lnSpc>
                <a:spcPct val="100000"/>
              </a:lnSpc>
              <a:spcBef>
                <a:spcPts val="0"/>
              </a:spcBef>
              <a:spcAft>
                <a:spcPts val="600"/>
              </a:spcAft>
            </a:pPr>
            <a:r>
              <a:rPr lang="en-US" sz="2400" b="0" i="0" u="none" strike="noStrike" baseline="0" dirty="0">
                <a:solidFill>
                  <a:srgbClr val="221E1F"/>
                </a:solidFill>
              </a:rPr>
              <a:t>Black babies are more than </a:t>
            </a:r>
            <a:r>
              <a:rPr lang="en-US" sz="2400" b="0" i="0" u="sng" strike="noStrike" baseline="0" dirty="0">
                <a:solidFill>
                  <a:srgbClr val="205D9F"/>
                </a:solidFill>
              </a:rPr>
              <a:t>twice </a:t>
            </a:r>
            <a:r>
              <a:rPr lang="en-US" sz="2400" b="0" i="0" u="none" strike="noStrike" baseline="0" dirty="0">
                <a:solidFill>
                  <a:srgbClr val="221E1F"/>
                </a:solidFill>
              </a:rPr>
              <a:t>as likely to die than white babies. Most of these deaths are preventable. </a:t>
            </a:r>
          </a:p>
          <a:p>
            <a:pPr>
              <a:lnSpc>
                <a:spcPct val="100000"/>
              </a:lnSpc>
              <a:spcBef>
                <a:spcPts val="0"/>
              </a:spcBef>
              <a:spcAft>
                <a:spcPts val="600"/>
              </a:spcAft>
            </a:pPr>
            <a:r>
              <a:rPr lang="en-US" sz="2400" b="0" i="0" u="none" strike="noStrike" baseline="0" dirty="0">
                <a:solidFill>
                  <a:srgbClr val="221E1F"/>
                </a:solidFill>
              </a:rPr>
              <a:t>People of color account for over half of America’s uninsured. Hispanic and Black Americans have significantly higher </a:t>
            </a:r>
            <a:r>
              <a:rPr lang="en-US" sz="2400" b="0" i="0" u="sng" strike="noStrike" baseline="0" dirty="0">
                <a:solidFill>
                  <a:srgbClr val="205D9F"/>
                </a:solidFill>
              </a:rPr>
              <a:t>uninsured </a:t>
            </a:r>
            <a:r>
              <a:rPr lang="en-US" sz="2400" b="0" i="0" u="none" strike="noStrike" baseline="0" dirty="0">
                <a:solidFill>
                  <a:srgbClr val="221E1F"/>
                </a:solidFill>
              </a:rPr>
              <a:t>rates (19% and 11%) than whites (8%). </a:t>
            </a:r>
          </a:p>
          <a:p>
            <a:pPr>
              <a:lnSpc>
                <a:spcPct val="100000"/>
              </a:lnSpc>
              <a:spcBef>
                <a:spcPts val="0"/>
              </a:spcBef>
              <a:spcAft>
                <a:spcPts val="600"/>
              </a:spcAft>
            </a:pPr>
            <a:r>
              <a:rPr lang="en-US" sz="2400" b="0" i="0" u="none" strike="noStrike" baseline="0" dirty="0">
                <a:solidFill>
                  <a:srgbClr val="221E1F"/>
                </a:solidFill>
              </a:rPr>
              <a:t>Insured Black families spend nearly </a:t>
            </a:r>
            <a:r>
              <a:rPr lang="en-US" sz="2400" b="0" i="0" u="sng" strike="noStrike" baseline="0" dirty="0">
                <a:solidFill>
                  <a:srgbClr val="205D9F"/>
                </a:solidFill>
              </a:rPr>
              <a:t>20% </a:t>
            </a:r>
            <a:r>
              <a:rPr lang="en-US" sz="2400" b="0" i="0" u="none" strike="noStrike" baseline="0" dirty="0">
                <a:solidFill>
                  <a:srgbClr val="221E1F"/>
                </a:solidFill>
              </a:rPr>
              <a:t>of household income on premiums. </a:t>
            </a:r>
          </a:p>
          <a:p>
            <a:pPr>
              <a:lnSpc>
                <a:spcPct val="100000"/>
              </a:lnSpc>
              <a:spcBef>
                <a:spcPts val="0"/>
              </a:spcBef>
              <a:spcAft>
                <a:spcPts val="600"/>
              </a:spcAft>
            </a:pPr>
            <a:r>
              <a:rPr lang="en-US" sz="2400" b="0" i="0" u="none" strike="noStrike" baseline="0" dirty="0">
                <a:solidFill>
                  <a:srgbClr val="221E1F"/>
                </a:solidFill>
              </a:rPr>
              <a:t>Nearly </a:t>
            </a:r>
            <a:r>
              <a:rPr lang="en-US" sz="2400" b="0" i="0" u="sng" strike="noStrike" baseline="0" dirty="0">
                <a:solidFill>
                  <a:srgbClr val="205D9F"/>
                </a:solidFill>
              </a:rPr>
              <a:t>one-third </a:t>
            </a:r>
            <a:r>
              <a:rPr lang="en-US" sz="2400" b="0" i="0" u="none" strike="noStrike" baseline="0" dirty="0">
                <a:solidFill>
                  <a:srgbClr val="221E1F"/>
                </a:solidFill>
              </a:rPr>
              <a:t>of Black Americans aged 18 to 64 have past-due medical bills. </a:t>
            </a:r>
          </a:p>
          <a:p>
            <a:pPr>
              <a:lnSpc>
                <a:spcPct val="100000"/>
              </a:lnSpc>
              <a:spcBef>
                <a:spcPts val="0"/>
              </a:spcBef>
              <a:spcAft>
                <a:spcPts val="600"/>
              </a:spcAft>
            </a:pPr>
            <a:r>
              <a:rPr lang="en-US" sz="2400" b="0" i="0" u="none" strike="noStrike" baseline="0" dirty="0">
                <a:solidFill>
                  <a:srgbClr val="221E1F"/>
                </a:solidFill>
              </a:rPr>
              <a:t>Majority Black communities are </a:t>
            </a:r>
            <a:r>
              <a:rPr lang="en-US" sz="2400" b="0" i="0" u="sng" strike="noStrike" baseline="0" dirty="0">
                <a:solidFill>
                  <a:srgbClr val="205D9F"/>
                </a:solidFill>
              </a:rPr>
              <a:t>67% </a:t>
            </a:r>
            <a:r>
              <a:rPr lang="en-US" sz="2400" b="0" i="0" u="none" strike="noStrike" baseline="0" dirty="0">
                <a:solidFill>
                  <a:srgbClr val="221E1F"/>
                </a:solidFill>
              </a:rPr>
              <a:t>more likely to have a shortage of primary care providers. </a:t>
            </a:r>
          </a:p>
          <a:p>
            <a:pPr>
              <a:lnSpc>
                <a:spcPct val="100000"/>
              </a:lnSpc>
              <a:spcBef>
                <a:spcPts val="0"/>
              </a:spcBef>
              <a:spcAft>
                <a:spcPts val="600"/>
              </a:spcAft>
            </a:pPr>
            <a:r>
              <a:rPr lang="en-US" sz="2400" b="0" i="0" u="none" strike="noStrike" baseline="0" dirty="0">
                <a:solidFill>
                  <a:srgbClr val="221E1F"/>
                </a:solidFill>
              </a:rPr>
              <a:t>Hospitals are more likely to </a:t>
            </a:r>
            <a:r>
              <a:rPr lang="en-US" sz="2400" b="0" i="0" u="sng" strike="noStrike" baseline="0" dirty="0">
                <a:solidFill>
                  <a:srgbClr val="205D9F"/>
                </a:solidFill>
              </a:rPr>
              <a:t>close </a:t>
            </a:r>
            <a:r>
              <a:rPr lang="en-US" sz="2400" b="0" i="0" u="none" strike="noStrike" baseline="0" dirty="0">
                <a:solidFill>
                  <a:srgbClr val="221E1F"/>
                </a:solidFill>
              </a:rPr>
              <a:t>in communities with high levels of segregation and low-income residents. </a:t>
            </a:r>
            <a:endParaRPr lang="en-US" sz="2400" dirty="0">
              <a:solidFill>
                <a:srgbClr val="221E1F"/>
              </a:solidFill>
            </a:endParaRPr>
          </a:p>
          <a:p>
            <a:pPr marL="0" indent="0">
              <a:lnSpc>
                <a:spcPct val="100000"/>
              </a:lnSpc>
              <a:spcBef>
                <a:spcPts val="0"/>
              </a:spcBef>
              <a:spcAft>
                <a:spcPts val="600"/>
              </a:spcAft>
              <a:buNone/>
            </a:pPr>
            <a:r>
              <a:rPr lang="en-US" sz="1800" b="0" i="0" u="none" strike="noStrike" baseline="0" dirty="0">
                <a:solidFill>
                  <a:srgbClr val="221E1F"/>
                </a:solidFill>
                <a:hlinkClick r:id="rId2"/>
              </a:rPr>
              <a:t>How Structural Inequalities in NY’s Health Care System Exacerbate </a:t>
            </a:r>
            <a:r>
              <a:rPr lang="en-US" sz="1800" dirty="0">
                <a:solidFill>
                  <a:srgbClr val="221E1F"/>
                </a:solidFill>
                <a:hlinkClick r:id="rId2"/>
              </a:rPr>
              <a:t>Health Disparities During the Covid-19 Pandemic: A Call for Equitable Reform</a:t>
            </a:r>
          </a:p>
          <a:p>
            <a:pPr marL="0" indent="0">
              <a:lnSpc>
                <a:spcPct val="100000"/>
              </a:lnSpc>
              <a:spcBef>
                <a:spcPts val="0"/>
              </a:spcBef>
              <a:spcAft>
                <a:spcPts val="600"/>
              </a:spcAft>
              <a:buNone/>
            </a:pPr>
            <a:r>
              <a:rPr lang="en-US" sz="2000" b="0" i="0" u="none" strike="noStrike" baseline="0" dirty="0">
                <a:solidFill>
                  <a:srgbClr val="221E1F"/>
                </a:solidFill>
                <a:hlinkClick r:id="rId2"/>
              </a:rPr>
              <a:t>https://www.cssny.org/publications/entry/how-structural-inequalities-in-new-yorks-health-care-system-exacerbate-heal</a:t>
            </a:r>
            <a:r>
              <a:rPr lang="en-US" sz="2000" b="0" i="0" u="none" strike="noStrike" baseline="0" dirty="0">
                <a:solidFill>
                  <a:srgbClr val="221E1F"/>
                </a:solidFill>
              </a:rPr>
              <a:t> </a:t>
            </a:r>
          </a:p>
          <a:p>
            <a:pPr>
              <a:lnSpc>
                <a:spcPct val="100000"/>
              </a:lnSpc>
              <a:spcBef>
                <a:spcPts val="0"/>
              </a:spcBef>
              <a:spcAft>
                <a:spcPts val="600"/>
              </a:spcAft>
            </a:pPr>
            <a:endParaRPr lang="en-US" sz="2400" b="0" i="0" u="none" strike="noStrike" baseline="0" dirty="0">
              <a:solidFill>
                <a:srgbClr val="221E1F"/>
              </a:solidFill>
            </a:endParaRPr>
          </a:p>
          <a:p>
            <a:pPr>
              <a:spcAft>
                <a:spcPts val="600"/>
              </a:spcAft>
            </a:pPr>
            <a:endParaRPr lang="en-US" dirty="0"/>
          </a:p>
        </p:txBody>
      </p:sp>
    </p:spTree>
    <p:extLst>
      <p:ext uri="{BB962C8B-B14F-4D97-AF65-F5344CB8AC3E}">
        <p14:creationId xmlns:p14="http://schemas.microsoft.com/office/powerpoint/2010/main" val="1324835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68727"/>
            <a:ext cx="14630400" cy="800527"/>
          </a:xfrm>
        </p:spPr>
        <p:txBody>
          <a:bodyPr>
            <a:normAutofit/>
          </a:bodyPr>
          <a:lstStyle/>
          <a:p>
            <a:r>
              <a:rPr lang="en-US" sz="4000" dirty="0" err="1">
                <a:solidFill>
                  <a:srgbClr val="FF0000"/>
                </a:solidFill>
              </a:rPr>
              <a:t>Linky</a:t>
            </a:r>
            <a:r>
              <a:rPr lang="en-US" sz="4000" dirty="0">
                <a:solidFill>
                  <a:srgbClr val="FF0000"/>
                </a:solidFill>
              </a:rPr>
              <a:t> Goodness: Organizations</a:t>
            </a:r>
          </a:p>
        </p:txBody>
      </p:sp>
      <p:sp>
        <p:nvSpPr>
          <p:cNvPr id="3" name="Content Placeholder 2"/>
          <p:cNvSpPr>
            <a:spLocks noGrp="1"/>
          </p:cNvSpPr>
          <p:nvPr>
            <p:ph idx="1"/>
          </p:nvPr>
        </p:nvSpPr>
        <p:spPr>
          <a:xfrm>
            <a:off x="287642" y="731800"/>
            <a:ext cx="14055115" cy="7381422"/>
          </a:xfrm>
        </p:spPr>
        <p:txBody>
          <a:bodyPr>
            <a:noAutofit/>
          </a:bodyPr>
          <a:lstStyle/>
          <a:p>
            <a:pPr lvl="1">
              <a:buFont typeface="Wingdings" panose="05000000000000000000" pitchFamily="2" charset="2"/>
              <a:buChar char="§"/>
            </a:pPr>
            <a:r>
              <a:rPr lang="en-US" sz="2800" i="1" u="sng" dirty="0">
                <a:solidFill>
                  <a:srgbClr val="0000FF"/>
                </a:solidFill>
                <a:hlinkClick r:id="rId2">
                  <a:extLst>
                    <a:ext uri="{A12FA001-AC4F-418D-AE19-62706E023703}">
                      <ahyp:hlinkClr xmlns:ahyp="http://schemas.microsoft.com/office/drawing/2018/hyperlinkcolor" val="tx"/>
                    </a:ext>
                  </a:extLst>
                </a:hlinkClick>
              </a:rPr>
              <a:t>http://pnhp.org</a:t>
            </a:r>
            <a:endParaRPr lang="en-US" sz="2800" i="1" u="sng" dirty="0">
              <a:solidFill>
                <a:srgbClr val="0000FF"/>
              </a:solidFill>
            </a:endParaRPr>
          </a:p>
          <a:p>
            <a:pPr lvl="1">
              <a:buFont typeface="Wingdings" panose="05000000000000000000" pitchFamily="2" charset="2"/>
              <a:buChar char="§"/>
            </a:pPr>
            <a:endParaRPr lang="en-US" sz="1000" dirty="0">
              <a:solidFill>
                <a:srgbClr val="0000FF"/>
              </a:solidFill>
            </a:endParaRPr>
          </a:p>
          <a:p>
            <a:pPr lvl="1">
              <a:buFont typeface="Wingdings" panose="05000000000000000000" pitchFamily="2" charset="2"/>
              <a:buChar char="§"/>
            </a:pPr>
            <a:r>
              <a:rPr lang="en-US" sz="2800" i="1" u="sng" dirty="0">
                <a:solidFill>
                  <a:srgbClr val="0000FF"/>
                </a:solidFill>
                <a:hlinkClick r:id="rId3">
                  <a:extLst>
                    <a:ext uri="{A12FA001-AC4F-418D-AE19-62706E023703}">
                      <ahyp:hlinkClr xmlns:ahyp="http://schemas.microsoft.com/office/drawing/2018/hyperlinkcolor" val="tx"/>
                    </a:ext>
                  </a:extLst>
                </a:hlinkClick>
              </a:rPr>
              <a:t>http://www.pnhpnymetro.org</a:t>
            </a:r>
            <a:r>
              <a:rPr lang="en-US" sz="2800" i="1" u="sng" dirty="0">
                <a:solidFill>
                  <a:srgbClr val="0000FF"/>
                </a:solidFill>
              </a:rPr>
              <a:t> </a:t>
            </a:r>
          </a:p>
          <a:p>
            <a:pPr lvl="1">
              <a:buFont typeface="Wingdings" panose="05000000000000000000" pitchFamily="2" charset="2"/>
              <a:buChar char="§"/>
            </a:pPr>
            <a:endParaRPr lang="en-US" sz="1000" dirty="0">
              <a:solidFill>
                <a:srgbClr val="0000FF"/>
              </a:solidFill>
            </a:endParaRPr>
          </a:p>
          <a:p>
            <a:pPr lvl="1">
              <a:buFont typeface="Wingdings" panose="05000000000000000000" pitchFamily="2" charset="2"/>
              <a:buChar char="§"/>
            </a:pPr>
            <a:r>
              <a:rPr lang="en-US" sz="2800" i="1" u="sng" dirty="0">
                <a:solidFill>
                  <a:srgbClr val="0000FF"/>
                </a:solidFill>
                <a:hlinkClick r:id="rId4">
                  <a:extLst>
                    <a:ext uri="{A12FA001-AC4F-418D-AE19-62706E023703}">
                      <ahyp:hlinkClr xmlns:ahyp="http://schemas.microsoft.com/office/drawing/2018/hyperlinkcolor" val="tx"/>
                    </a:ext>
                  </a:extLst>
                </a:hlinkClick>
              </a:rPr>
              <a:t>https://www.nyhcampaign.org</a:t>
            </a:r>
            <a:endParaRPr lang="en-US" sz="2800" i="1" u="sng" dirty="0">
              <a:solidFill>
                <a:srgbClr val="0000FF"/>
              </a:solidFill>
            </a:endParaRPr>
          </a:p>
          <a:p>
            <a:pPr lvl="1">
              <a:buFont typeface="Wingdings" panose="05000000000000000000" pitchFamily="2" charset="2"/>
              <a:buChar char="§"/>
            </a:pPr>
            <a:endParaRPr lang="en-US" sz="1000" i="1" u="sng" dirty="0">
              <a:solidFill>
                <a:srgbClr val="0000FF"/>
              </a:solidFill>
              <a:hlinkClick r:id="rId5">
                <a:extLst>
                  <a:ext uri="{A12FA001-AC4F-418D-AE19-62706E023703}">
                    <ahyp:hlinkClr xmlns:ahyp="http://schemas.microsoft.com/office/drawing/2018/hyperlinkcolor" val="tx"/>
                  </a:ext>
                </a:extLst>
              </a:hlinkClick>
            </a:endParaRPr>
          </a:p>
          <a:p>
            <a:pPr lvl="1">
              <a:buFont typeface="Wingdings" panose="05000000000000000000" pitchFamily="2" charset="2"/>
              <a:buChar char="§"/>
            </a:pPr>
            <a:r>
              <a:rPr lang="en-US" sz="2800" i="1" u="sng" dirty="0">
                <a:solidFill>
                  <a:srgbClr val="0000FF"/>
                </a:solidFill>
                <a:hlinkClick r:id="rId5">
                  <a:extLst>
                    <a:ext uri="{A12FA001-AC4F-418D-AE19-62706E023703}">
                      <ahyp:hlinkClr xmlns:ahyp="http://schemas.microsoft.com/office/drawing/2018/hyperlinkcolor" val="tx"/>
                    </a:ext>
                  </a:extLst>
                </a:hlinkClick>
              </a:rPr>
              <a:t>https://www.healthcare-now.org</a:t>
            </a:r>
            <a:endParaRPr lang="en-US" sz="2800" i="1" u="sng" dirty="0">
              <a:solidFill>
                <a:srgbClr val="0000FF"/>
              </a:solidFill>
            </a:endParaRPr>
          </a:p>
          <a:p>
            <a:pPr lvl="1">
              <a:buFont typeface="Wingdings" panose="05000000000000000000" pitchFamily="2" charset="2"/>
              <a:buChar char="§"/>
            </a:pPr>
            <a:endParaRPr lang="en-US" sz="1000" i="1" u="sng" dirty="0">
              <a:solidFill>
                <a:srgbClr val="0000FF"/>
              </a:solidFill>
            </a:endParaRPr>
          </a:p>
          <a:p>
            <a:pPr lvl="1">
              <a:buFont typeface="Wingdings" panose="05000000000000000000" pitchFamily="2" charset="2"/>
              <a:buChar char="§"/>
            </a:pPr>
            <a:r>
              <a:rPr lang="en-US" sz="2800" i="1" u="sng" dirty="0">
                <a:solidFill>
                  <a:srgbClr val="0000FF"/>
                </a:solidFill>
              </a:rPr>
              <a:t>https://medicare4all.org/</a:t>
            </a:r>
          </a:p>
          <a:p>
            <a:pPr lvl="1">
              <a:buFont typeface="Wingdings" panose="05000000000000000000" pitchFamily="2" charset="2"/>
              <a:buChar char="§"/>
            </a:pPr>
            <a:endParaRPr lang="en-US" sz="1000" i="1" u="sng" dirty="0">
              <a:solidFill>
                <a:srgbClr val="0000FF"/>
              </a:solidFill>
            </a:endParaRPr>
          </a:p>
          <a:p>
            <a:pPr lvl="1">
              <a:buFont typeface="Wingdings" panose="05000000000000000000" pitchFamily="2" charset="2"/>
              <a:buChar char="§"/>
            </a:pPr>
            <a:r>
              <a:rPr lang="en-US" sz="2800" i="1" u="sng" dirty="0">
                <a:solidFill>
                  <a:srgbClr val="0000FF"/>
                </a:solidFill>
                <a:hlinkClick r:id="rId6">
                  <a:extLst>
                    <a:ext uri="{A12FA001-AC4F-418D-AE19-62706E023703}">
                      <ahyp:hlinkClr xmlns:ahyp="http://schemas.microsoft.com/office/drawing/2018/hyperlinkcolor" val="tx"/>
                    </a:ext>
                  </a:extLst>
                </a:hlinkClick>
              </a:rPr>
              <a:t>https://www.citizen.org/topic/health-care/medicare-for-all/</a:t>
            </a:r>
            <a:endParaRPr lang="en-US" sz="2800" i="1" u="sng" dirty="0">
              <a:solidFill>
                <a:srgbClr val="0000FF"/>
              </a:solidFill>
            </a:endParaRPr>
          </a:p>
          <a:p>
            <a:pPr lvl="1">
              <a:buFont typeface="Wingdings" panose="05000000000000000000" pitchFamily="2" charset="2"/>
              <a:buChar char="§"/>
            </a:pPr>
            <a:endParaRPr lang="en-US" sz="1000" i="1" u="sng" dirty="0">
              <a:solidFill>
                <a:srgbClr val="0000FF"/>
              </a:solidFill>
            </a:endParaRPr>
          </a:p>
          <a:p>
            <a:pPr lvl="1">
              <a:buFont typeface="Wingdings" panose="05000000000000000000" pitchFamily="2" charset="2"/>
              <a:buChar char="§"/>
            </a:pPr>
            <a:r>
              <a:rPr lang="en-US" sz="2800" i="1" u="sng" dirty="0">
                <a:solidFill>
                  <a:srgbClr val="0000FF"/>
                </a:solidFill>
                <a:hlinkClick r:id="rId7">
                  <a:extLst>
                    <a:ext uri="{A12FA001-AC4F-418D-AE19-62706E023703}">
                      <ahyp:hlinkClr xmlns:ahyp="http://schemas.microsoft.com/office/drawing/2018/hyperlinkcolor" val="tx"/>
                    </a:ext>
                  </a:extLst>
                </a:hlinkClick>
              </a:rPr>
              <a:t>https://www.businessformedicareforall.org/</a:t>
            </a:r>
            <a:endParaRPr lang="en-US" sz="2800" i="1" u="sng" dirty="0">
              <a:solidFill>
                <a:srgbClr val="0000FF"/>
              </a:solidFill>
            </a:endParaRPr>
          </a:p>
          <a:p>
            <a:pPr lvl="1">
              <a:buFont typeface="Wingdings" panose="05000000000000000000" pitchFamily="2" charset="2"/>
              <a:buChar char="§"/>
            </a:pPr>
            <a:endParaRPr lang="en-US" sz="1000" i="1" u="sng" dirty="0">
              <a:solidFill>
                <a:srgbClr val="0000FF"/>
              </a:solidFill>
            </a:endParaRPr>
          </a:p>
          <a:p>
            <a:pPr lvl="1">
              <a:buFont typeface="Wingdings" panose="05000000000000000000" pitchFamily="2" charset="2"/>
              <a:buChar char="§"/>
            </a:pPr>
            <a:r>
              <a:rPr lang="en-US" sz="2800" i="1" u="sng" dirty="0">
                <a:solidFill>
                  <a:srgbClr val="0000FF"/>
                </a:solidFill>
                <a:hlinkClick r:id="rId8">
                  <a:extLst>
                    <a:ext uri="{A12FA001-AC4F-418D-AE19-62706E023703}">
                      <ahyp:hlinkClr xmlns:ahyp="http://schemas.microsoft.com/office/drawing/2018/hyperlinkcolor" val="tx"/>
                    </a:ext>
                  </a:extLst>
                </a:hlinkClick>
              </a:rPr>
              <a:t>http://www.laborforsinglepayer.org/</a:t>
            </a:r>
            <a:endParaRPr lang="en-US" sz="1000" i="1" u="sng" dirty="0">
              <a:solidFill>
                <a:srgbClr val="0000FF"/>
              </a:solidFill>
            </a:endParaRPr>
          </a:p>
          <a:p>
            <a:pPr marL="0" indent="0">
              <a:buNone/>
            </a:pPr>
            <a:endParaRPr lang="en-US" sz="1600" b="1" dirty="0">
              <a:solidFill>
                <a:srgbClr val="FF0000"/>
              </a:solidFill>
              <a:highlight>
                <a:srgbClr val="FFFF00"/>
              </a:highlight>
            </a:endParaRPr>
          </a:p>
          <a:p>
            <a:pPr marL="0" indent="0">
              <a:buNone/>
            </a:pPr>
            <a:r>
              <a:rPr lang="en-US" sz="3200" b="1" dirty="0">
                <a:solidFill>
                  <a:srgbClr val="FF0000"/>
                </a:solidFill>
              </a:rPr>
              <a:t>Presenter: Dr. Steve Auerbach E: </a:t>
            </a:r>
            <a:r>
              <a:rPr lang="en-US" sz="3200" b="1" i="1" dirty="0">
                <a:solidFill>
                  <a:srgbClr val="FF0000"/>
                </a:solidFill>
                <a:hlinkClick r:id="rId9">
                  <a:extLst>
                    <a:ext uri="{A12FA001-AC4F-418D-AE19-62706E023703}">
                      <ahyp:hlinkClr xmlns:ahyp="http://schemas.microsoft.com/office/drawing/2018/hyperlinkcolor" val="tx"/>
                    </a:ext>
                  </a:extLst>
                </a:hlinkClick>
              </a:rPr>
              <a:t>dr.stevea@gmail.com</a:t>
            </a:r>
            <a:endParaRPr lang="en-US" sz="3200" b="1" i="1" dirty="0">
              <a:solidFill>
                <a:srgbClr val="FF0000"/>
              </a:solidFill>
            </a:endParaRPr>
          </a:p>
          <a:p>
            <a:pPr marL="0" indent="0">
              <a:buNone/>
            </a:pPr>
            <a:r>
              <a:rPr lang="en-US" sz="2000" b="1" i="1" dirty="0">
                <a:solidFill>
                  <a:srgbClr val="FF0000"/>
                </a:solidFill>
              </a:rPr>
              <a:t>     </a:t>
            </a:r>
            <a:r>
              <a:rPr lang="en-US" sz="2000" b="1" i="1" dirty="0">
                <a:solidFill>
                  <a:srgbClr val="0000FF"/>
                </a:solidFill>
              </a:rPr>
              <a:t>See also:	</a:t>
            </a:r>
            <a:r>
              <a:rPr lang="en-US" sz="2000" b="1" dirty="0">
                <a:solidFill>
                  <a:srgbClr val="0000FF"/>
                </a:solidFill>
              </a:rPr>
              <a:t>The Case for Medicare for All (free PDF download from Public Citizen; 69 pages w/fully referenced Q&amp;As):</a:t>
            </a:r>
          </a:p>
          <a:p>
            <a:pPr marL="653110" lvl="1" indent="0">
              <a:buNone/>
            </a:pPr>
            <a:r>
              <a:rPr lang="en-US" sz="2000" b="1" dirty="0">
                <a:solidFill>
                  <a:srgbClr val="0000FF"/>
                </a:solidFill>
              </a:rPr>
              <a:t>	</a:t>
            </a:r>
            <a:r>
              <a:rPr lang="en-US" sz="2000" i="1" dirty="0">
                <a:solidFill>
                  <a:srgbClr val="0000FF"/>
                </a:solidFill>
              </a:rPr>
              <a:t> </a:t>
            </a:r>
            <a:r>
              <a:rPr lang="en-US" sz="2000" i="1" u="sng" dirty="0">
                <a:solidFill>
                  <a:srgbClr val="0000FF"/>
                </a:solidFill>
              </a:rPr>
              <a:t>https://www.citizen.org/sites/default/files/the_case_for_medicare-for-all_-_february.pdf </a:t>
            </a:r>
          </a:p>
          <a:p>
            <a:pPr marL="0" indent="0">
              <a:buNone/>
            </a:pPr>
            <a:endParaRPr lang="en-US" sz="3200" b="1" dirty="0">
              <a:solidFill>
                <a:srgbClr val="FF0000"/>
              </a:solidFill>
              <a:highlight>
                <a:srgbClr val="FFFF00"/>
              </a:highlight>
            </a:endParaRPr>
          </a:p>
        </p:txBody>
      </p:sp>
      <p:pic>
        <p:nvPicPr>
          <p:cNvPr id="5" name="Picture 4">
            <a:extLst>
              <a:ext uri="{FF2B5EF4-FFF2-40B4-BE49-F238E27FC236}">
                <a16:creationId xmlns:a16="http://schemas.microsoft.com/office/drawing/2014/main" id="{58449F6F-A810-4EDA-848C-25FA13FEF8BC}"/>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0808530" y="2724221"/>
            <a:ext cx="2629394" cy="406501"/>
          </a:xfrm>
          <a:prstGeom prst="rect">
            <a:avLst/>
          </a:prstGeom>
          <a:ln w="12700">
            <a:solidFill>
              <a:srgbClr val="000000"/>
            </a:solidFill>
          </a:ln>
        </p:spPr>
      </p:pic>
      <p:pic>
        <p:nvPicPr>
          <p:cNvPr id="6" name="Picture 5">
            <a:extLst>
              <a:ext uri="{FF2B5EF4-FFF2-40B4-BE49-F238E27FC236}">
                <a16:creationId xmlns:a16="http://schemas.microsoft.com/office/drawing/2014/main" id="{22182322-7F11-4CEB-BDF8-29608F3B2D49}"/>
              </a:ext>
            </a:extLst>
          </p:cNvPr>
          <p:cNvPicPr>
            <a:picLocks noChangeAspect="1"/>
          </p:cNvPicPr>
          <p:nvPr/>
        </p:nvPicPr>
        <p:blipFill>
          <a:blip r:embed="rId11"/>
          <a:stretch>
            <a:fillRect/>
          </a:stretch>
        </p:blipFill>
        <p:spPr>
          <a:xfrm>
            <a:off x="10863182" y="653531"/>
            <a:ext cx="2418735" cy="554294"/>
          </a:xfrm>
          <a:prstGeom prst="rect">
            <a:avLst/>
          </a:prstGeom>
          <a:ln w="12700">
            <a:solidFill>
              <a:srgbClr val="000000"/>
            </a:solidFill>
          </a:ln>
        </p:spPr>
      </p:pic>
      <p:pic>
        <p:nvPicPr>
          <p:cNvPr id="7" name="Picture 6">
            <a:extLst>
              <a:ext uri="{FF2B5EF4-FFF2-40B4-BE49-F238E27FC236}">
                <a16:creationId xmlns:a16="http://schemas.microsoft.com/office/drawing/2014/main" id="{3EE9EE95-2C54-45B9-903C-BF06E5D0F6AC}"/>
              </a:ext>
            </a:extLst>
          </p:cNvPr>
          <p:cNvPicPr>
            <a:picLocks noChangeAspect="1"/>
          </p:cNvPicPr>
          <p:nvPr/>
        </p:nvPicPr>
        <p:blipFill>
          <a:blip r:embed="rId12"/>
          <a:stretch>
            <a:fillRect/>
          </a:stretch>
        </p:blipFill>
        <p:spPr>
          <a:xfrm>
            <a:off x="10856202" y="1327266"/>
            <a:ext cx="2629395" cy="549251"/>
          </a:xfrm>
          <a:prstGeom prst="rect">
            <a:avLst/>
          </a:prstGeom>
          <a:ln w="12700">
            <a:solidFill>
              <a:srgbClr val="000000"/>
            </a:solidFill>
          </a:ln>
        </p:spPr>
      </p:pic>
      <p:pic>
        <p:nvPicPr>
          <p:cNvPr id="9" name="Picture 8">
            <a:extLst>
              <a:ext uri="{FF2B5EF4-FFF2-40B4-BE49-F238E27FC236}">
                <a16:creationId xmlns:a16="http://schemas.microsoft.com/office/drawing/2014/main" id="{F9061A4B-2957-453F-81D5-8E396C2BE929}"/>
              </a:ext>
            </a:extLst>
          </p:cNvPr>
          <p:cNvPicPr>
            <a:picLocks noChangeAspect="1"/>
          </p:cNvPicPr>
          <p:nvPr/>
        </p:nvPicPr>
        <p:blipFill>
          <a:blip r:embed="rId13"/>
          <a:stretch>
            <a:fillRect/>
          </a:stretch>
        </p:blipFill>
        <p:spPr>
          <a:xfrm>
            <a:off x="10856204" y="1974215"/>
            <a:ext cx="1211128" cy="622976"/>
          </a:xfrm>
          <a:prstGeom prst="rect">
            <a:avLst/>
          </a:prstGeom>
          <a:ln w="12700">
            <a:solidFill>
              <a:srgbClr val="000000"/>
            </a:solidFill>
          </a:ln>
        </p:spPr>
      </p:pic>
      <p:pic>
        <p:nvPicPr>
          <p:cNvPr id="4" name="Picture 3">
            <a:extLst>
              <a:ext uri="{FF2B5EF4-FFF2-40B4-BE49-F238E27FC236}">
                <a16:creationId xmlns:a16="http://schemas.microsoft.com/office/drawing/2014/main" id="{C93D4111-4D94-4948-B8A9-D9C044350F19}"/>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0782685" y="3255869"/>
            <a:ext cx="1051317" cy="803010"/>
          </a:xfrm>
          <a:prstGeom prst="rect">
            <a:avLst/>
          </a:prstGeom>
          <a:ln w="12700">
            <a:solidFill>
              <a:srgbClr val="000000"/>
            </a:solidFill>
          </a:ln>
        </p:spPr>
      </p:pic>
      <p:pic>
        <p:nvPicPr>
          <p:cNvPr id="8" name="Picture 7">
            <a:extLst>
              <a:ext uri="{FF2B5EF4-FFF2-40B4-BE49-F238E27FC236}">
                <a16:creationId xmlns:a16="http://schemas.microsoft.com/office/drawing/2014/main" id="{81EA26C9-9AC6-4142-A04C-94DD3AAACF84}"/>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a:stretch/>
        </p:blipFill>
        <p:spPr>
          <a:xfrm>
            <a:off x="10781428" y="4166815"/>
            <a:ext cx="3291840" cy="536867"/>
          </a:xfrm>
          <a:prstGeom prst="rect">
            <a:avLst/>
          </a:prstGeom>
          <a:ln w="15875">
            <a:solidFill>
              <a:srgbClr val="000000"/>
            </a:solidFill>
          </a:ln>
        </p:spPr>
      </p:pic>
      <p:pic>
        <p:nvPicPr>
          <p:cNvPr id="10" name="Picture 9"/>
          <p:cNvPicPr>
            <a:picLocks noChangeAspect="1"/>
          </p:cNvPicPr>
          <p:nvPr/>
        </p:nvPicPr>
        <p:blipFill rotWithShape="1">
          <a:blip r:embed="rId16" cstate="hqprint">
            <a:extLst>
              <a:ext uri="{28A0092B-C50C-407E-A947-70E740481C1C}">
                <a14:useLocalDpi xmlns:a14="http://schemas.microsoft.com/office/drawing/2010/main"/>
              </a:ext>
            </a:extLst>
          </a:blip>
          <a:srcRect/>
          <a:stretch/>
        </p:blipFill>
        <p:spPr>
          <a:xfrm>
            <a:off x="10793196" y="5633358"/>
            <a:ext cx="1104129" cy="918374"/>
          </a:xfrm>
          <a:prstGeom prst="rect">
            <a:avLst/>
          </a:prstGeom>
          <a:ln w="12700">
            <a:solidFill>
              <a:srgbClr val="000000"/>
            </a:solidFill>
          </a:ln>
        </p:spPr>
      </p:pic>
      <p:pic>
        <p:nvPicPr>
          <p:cNvPr id="12" name="Picture 11" descr="A picture containing sitting, table, cup, computer&#10;&#10;Description automatically generated">
            <a:extLst>
              <a:ext uri="{FF2B5EF4-FFF2-40B4-BE49-F238E27FC236}">
                <a16:creationId xmlns:a16="http://schemas.microsoft.com/office/drawing/2014/main" id="{FF367872-A369-4CAF-BCD3-E76017E5A780}"/>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10781428" y="4791299"/>
            <a:ext cx="1104129" cy="749617"/>
          </a:xfrm>
          <a:prstGeom prst="rect">
            <a:avLst/>
          </a:prstGeom>
          <a:ln w="12700">
            <a:solidFill>
              <a:srgbClr val="000000"/>
            </a:solidFill>
          </a:ln>
        </p:spPr>
      </p:pic>
    </p:spTree>
    <p:extLst>
      <p:ext uri="{BB962C8B-B14F-4D97-AF65-F5344CB8AC3E}">
        <p14:creationId xmlns:p14="http://schemas.microsoft.com/office/powerpoint/2010/main" val="42779168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8CBBBA-3314-4223-BF28-0B5C188C0A04}"/>
              </a:ext>
            </a:extLst>
          </p:cNvPr>
          <p:cNvSpPr>
            <a:spLocks noGrp="1"/>
          </p:cNvSpPr>
          <p:nvPr>
            <p:ph type="title"/>
          </p:nvPr>
        </p:nvSpPr>
        <p:spPr>
          <a:xfrm>
            <a:off x="0" y="0"/>
            <a:ext cx="14630400" cy="1150374"/>
          </a:xfrm>
        </p:spPr>
        <p:txBody>
          <a:bodyPr/>
          <a:lstStyle/>
          <a:p>
            <a:r>
              <a:rPr lang="en-US" sz="4000" b="1" dirty="0">
                <a:solidFill>
                  <a:srgbClr val="FF0000"/>
                </a:solidFill>
              </a:rPr>
              <a:t>Political/Social/Economic Determinants of Health</a:t>
            </a:r>
            <a:endParaRPr lang="en-US" dirty="0">
              <a:solidFill>
                <a:srgbClr val="FF0000"/>
              </a:solidFill>
            </a:endParaRPr>
          </a:p>
        </p:txBody>
      </p:sp>
      <p:sp>
        <p:nvSpPr>
          <p:cNvPr id="4" name="Content Placeholder 3">
            <a:extLst>
              <a:ext uri="{FF2B5EF4-FFF2-40B4-BE49-F238E27FC236}">
                <a16:creationId xmlns:a16="http://schemas.microsoft.com/office/drawing/2014/main" id="{0147E71D-8565-47F1-97FA-35A83B97A9A5}"/>
              </a:ext>
            </a:extLst>
          </p:cNvPr>
          <p:cNvSpPr>
            <a:spLocks noGrp="1"/>
          </p:cNvSpPr>
          <p:nvPr>
            <p:ph sz="half" idx="1"/>
          </p:nvPr>
        </p:nvSpPr>
        <p:spPr>
          <a:xfrm>
            <a:off x="503853" y="914400"/>
            <a:ext cx="13622694" cy="5915978"/>
          </a:xfrm>
        </p:spPr>
        <p:txBody>
          <a:bodyPr/>
          <a:lstStyle/>
          <a:p>
            <a:pPr marL="0" indent="0" algn="ctr">
              <a:buNone/>
            </a:pPr>
            <a:r>
              <a:rPr lang="en-US" sz="3600" dirty="0">
                <a:solidFill>
                  <a:srgbClr val="0000FF"/>
                </a:solidFill>
              </a:rPr>
              <a:t>It’s Racism (and Classism), not Race</a:t>
            </a:r>
            <a:endParaRPr lang="en-US" sz="1000" dirty="0">
              <a:solidFill>
                <a:srgbClr val="0000FF"/>
              </a:solidFill>
            </a:endParaRPr>
          </a:p>
          <a:p>
            <a:pPr marL="0" indent="0" algn="ctr">
              <a:buNone/>
            </a:pPr>
            <a:endParaRPr lang="en-US" sz="1000" dirty="0">
              <a:solidFill>
                <a:srgbClr val="0000FF"/>
              </a:solidFill>
            </a:endParaRPr>
          </a:p>
          <a:p>
            <a:pPr marL="0" indent="0">
              <a:buNone/>
            </a:pPr>
            <a:r>
              <a:rPr lang="en-US" sz="2800" dirty="0"/>
              <a:t>Disparities and Differences by:</a:t>
            </a:r>
          </a:p>
          <a:p>
            <a:pPr lvl="1">
              <a:buFont typeface="Wingdings" panose="05000000000000000000" pitchFamily="2" charset="2"/>
              <a:buChar char="Ø"/>
            </a:pPr>
            <a:r>
              <a:rPr lang="en-US" sz="2400" dirty="0"/>
              <a:t>Wealth and Income</a:t>
            </a:r>
          </a:p>
          <a:p>
            <a:pPr lvl="1">
              <a:buFont typeface="Wingdings" panose="05000000000000000000" pitchFamily="2" charset="2"/>
              <a:buChar char="Ø"/>
            </a:pPr>
            <a:r>
              <a:rPr lang="en-US" sz="2400" dirty="0"/>
              <a:t>Workplace conditions, Job type and autonomy  </a:t>
            </a:r>
          </a:p>
          <a:p>
            <a:pPr lvl="1">
              <a:buFont typeface="Wingdings" panose="05000000000000000000" pitchFamily="2" charset="2"/>
              <a:buChar char="Ø"/>
            </a:pPr>
            <a:r>
              <a:rPr lang="en-US" sz="2400" dirty="0"/>
              <a:t>Residence location, type, size</a:t>
            </a:r>
          </a:p>
          <a:p>
            <a:pPr lvl="1">
              <a:buFont typeface="Wingdings" panose="05000000000000000000" pitchFamily="2" charset="2"/>
              <a:buChar char="Ø"/>
            </a:pPr>
            <a:r>
              <a:rPr lang="en-US" sz="2400" dirty="0"/>
              <a:t>Household size and density</a:t>
            </a:r>
          </a:p>
          <a:p>
            <a:pPr lvl="1">
              <a:buFont typeface="Wingdings" panose="05000000000000000000" pitchFamily="2" charset="2"/>
              <a:buChar char="Ø"/>
            </a:pPr>
            <a:r>
              <a:rPr lang="en-US" sz="2400" dirty="0"/>
              <a:t>Land Use, Physical environment</a:t>
            </a:r>
          </a:p>
          <a:p>
            <a:pPr lvl="1">
              <a:buFont typeface="Wingdings" panose="05000000000000000000" pitchFamily="2" charset="2"/>
              <a:buChar char="Ø"/>
            </a:pPr>
            <a:r>
              <a:rPr lang="en-US" sz="2400" dirty="0"/>
              <a:t>Means of transport (private car vs crowded subway) and time of travel home/work </a:t>
            </a:r>
          </a:p>
          <a:p>
            <a:pPr lvl="1">
              <a:buFont typeface="Wingdings" panose="05000000000000000000" pitchFamily="2" charset="2"/>
              <a:buChar char="Ø"/>
            </a:pPr>
            <a:r>
              <a:rPr lang="en-US" sz="2400" dirty="0"/>
              <a:t>Access to Childcare</a:t>
            </a:r>
          </a:p>
          <a:p>
            <a:pPr lvl="1">
              <a:buFont typeface="Wingdings" panose="05000000000000000000" pitchFamily="2" charset="2"/>
              <a:buChar char="Ø"/>
            </a:pPr>
            <a:r>
              <a:rPr lang="en-US" sz="2400" dirty="0"/>
              <a:t>Access to Education</a:t>
            </a:r>
          </a:p>
          <a:p>
            <a:pPr lvl="1">
              <a:buFont typeface="Wingdings" panose="05000000000000000000" pitchFamily="2" charset="2"/>
              <a:buChar char="Ø"/>
            </a:pPr>
            <a:r>
              <a:rPr lang="en-US" sz="2400" dirty="0"/>
              <a:t>Access to Nutrition</a:t>
            </a:r>
          </a:p>
          <a:p>
            <a:pPr marL="68580" indent="0">
              <a:buNone/>
            </a:pPr>
            <a:r>
              <a:rPr lang="en-US" sz="2800" dirty="0"/>
              <a:t>…and also Access to Healthcare</a:t>
            </a:r>
          </a:p>
          <a:p>
            <a:pPr lvl="1">
              <a:buFont typeface="Wingdings" panose="05000000000000000000" pitchFamily="2" charset="2"/>
              <a:buChar char="Ø"/>
            </a:pPr>
            <a:endParaRPr lang="en-US" sz="2400" dirty="0"/>
          </a:p>
        </p:txBody>
      </p:sp>
      <p:sp>
        <p:nvSpPr>
          <p:cNvPr id="8" name="TextBox 7">
            <a:extLst>
              <a:ext uri="{FF2B5EF4-FFF2-40B4-BE49-F238E27FC236}">
                <a16:creationId xmlns:a16="http://schemas.microsoft.com/office/drawing/2014/main" id="{F52A031F-F6B3-48EB-BB04-8C46C1629CE5}"/>
              </a:ext>
            </a:extLst>
          </p:cNvPr>
          <p:cNvSpPr txBox="1"/>
          <p:nvPr/>
        </p:nvSpPr>
        <p:spPr>
          <a:xfrm>
            <a:off x="368711" y="6830378"/>
            <a:ext cx="14025714" cy="1200329"/>
          </a:xfrm>
          <a:prstGeom prst="rect">
            <a:avLst/>
          </a:prstGeom>
          <a:noFill/>
        </p:spPr>
        <p:txBody>
          <a:bodyPr wrap="square">
            <a:spAutoFit/>
          </a:bodyPr>
          <a:lstStyle/>
          <a:p>
            <a:r>
              <a:rPr lang="en-US" sz="1600" b="1" u="sng" dirty="0"/>
              <a:t>See:</a:t>
            </a:r>
          </a:p>
          <a:p>
            <a:pPr marL="285750" indent="-285750">
              <a:buFont typeface="Wingdings" panose="05000000000000000000" pitchFamily="2" charset="2"/>
              <a:buChar char="§"/>
            </a:pPr>
            <a:r>
              <a:rPr lang="en-US" sz="1400" dirty="0"/>
              <a:t>Racial Health Disparities and Covid-19: Caution and Context, NEJM 2020;383:201-03 </a:t>
            </a:r>
            <a:r>
              <a:rPr lang="en-US" sz="1400" dirty="0">
                <a:hlinkClick r:id="rId2"/>
              </a:rPr>
              <a:t>https://www.nejm.org/doi/full/10.1056/NEJMp2012910</a:t>
            </a:r>
            <a:r>
              <a:rPr lang="en-US" sz="1400" dirty="0"/>
              <a:t> </a:t>
            </a:r>
          </a:p>
          <a:p>
            <a:pPr marL="285750" indent="-285750">
              <a:buFont typeface="Wingdings" panose="05000000000000000000" pitchFamily="2" charset="2"/>
              <a:buChar char="§"/>
            </a:pPr>
            <a:r>
              <a:rPr lang="en-US" sz="1400" dirty="0"/>
              <a:t>Examining Social Determinants of Health, Stigma, and COVID-19 Disparities; Healthcare 2020, 8(2), 168; </a:t>
            </a:r>
            <a:r>
              <a:rPr lang="en-US" sz="1400" dirty="0">
                <a:hlinkClick r:id="rId3"/>
              </a:rPr>
              <a:t>https://doi.org/10.3390/healthcare8020168</a:t>
            </a:r>
            <a:r>
              <a:rPr lang="en-US" sz="1400" dirty="0"/>
              <a:t> </a:t>
            </a:r>
          </a:p>
          <a:p>
            <a:pPr marL="285750" indent="-285750">
              <a:buFont typeface="Wingdings" panose="05000000000000000000" pitchFamily="2" charset="2"/>
              <a:buChar char="§"/>
            </a:pPr>
            <a:r>
              <a:rPr lang="en-US" sz="1400" dirty="0"/>
              <a:t>America: equity and equality in health. The Lancet. April 7, 2017 </a:t>
            </a:r>
            <a:r>
              <a:rPr lang="en-US" sz="1400" dirty="0">
                <a:hlinkClick r:id="rId4"/>
              </a:rPr>
              <a:t>https://www.thelancet.com/series/america-equity-equality-in-health</a:t>
            </a:r>
            <a:r>
              <a:rPr lang="en-US" sz="1400" dirty="0"/>
              <a:t> </a:t>
            </a:r>
          </a:p>
          <a:p>
            <a:pPr marL="285750" indent="-285750">
              <a:buFont typeface="Wingdings" panose="05000000000000000000" pitchFamily="2" charset="2"/>
              <a:buChar char="§"/>
            </a:pPr>
            <a:r>
              <a:rPr lang="en-US" sz="1400" dirty="0"/>
              <a:t>Where Health Disparities Begin: The Role Of Social And Economic Determinants; Health Affairs </a:t>
            </a:r>
            <a:r>
              <a:rPr lang="en-US" sz="1400" dirty="0">
                <a:hlinkClick r:id="rId5"/>
              </a:rPr>
              <a:t>https://www.healthaffairs.org/doi/full/10.1377/hlthaff.2011.0685</a:t>
            </a:r>
            <a:r>
              <a:rPr lang="en-US" sz="1400" dirty="0"/>
              <a:t> </a:t>
            </a:r>
          </a:p>
        </p:txBody>
      </p:sp>
    </p:spTree>
    <p:extLst>
      <p:ext uri="{BB962C8B-B14F-4D97-AF65-F5344CB8AC3E}">
        <p14:creationId xmlns:p14="http://schemas.microsoft.com/office/powerpoint/2010/main" val="3043334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4BD84-1332-4E37-9461-F26DC51D5EBB}"/>
              </a:ext>
            </a:extLst>
          </p:cNvPr>
          <p:cNvSpPr>
            <a:spLocks noGrp="1"/>
          </p:cNvSpPr>
          <p:nvPr>
            <p:ph type="title"/>
          </p:nvPr>
        </p:nvSpPr>
        <p:spPr>
          <a:xfrm>
            <a:off x="0" y="235974"/>
            <a:ext cx="14630400" cy="5450952"/>
          </a:xfrm>
        </p:spPr>
        <p:txBody>
          <a:bodyPr>
            <a:normAutofit/>
          </a:bodyPr>
          <a:lstStyle/>
          <a:p>
            <a:pPr algn="ctr"/>
            <a:r>
              <a:rPr lang="en-US" sz="8000" b="1" dirty="0">
                <a:solidFill>
                  <a:srgbClr val="FF0000"/>
                </a:solidFill>
              </a:rPr>
              <a:t>Evidence That Racial Disparities </a:t>
            </a:r>
            <a:br>
              <a:rPr lang="en-US" sz="8000" b="1" dirty="0">
                <a:solidFill>
                  <a:srgbClr val="FF0000"/>
                </a:solidFill>
              </a:rPr>
            </a:br>
            <a:r>
              <a:rPr lang="en-US" sz="8000" b="1" dirty="0">
                <a:solidFill>
                  <a:srgbClr val="FF0000"/>
                </a:solidFill>
              </a:rPr>
              <a:t>Would Be Reduced </a:t>
            </a:r>
            <a:br>
              <a:rPr lang="en-US" sz="8000" b="1" dirty="0">
                <a:solidFill>
                  <a:srgbClr val="FF0000"/>
                </a:solidFill>
              </a:rPr>
            </a:br>
            <a:r>
              <a:rPr lang="en-US" sz="8000" b="1" dirty="0">
                <a:solidFill>
                  <a:srgbClr val="FF0000"/>
                </a:solidFill>
              </a:rPr>
              <a:t>with </a:t>
            </a:r>
            <a:br>
              <a:rPr lang="en-US" sz="8000" b="1" dirty="0"/>
            </a:br>
            <a:r>
              <a:rPr lang="en-US" sz="8000" b="1" dirty="0">
                <a:solidFill>
                  <a:srgbClr val="0000FF"/>
                </a:solidFill>
              </a:rPr>
              <a:t>Single Payer</a:t>
            </a:r>
            <a:br>
              <a:rPr lang="en-US" b="1" dirty="0">
                <a:solidFill>
                  <a:srgbClr val="0000FF"/>
                </a:solidFill>
              </a:rPr>
            </a:br>
            <a:endParaRPr lang="en-US" b="1" dirty="0">
              <a:solidFill>
                <a:srgbClr val="0000FF"/>
              </a:solidFill>
            </a:endParaRPr>
          </a:p>
        </p:txBody>
      </p:sp>
      <p:sp>
        <p:nvSpPr>
          <p:cNvPr id="4" name="TextBox 3">
            <a:extLst>
              <a:ext uri="{FF2B5EF4-FFF2-40B4-BE49-F238E27FC236}">
                <a16:creationId xmlns:a16="http://schemas.microsoft.com/office/drawing/2014/main" id="{B7BCEE35-D49A-4816-BD08-A38FC749BC42}"/>
              </a:ext>
            </a:extLst>
          </p:cNvPr>
          <p:cNvSpPr txBox="1"/>
          <p:nvPr/>
        </p:nvSpPr>
        <p:spPr>
          <a:xfrm>
            <a:off x="1160584" y="5779428"/>
            <a:ext cx="12309231" cy="2062103"/>
          </a:xfrm>
          <a:prstGeom prst="rect">
            <a:avLst/>
          </a:prstGeom>
          <a:noFill/>
        </p:spPr>
        <p:txBody>
          <a:bodyPr wrap="square">
            <a:spAutoFit/>
          </a:bodyPr>
          <a:lstStyle/>
          <a:p>
            <a:pPr marL="457200" indent="-457200">
              <a:buFont typeface="Wingdings" panose="05000000000000000000" pitchFamily="2" charset="2"/>
              <a:buChar char="§"/>
            </a:pPr>
            <a:r>
              <a:rPr lang="en-US" sz="3200" b="1" dirty="0"/>
              <a:t>See also: </a:t>
            </a:r>
          </a:p>
          <a:p>
            <a:pPr marL="457200" indent="-457200">
              <a:buFont typeface="Arial" panose="020B0604020202020204" pitchFamily="34" charset="0"/>
              <a:buChar char="•"/>
            </a:pPr>
            <a:r>
              <a:rPr lang="en-US" sz="3200" i="1" u="sng" dirty="0">
                <a:solidFill>
                  <a:srgbClr val="0000FF"/>
                </a:solidFill>
                <a:hlinkClick r:id="rId2">
                  <a:extLst>
                    <a:ext uri="{A12FA001-AC4F-418D-AE19-62706E023703}">
                      <ahyp:hlinkClr xmlns:ahyp="http://schemas.microsoft.com/office/drawing/2018/hyperlinkcolor" val="tx"/>
                    </a:ext>
                  </a:extLst>
                </a:hlinkClick>
              </a:rPr>
              <a:t>https://pnhp.org/racial-health-inequity/</a:t>
            </a:r>
            <a:r>
              <a:rPr lang="en-US" sz="3200" i="1" u="sng" dirty="0"/>
              <a:t> </a:t>
            </a:r>
          </a:p>
          <a:p>
            <a:pPr marL="457200" indent="-457200">
              <a:buFont typeface="Arial" panose="020B0604020202020204" pitchFamily="34" charset="0"/>
              <a:buChar char="•"/>
            </a:pPr>
            <a:r>
              <a:rPr lang="en-US" sz="3200" i="1" u="sng" dirty="0">
                <a:solidFill>
                  <a:srgbClr val="0000FF"/>
                </a:solidFill>
                <a:hlinkClick r:id="rId3">
                  <a:extLst>
                    <a:ext uri="{A12FA001-AC4F-418D-AE19-62706E023703}">
                      <ahyp:hlinkClr xmlns:ahyp="http://schemas.microsoft.com/office/drawing/2018/hyperlinkcolor" val="tx"/>
                    </a:ext>
                  </a:extLst>
                </a:hlinkClick>
              </a:rPr>
              <a:t>https://socialsecurityworks.org/allmeansall/</a:t>
            </a:r>
            <a:endParaRPr lang="en-US" sz="3200" i="1" u="sng" dirty="0">
              <a:solidFill>
                <a:srgbClr val="0000FF"/>
              </a:solidFill>
            </a:endParaRPr>
          </a:p>
          <a:p>
            <a:pPr marL="457200" indent="-457200">
              <a:buFont typeface="Arial" panose="020B0604020202020204" pitchFamily="34" charset="0"/>
              <a:buChar char="•"/>
            </a:pPr>
            <a:r>
              <a:rPr lang="en-US" sz="3200" i="1" u="sng" dirty="0">
                <a:solidFill>
                  <a:srgbClr val="0000FF"/>
                </a:solidFill>
                <a:hlinkClick r:id="rId4">
                  <a:extLst>
                    <a:ext uri="{A12FA001-AC4F-418D-AE19-62706E023703}">
                      <ahyp:hlinkClr xmlns:ahyp="http://schemas.microsoft.com/office/drawing/2018/hyperlinkcolor" val="tx"/>
                    </a:ext>
                  </a:extLst>
                </a:hlinkClick>
              </a:rPr>
              <a:t>https://whitecoats4blacklives.org/</a:t>
            </a:r>
            <a:r>
              <a:rPr lang="en-US" sz="3200" i="1" u="sng" dirty="0">
                <a:solidFill>
                  <a:srgbClr val="0000FF"/>
                </a:solidFill>
              </a:rPr>
              <a:t> </a:t>
            </a:r>
          </a:p>
        </p:txBody>
      </p:sp>
    </p:spTree>
    <p:extLst>
      <p:ext uri="{BB962C8B-B14F-4D97-AF65-F5344CB8AC3E}">
        <p14:creationId xmlns:p14="http://schemas.microsoft.com/office/powerpoint/2010/main" val="1025136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D9EEBA1-75C8-494D-98E9-90DC9AE659EE}"/>
              </a:ext>
            </a:extLst>
          </p:cNvPr>
          <p:cNvSpPr/>
          <p:nvPr/>
        </p:nvSpPr>
        <p:spPr>
          <a:xfrm>
            <a:off x="654745" y="1637359"/>
            <a:ext cx="12491911" cy="3657129"/>
          </a:xfrm>
          <a:prstGeom prst="rect">
            <a:avLst/>
          </a:prstGeom>
          <a:solidFill>
            <a:schemeClr val="accent2"/>
          </a:solid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03136" tIns="109728" rIns="109728" rtlCol="0" anchor="t" anchorCtr="0"/>
          <a:lstStyle/>
          <a:p>
            <a:pPr algn="ctr" defTabSz="1097280"/>
            <a:r>
              <a:rPr lang="en-US" sz="4320" b="1" dirty="0">
                <a:solidFill>
                  <a:srgbClr val="FFFF00"/>
                </a:solidFill>
                <a:effectLst>
                  <a:outerShdw blurRad="50800" dist="38100" dir="2700000" algn="tl" rotWithShape="0">
                    <a:prstClr val="black">
                      <a:alpha val="40000"/>
                    </a:prstClr>
                  </a:outerShdw>
                </a:effectLst>
                <a:latin typeface="Arial" panose="020B0604020202020204"/>
              </a:rPr>
              <a:t>86% are amenable to </a:t>
            </a:r>
          </a:p>
          <a:p>
            <a:pPr algn="ctr" defTabSz="1097280"/>
            <a:r>
              <a:rPr lang="en-US" sz="4320" b="1" dirty="0">
                <a:solidFill>
                  <a:srgbClr val="FFFF00"/>
                </a:solidFill>
                <a:effectLst>
                  <a:outerShdw blurRad="50800" dist="38100" dir="2700000" algn="tl" rotWithShape="0">
                    <a:prstClr val="black">
                      <a:alpha val="40000"/>
                    </a:prstClr>
                  </a:outerShdw>
                </a:effectLst>
                <a:latin typeface="Arial" panose="020B0604020202020204"/>
              </a:rPr>
              <a:t>medical prevention </a:t>
            </a:r>
          </a:p>
          <a:p>
            <a:pPr algn="ctr" defTabSz="1097280"/>
            <a:r>
              <a:rPr lang="en-US" sz="4320" b="1" dirty="0">
                <a:solidFill>
                  <a:srgbClr val="FFFF00"/>
                </a:solidFill>
                <a:effectLst>
                  <a:outerShdw blurRad="50800" dist="38100" dir="2700000" algn="tl" rotWithShape="0">
                    <a:prstClr val="black">
                      <a:alpha val="40000"/>
                    </a:prstClr>
                  </a:outerShdw>
                </a:effectLst>
                <a:latin typeface="Arial" panose="020B0604020202020204"/>
              </a:rPr>
              <a:t>and treatment</a:t>
            </a:r>
          </a:p>
        </p:txBody>
      </p:sp>
      <p:sp>
        <p:nvSpPr>
          <p:cNvPr id="2" name="Title 1"/>
          <p:cNvSpPr>
            <a:spLocks noGrp="1"/>
          </p:cNvSpPr>
          <p:nvPr>
            <p:ph type="title"/>
          </p:nvPr>
        </p:nvSpPr>
        <p:spPr>
          <a:xfrm>
            <a:off x="943393" y="9945"/>
            <a:ext cx="13320910" cy="1073431"/>
          </a:xfrm>
        </p:spPr>
        <p:txBody>
          <a:bodyPr/>
          <a:lstStyle/>
          <a:p>
            <a:r>
              <a:rPr lang="en-US" dirty="0"/>
              <a:t>Medical Conditions Shorten Black Lives</a:t>
            </a:r>
          </a:p>
        </p:txBody>
      </p:sp>
      <p:sp>
        <p:nvSpPr>
          <p:cNvPr id="3" name="Text Placeholder 2"/>
          <p:cNvSpPr>
            <a:spLocks noGrp="1"/>
          </p:cNvSpPr>
          <p:nvPr>
            <p:ph type="body" idx="10"/>
          </p:nvPr>
        </p:nvSpPr>
        <p:spPr/>
        <p:txBody>
          <a:bodyPr>
            <a:normAutofit fontScale="92500" lnSpcReduction="10000"/>
          </a:bodyPr>
          <a:lstStyle/>
          <a:p>
            <a:pPr>
              <a:lnSpc>
                <a:spcPct val="120000"/>
              </a:lnSpc>
              <a:spcBef>
                <a:spcPts val="0"/>
              </a:spcBef>
            </a:pPr>
            <a:r>
              <a:rPr lang="en-US" dirty="0"/>
              <a:t>Ratios from MMWR May 2, 2017</a:t>
            </a:r>
          </a:p>
          <a:p>
            <a:pPr>
              <a:lnSpc>
                <a:spcPct val="120000"/>
              </a:lnSpc>
              <a:spcBef>
                <a:spcPts val="0"/>
              </a:spcBef>
            </a:pPr>
            <a:r>
              <a:rPr lang="en-US" dirty="0"/>
              <a:t>Years assume a 4-year total difference for adults</a:t>
            </a:r>
          </a:p>
          <a:p>
            <a:pPr>
              <a:lnSpc>
                <a:spcPct val="120000"/>
              </a:lnSpc>
              <a:spcBef>
                <a:spcPts val="0"/>
              </a:spcBef>
            </a:pPr>
            <a:r>
              <a:rPr lang="en-US" dirty="0"/>
              <a:t>Note: “Other” includes conditions (e.g., diabetes) for which Black death rates are higher and some (e.g., COPD, cirrhosis) for which Black death rates are lower.</a:t>
            </a:r>
          </a:p>
        </p:txBody>
      </p:sp>
      <p:graphicFrame>
        <p:nvGraphicFramePr>
          <p:cNvPr id="4" name="Chart 3"/>
          <p:cNvGraphicFramePr/>
          <p:nvPr/>
        </p:nvGraphicFramePr>
        <p:xfrm>
          <a:off x="1005840" y="1711239"/>
          <a:ext cx="12618720" cy="480712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81D06689-47C1-324F-9B26-6797DAA2F8A5}"/>
              </a:ext>
            </a:extLst>
          </p:cNvPr>
          <p:cNvSpPr txBox="1"/>
          <p:nvPr/>
        </p:nvSpPr>
        <p:spPr>
          <a:xfrm>
            <a:off x="1928357" y="6518360"/>
            <a:ext cx="11992450" cy="609398"/>
          </a:xfrm>
          <a:prstGeom prst="rect">
            <a:avLst/>
          </a:prstGeom>
          <a:noFill/>
        </p:spPr>
        <p:txBody>
          <a:bodyPr wrap="none" rtlCol="0">
            <a:spAutoFit/>
          </a:bodyPr>
          <a:lstStyle/>
          <a:p>
            <a:pPr defTabSz="1097280">
              <a:spcAft>
                <a:spcPts val="1440"/>
              </a:spcAft>
            </a:pPr>
            <a:r>
              <a:rPr lang="en-US" sz="3360" b="1" dirty="0">
                <a:solidFill>
                  <a:srgbClr val="FFFFFF"/>
                </a:solidFill>
                <a:latin typeface="Arial" panose="020B0604020202020204"/>
              </a:rPr>
              <a:t>Months of Adult Black Lives Lost as Compared to Whites </a:t>
            </a:r>
          </a:p>
        </p:txBody>
      </p:sp>
    </p:spTree>
    <p:extLst>
      <p:ext uri="{BB962C8B-B14F-4D97-AF65-F5344CB8AC3E}">
        <p14:creationId xmlns:p14="http://schemas.microsoft.com/office/powerpoint/2010/main" val="42801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chart seriesIdx="0" categoryIdx="0" bldStep="ptInSeries"/>
                                            </p:graphicEl>
                                          </p:spTgt>
                                        </p:tgtEl>
                                        <p:attrNameLst>
                                          <p:attrName>style.visibility</p:attrName>
                                        </p:attrNameLst>
                                      </p:cBhvr>
                                      <p:to>
                                        <p:strVal val="visible"/>
                                      </p:to>
                                    </p:set>
                                    <p:animEffect transition="in" filter="fade">
                                      <p:cBhvr>
                                        <p:cTn id="7" dur="500"/>
                                        <p:tgtEl>
                                          <p:spTgt spid="4">
                                            <p:graphicEl>
                                              <a:chart seriesIdx="0" categoryIdx="0" bldStep="ptIn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chart seriesIdx="0" categoryIdx="1" bldStep="ptInSeries"/>
                                            </p:graphicEl>
                                          </p:spTgt>
                                        </p:tgtEl>
                                        <p:attrNameLst>
                                          <p:attrName>style.visibility</p:attrName>
                                        </p:attrNameLst>
                                      </p:cBhvr>
                                      <p:to>
                                        <p:strVal val="visible"/>
                                      </p:to>
                                    </p:set>
                                    <p:animEffect transition="in" filter="fade">
                                      <p:cBhvr>
                                        <p:cTn id="12" dur="500"/>
                                        <p:tgtEl>
                                          <p:spTgt spid="4">
                                            <p:graphicEl>
                                              <a:chart seriesIdx="0" categoryIdx="1" bldStep="ptIn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chart seriesIdx="0" categoryIdx="2" bldStep="ptInSeries"/>
                                            </p:graphicEl>
                                          </p:spTgt>
                                        </p:tgtEl>
                                        <p:attrNameLst>
                                          <p:attrName>style.visibility</p:attrName>
                                        </p:attrNameLst>
                                      </p:cBhvr>
                                      <p:to>
                                        <p:strVal val="visible"/>
                                      </p:to>
                                    </p:set>
                                    <p:animEffect transition="in" filter="fade">
                                      <p:cBhvr>
                                        <p:cTn id="17" dur="500"/>
                                        <p:tgtEl>
                                          <p:spTgt spid="4">
                                            <p:graphicEl>
                                              <a:chart seriesIdx="0" categoryIdx="2" bldStep="ptInSeries"/>
                                            </p:graphic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4">
                                            <p:graphicEl>
                                              <a:chart seriesIdx="0" categoryIdx="3" bldStep="ptInSeries"/>
                                            </p:graphicEl>
                                          </p:spTgt>
                                        </p:tgtEl>
                                        <p:attrNameLst>
                                          <p:attrName>style.visibility</p:attrName>
                                        </p:attrNameLst>
                                      </p:cBhvr>
                                      <p:to>
                                        <p:strVal val="visible"/>
                                      </p:to>
                                    </p:set>
                                    <p:animEffect transition="in" filter="fade">
                                      <p:cBhvr>
                                        <p:cTn id="21" dur="500"/>
                                        <p:tgtEl>
                                          <p:spTgt spid="4">
                                            <p:graphicEl>
                                              <a:chart seriesIdx="0" categoryIdx="3" bldStep="ptInSeries"/>
                                            </p:graphicEl>
                                          </p:spTgt>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4">
                                            <p:graphicEl>
                                              <a:chart seriesIdx="0" categoryIdx="4" bldStep="ptInSeries"/>
                                            </p:graphicEl>
                                          </p:spTgt>
                                        </p:tgtEl>
                                        <p:attrNameLst>
                                          <p:attrName>style.visibility</p:attrName>
                                        </p:attrNameLst>
                                      </p:cBhvr>
                                      <p:to>
                                        <p:strVal val="visible"/>
                                      </p:to>
                                    </p:set>
                                    <p:animEffect transition="in" filter="fade">
                                      <p:cBhvr>
                                        <p:cTn id="25" dur="500"/>
                                        <p:tgtEl>
                                          <p:spTgt spid="4">
                                            <p:graphicEl>
                                              <a:chart seriesIdx="0" categoryIdx="4" bldStep="ptInSeries"/>
                                            </p:graphicEl>
                                          </p:spTgt>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4">
                                            <p:graphicEl>
                                              <a:chart seriesIdx="0" categoryIdx="5" bldStep="ptInSeries"/>
                                            </p:graphicEl>
                                          </p:spTgt>
                                        </p:tgtEl>
                                        <p:attrNameLst>
                                          <p:attrName>style.visibility</p:attrName>
                                        </p:attrNameLst>
                                      </p:cBhvr>
                                      <p:to>
                                        <p:strVal val="visible"/>
                                      </p:to>
                                    </p:set>
                                    <p:animEffect transition="in" filter="fade">
                                      <p:cBhvr>
                                        <p:cTn id="29" dur="500"/>
                                        <p:tgtEl>
                                          <p:spTgt spid="4">
                                            <p:graphicEl>
                                              <a:chart seriesIdx="0" categoryIdx="5" bldStep="ptInSeries"/>
                                            </p:graphicEl>
                                          </p:spTgt>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4">
                                            <p:graphicEl>
                                              <a:chart seriesIdx="0" categoryIdx="6" bldStep="ptInSeries"/>
                                            </p:graphicEl>
                                          </p:spTgt>
                                        </p:tgtEl>
                                        <p:attrNameLst>
                                          <p:attrName>style.visibility</p:attrName>
                                        </p:attrNameLst>
                                      </p:cBhvr>
                                      <p:to>
                                        <p:strVal val="visible"/>
                                      </p:to>
                                    </p:set>
                                    <p:animEffect transition="in" filter="fade">
                                      <p:cBhvr>
                                        <p:cTn id="33" dur="500"/>
                                        <p:tgtEl>
                                          <p:spTgt spid="4">
                                            <p:graphicEl>
                                              <a:chart seriesIdx="0" categoryIdx="6" bldStep="ptInSeries"/>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4" grpId="0" uiExpand="1">
        <p:bldSub>
          <a:bldChart bld="seriesEl" animBg="0"/>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0768A-3D70-3D42-BF80-EEB7AF59C786}"/>
              </a:ext>
            </a:extLst>
          </p:cNvPr>
          <p:cNvSpPr>
            <a:spLocks noGrp="1"/>
          </p:cNvSpPr>
          <p:nvPr>
            <p:ph type="title"/>
          </p:nvPr>
        </p:nvSpPr>
        <p:spPr>
          <a:xfrm>
            <a:off x="26642" y="17585"/>
            <a:ext cx="14566789" cy="1024537"/>
          </a:xfrm>
        </p:spPr>
        <p:txBody>
          <a:bodyPr>
            <a:noAutofit/>
          </a:bodyPr>
          <a:lstStyle/>
          <a:p>
            <a:pPr algn="ctr"/>
            <a:r>
              <a:rPr lang="en-US" sz="3200" dirty="0">
                <a:solidFill>
                  <a:srgbClr val="FFFF00"/>
                </a:solidFill>
              </a:rPr>
              <a:t>Access to Care Reduces White vs Black Death Gap</a:t>
            </a:r>
            <a:br>
              <a:rPr lang="en-US" sz="800" dirty="0">
                <a:solidFill>
                  <a:srgbClr val="FFFF00"/>
                </a:solidFill>
              </a:rPr>
            </a:br>
            <a:br>
              <a:rPr lang="en-US" sz="800" dirty="0">
                <a:solidFill>
                  <a:schemeClr val="tx1"/>
                </a:solidFill>
              </a:rPr>
            </a:br>
            <a:r>
              <a:rPr lang="en-US" sz="1600" i="1" u="sng" dirty="0" err="1">
                <a:solidFill>
                  <a:srgbClr val="FFFF00"/>
                </a:solidFill>
              </a:rPr>
              <a:t>AmJMed</a:t>
            </a:r>
            <a:r>
              <a:rPr lang="en-US" sz="1600" i="1" u="sng" dirty="0">
                <a:solidFill>
                  <a:srgbClr val="FFFF00"/>
                </a:solidFill>
              </a:rPr>
              <a:t>: United States counties with low black male mortality rates https://www.amjmed.com/article/S0002-9343(12)00556-6/fulltext </a:t>
            </a:r>
            <a:endParaRPr lang="en-US" sz="1600" dirty="0">
              <a:solidFill>
                <a:srgbClr val="FFFF00"/>
              </a:solidFill>
            </a:endParaRPr>
          </a:p>
        </p:txBody>
      </p:sp>
      <p:sp>
        <p:nvSpPr>
          <p:cNvPr id="5" name="TextBox 4">
            <a:extLst>
              <a:ext uri="{FF2B5EF4-FFF2-40B4-BE49-F238E27FC236}">
                <a16:creationId xmlns:a16="http://schemas.microsoft.com/office/drawing/2014/main" id="{ADD8B359-E685-4B41-BC72-CEB99439D4CC}"/>
              </a:ext>
            </a:extLst>
          </p:cNvPr>
          <p:cNvSpPr txBox="1"/>
          <p:nvPr/>
        </p:nvSpPr>
        <p:spPr>
          <a:xfrm>
            <a:off x="346361" y="1781923"/>
            <a:ext cx="1377313" cy="1569660"/>
          </a:xfrm>
          <a:prstGeom prst="rect">
            <a:avLst/>
          </a:prstGeom>
          <a:noFill/>
        </p:spPr>
        <p:txBody>
          <a:bodyPr wrap="square" rtlCol="0">
            <a:spAutoFit/>
          </a:bodyPr>
          <a:lstStyle/>
          <a:p>
            <a:pPr defTabSz="1097280">
              <a:spcAft>
                <a:spcPts val="1440"/>
              </a:spcAft>
            </a:pPr>
            <a:r>
              <a:rPr lang="en-US" sz="2400" dirty="0">
                <a:solidFill>
                  <a:srgbClr val="FFFFFF"/>
                </a:solidFill>
                <a:latin typeface="Arial" panose="020B0604020202020204"/>
              </a:rPr>
              <a:t>Deaths per 100,000 people</a:t>
            </a:r>
          </a:p>
        </p:txBody>
      </p:sp>
      <p:graphicFrame>
        <p:nvGraphicFramePr>
          <p:cNvPr id="6" name="Table 5">
            <a:extLst>
              <a:ext uri="{FF2B5EF4-FFF2-40B4-BE49-F238E27FC236}">
                <a16:creationId xmlns:a16="http://schemas.microsoft.com/office/drawing/2014/main" id="{3F9D5944-E2F6-2A41-BA54-1B0EC37C3A79}"/>
              </a:ext>
            </a:extLst>
          </p:cNvPr>
          <p:cNvGraphicFramePr>
            <a:graphicFrameLocks noGrp="1"/>
          </p:cNvGraphicFramePr>
          <p:nvPr>
            <p:extLst>
              <p:ext uri="{D42A27DB-BD31-4B8C-83A1-F6EECF244321}">
                <p14:modId xmlns:p14="http://schemas.microsoft.com/office/powerpoint/2010/main" val="3554558406"/>
              </p:ext>
            </p:extLst>
          </p:nvPr>
        </p:nvGraphicFramePr>
        <p:xfrm>
          <a:off x="2251529" y="5188597"/>
          <a:ext cx="10658040" cy="551688"/>
        </p:xfrm>
        <a:graphic>
          <a:graphicData uri="http://schemas.openxmlformats.org/drawingml/2006/table">
            <a:tbl>
              <a:tblPr>
                <a:tableStyleId>{5C22544A-7EE6-4342-B048-85BDC9FD1C3A}</a:tableStyleId>
              </a:tblPr>
              <a:tblGrid>
                <a:gridCol w="1776340">
                  <a:extLst>
                    <a:ext uri="{9D8B030D-6E8A-4147-A177-3AD203B41FA5}">
                      <a16:colId xmlns:a16="http://schemas.microsoft.com/office/drawing/2014/main" val="3458868108"/>
                    </a:ext>
                  </a:extLst>
                </a:gridCol>
                <a:gridCol w="1776340">
                  <a:extLst>
                    <a:ext uri="{9D8B030D-6E8A-4147-A177-3AD203B41FA5}">
                      <a16:colId xmlns:a16="http://schemas.microsoft.com/office/drawing/2014/main" val="492593022"/>
                    </a:ext>
                  </a:extLst>
                </a:gridCol>
                <a:gridCol w="1776340">
                  <a:extLst>
                    <a:ext uri="{9D8B030D-6E8A-4147-A177-3AD203B41FA5}">
                      <a16:colId xmlns:a16="http://schemas.microsoft.com/office/drawing/2014/main" val="867658613"/>
                    </a:ext>
                  </a:extLst>
                </a:gridCol>
                <a:gridCol w="1776340">
                  <a:extLst>
                    <a:ext uri="{9D8B030D-6E8A-4147-A177-3AD203B41FA5}">
                      <a16:colId xmlns:a16="http://schemas.microsoft.com/office/drawing/2014/main" val="1649637182"/>
                    </a:ext>
                  </a:extLst>
                </a:gridCol>
                <a:gridCol w="1776340">
                  <a:extLst>
                    <a:ext uri="{9D8B030D-6E8A-4147-A177-3AD203B41FA5}">
                      <a16:colId xmlns:a16="http://schemas.microsoft.com/office/drawing/2014/main" val="3704162209"/>
                    </a:ext>
                  </a:extLst>
                </a:gridCol>
                <a:gridCol w="1776340">
                  <a:extLst>
                    <a:ext uri="{9D8B030D-6E8A-4147-A177-3AD203B41FA5}">
                      <a16:colId xmlns:a16="http://schemas.microsoft.com/office/drawing/2014/main" val="1358656626"/>
                    </a:ext>
                  </a:extLst>
                </a:gridCol>
              </a:tblGrid>
              <a:tr h="548640">
                <a:tc>
                  <a:txBody>
                    <a:bodyPr/>
                    <a:lstStyle/>
                    <a:p>
                      <a:pPr algn="r"/>
                      <a:r>
                        <a:rPr lang="en-US" sz="2900" dirty="0">
                          <a:solidFill>
                            <a:schemeClr val="bg1"/>
                          </a:solidFill>
                        </a:rPr>
                        <a:t>1980</a:t>
                      </a:r>
                    </a:p>
                  </a:txBody>
                  <a:tcPr marL="109728" marR="109728" marT="54864" marB="5486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900" dirty="0">
                          <a:solidFill>
                            <a:schemeClr val="bg1"/>
                          </a:solidFill>
                        </a:rPr>
                        <a:t>1985</a:t>
                      </a:r>
                    </a:p>
                  </a:txBody>
                  <a:tcPr marL="109728" marR="109728" marT="54864" marB="5486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900" dirty="0">
                          <a:solidFill>
                            <a:schemeClr val="bg1"/>
                          </a:solidFill>
                        </a:rPr>
                        <a:t>1990</a:t>
                      </a:r>
                    </a:p>
                  </a:txBody>
                  <a:tcPr marL="109728" marR="109728" marT="54864" marB="5486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900" dirty="0">
                          <a:solidFill>
                            <a:schemeClr val="bg1"/>
                          </a:solidFill>
                        </a:rPr>
                        <a:t>1995</a:t>
                      </a:r>
                    </a:p>
                  </a:txBody>
                  <a:tcPr marL="109728" marR="109728" marT="54864" marB="5486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900" dirty="0">
                          <a:solidFill>
                            <a:schemeClr val="bg1"/>
                          </a:solidFill>
                        </a:rPr>
                        <a:t>2000</a:t>
                      </a:r>
                    </a:p>
                  </a:txBody>
                  <a:tcPr marL="109728" marR="109728" marT="54864" marB="5486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900" dirty="0">
                          <a:solidFill>
                            <a:schemeClr val="bg1"/>
                          </a:solidFill>
                        </a:rPr>
                        <a:t>2005</a:t>
                      </a:r>
                    </a:p>
                  </a:txBody>
                  <a:tcPr marL="109728" marR="109728" marT="54864" marB="54864">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8498662"/>
                  </a:ext>
                </a:extLst>
              </a:tr>
            </a:tbl>
          </a:graphicData>
        </a:graphic>
      </p:graphicFrame>
      <p:graphicFrame>
        <p:nvGraphicFramePr>
          <p:cNvPr id="8" name="Table 7">
            <a:extLst>
              <a:ext uri="{FF2B5EF4-FFF2-40B4-BE49-F238E27FC236}">
                <a16:creationId xmlns:a16="http://schemas.microsoft.com/office/drawing/2014/main" id="{1D5AD28A-63DE-6844-A77A-1999E59486C1}"/>
              </a:ext>
            </a:extLst>
          </p:cNvPr>
          <p:cNvGraphicFramePr>
            <a:graphicFrameLocks noGrp="1"/>
          </p:cNvGraphicFramePr>
          <p:nvPr>
            <p:extLst>
              <p:ext uri="{D42A27DB-BD31-4B8C-83A1-F6EECF244321}">
                <p14:modId xmlns:p14="http://schemas.microsoft.com/office/powerpoint/2010/main" val="2587600107"/>
              </p:ext>
            </p:extLst>
          </p:nvPr>
        </p:nvGraphicFramePr>
        <p:xfrm>
          <a:off x="1523672" y="880128"/>
          <a:ext cx="1377313" cy="5069204"/>
        </p:xfrm>
        <a:graphic>
          <a:graphicData uri="http://schemas.openxmlformats.org/drawingml/2006/table">
            <a:tbl>
              <a:tblPr>
                <a:tableStyleId>{5C22544A-7EE6-4342-B048-85BDC9FD1C3A}</a:tableStyleId>
              </a:tblPr>
              <a:tblGrid>
                <a:gridCol w="1377313">
                  <a:extLst>
                    <a:ext uri="{9D8B030D-6E8A-4147-A177-3AD203B41FA5}">
                      <a16:colId xmlns:a16="http://schemas.microsoft.com/office/drawing/2014/main" val="511552819"/>
                    </a:ext>
                  </a:extLst>
                </a:gridCol>
              </a:tblGrid>
              <a:tr h="724172">
                <a:tc>
                  <a:txBody>
                    <a:bodyPr/>
                    <a:lstStyle/>
                    <a:p>
                      <a:pPr algn="r"/>
                      <a:r>
                        <a:rPr lang="en-US" sz="2900" dirty="0">
                          <a:solidFill>
                            <a:schemeClr val="bg1"/>
                          </a:solidFill>
                        </a:rPr>
                        <a:t>1,200</a:t>
                      </a:r>
                    </a:p>
                  </a:txBody>
                  <a:tcPr marL="109728" marR="109728" marT="54864" marB="54864">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87535616"/>
                  </a:ext>
                </a:extLst>
              </a:tr>
              <a:tr h="724172">
                <a:tc>
                  <a:txBody>
                    <a:bodyPr/>
                    <a:lstStyle/>
                    <a:p>
                      <a:pPr algn="r"/>
                      <a:r>
                        <a:rPr lang="en-US" sz="2900" dirty="0">
                          <a:solidFill>
                            <a:schemeClr val="bg1"/>
                          </a:solidFill>
                        </a:rPr>
                        <a:t>1,000</a:t>
                      </a:r>
                    </a:p>
                  </a:txBody>
                  <a:tcPr marL="109728" marR="109728" marT="54864" marB="54864">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92482793"/>
                  </a:ext>
                </a:extLst>
              </a:tr>
              <a:tr h="724172">
                <a:tc>
                  <a:txBody>
                    <a:bodyPr/>
                    <a:lstStyle/>
                    <a:p>
                      <a:pPr algn="r"/>
                      <a:r>
                        <a:rPr lang="en-US" sz="2900" dirty="0">
                          <a:solidFill>
                            <a:schemeClr val="bg1"/>
                          </a:solidFill>
                        </a:rPr>
                        <a:t>800</a:t>
                      </a:r>
                    </a:p>
                  </a:txBody>
                  <a:tcPr marL="109728" marR="109728" marT="54864" marB="54864">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2076640"/>
                  </a:ext>
                </a:extLst>
              </a:tr>
              <a:tr h="724172">
                <a:tc>
                  <a:txBody>
                    <a:bodyPr/>
                    <a:lstStyle/>
                    <a:p>
                      <a:pPr algn="r"/>
                      <a:r>
                        <a:rPr lang="en-US" sz="2900" dirty="0">
                          <a:solidFill>
                            <a:schemeClr val="bg1"/>
                          </a:solidFill>
                        </a:rPr>
                        <a:t>600</a:t>
                      </a:r>
                    </a:p>
                  </a:txBody>
                  <a:tcPr marL="109728" marR="109728" marT="54864" marB="54864">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884719"/>
                  </a:ext>
                </a:extLst>
              </a:tr>
              <a:tr h="724172">
                <a:tc>
                  <a:txBody>
                    <a:bodyPr/>
                    <a:lstStyle/>
                    <a:p>
                      <a:pPr algn="r"/>
                      <a:r>
                        <a:rPr lang="en-US" sz="2900" dirty="0">
                          <a:solidFill>
                            <a:schemeClr val="bg1"/>
                          </a:solidFill>
                        </a:rPr>
                        <a:t>400</a:t>
                      </a:r>
                    </a:p>
                  </a:txBody>
                  <a:tcPr marL="109728" marR="109728" marT="54864" marB="54864">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25645755"/>
                  </a:ext>
                </a:extLst>
              </a:tr>
              <a:tr h="724172">
                <a:tc>
                  <a:txBody>
                    <a:bodyPr/>
                    <a:lstStyle/>
                    <a:p>
                      <a:pPr algn="r"/>
                      <a:r>
                        <a:rPr lang="en-US" sz="2900" dirty="0">
                          <a:solidFill>
                            <a:schemeClr val="bg1"/>
                          </a:solidFill>
                        </a:rPr>
                        <a:t>200</a:t>
                      </a:r>
                    </a:p>
                  </a:txBody>
                  <a:tcPr marL="109728" marR="109728" marT="54864" marB="54864">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30717399"/>
                  </a:ext>
                </a:extLst>
              </a:tr>
              <a:tr h="724172">
                <a:tc>
                  <a:txBody>
                    <a:bodyPr/>
                    <a:lstStyle/>
                    <a:p>
                      <a:pPr algn="r"/>
                      <a:r>
                        <a:rPr lang="en-US" sz="2900" dirty="0">
                          <a:solidFill>
                            <a:schemeClr val="bg1"/>
                          </a:solidFill>
                        </a:rPr>
                        <a:t>0</a:t>
                      </a:r>
                    </a:p>
                  </a:txBody>
                  <a:tcPr marL="109728" marR="109728" marT="54864" marB="54864">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01691481"/>
                  </a:ext>
                </a:extLst>
              </a:tr>
            </a:tbl>
          </a:graphicData>
        </a:graphic>
      </p:graphicFrame>
      <p:graphicFrame>
        <p:nvGraphicFramePr>
          <p:cNvPr id="9" name="Table 8">
            <a:extLst>
              <a:ext uri="{FF2B5EF4-FFF2-40B4-BE49-F238E27FC236}">
                <a16:creationId xmlns:a16="http://schemas.microsoft.com/office/drawing/2014/main" id="{71EB2E8D-718D-C549-BE6C-013AC83DFA9D}"/>
              </a:ext>
            </a:extLst>
          </p:cNvPr>
          <p:cNvGraphicFramePr>
            <a:graphicFrameLocks noGrp="1"/>
          </p:cNvGraphicFramePr>
          <p:nvPr>
            <p:extLst>
              <p:ext uri="{D42A27DB-BD31-4B8C-83A1-F6EECF244321}">
                <p14:modId xmlns:p14="http://schemas.microsoft.com/office/powerpoint/2010/main" val="801392591"/>
              </p:ext>
            </p:extLst>
          </p:nvPr>
        </p:nvGraphicFramePr>
        <p:xfrm>
          <a:off x="2883215" y="950559"/>
          <a:ext cx="10452742" cy="4306022"/>
        </p:xfrm>
        <a:graphic>
          <a:graphicData uri="http://schemas.openxmlformats.org/drawingml/2006/table">
            <a:tbl>
              <a:tblPr>
                <a:tableStyleId>{5C22544A-7EE6-4342-B048-85BDC9FD1C3A}</a:tableStyleId>
              </a:tblPr>
              <a:tblGrid>
                <a:gridCol w="10452742">
                  <a:extLst>
                    <a:ext uri="{9D8B030D-6E8A-4147-A177-3AD203B41FA5}">
                      <a16:colId xmlns:a16="http://schemas.microsoft.com/office/drawing/2014/main" val="3710660298"/>
                    </a:ext>
                  </a:extLst>
                </a:gridCol>
              </a:tblGrid>
              <a:tr h="615146">
                <a:tc>
                  <a:txBody>
                    <a:bodyPr/>
                    <a:lstStyle/>
                    <a:p>
                      <a:pPr algn="r"/>
                      <a:endParaRPr lang="en-US" sz="2900" dirty="0"/>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329888254"/>
                  </a:ext>
                </a:extLst>
              </a:tr>
              <a:tr h="615146">
                <a:tc>
                  <a:txBody>
                    <a:bodyPr/>
                    <a:lstStyle/>
                    <a:p>
                      <a:pPr algn="r"/>
                      <a:endParaRPr lang="en-US" sz="2900" dirty="0"/>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930036552"/>
                  </a:ext>
                </a:extLst>
              </a:tr>
              <a:tr h="615146">
                <a:tc>
                  <a:txBody>
                    <a:bodyPr/>
                    <a:lstStyle/>
                    <a:p>
                      <a:pPr algn="r"/>
                      <a:endParaRPr lang="en-US" sz="2900" dirty="0"/>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3705639098"/>
                  </a:ext>
                </a:extLst>
              </a:tr>
              <a:tr h="615146">
                <a:tc>
                  <a:txBody>
                    <a:bodyPr/>
                    <a:lstStyle/>
                    <a:p>
                      <a:pPr algn="r"/>
                      <a:endParaRPr lang="en-US" sz="2900" dirty="0"/>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2813350155"/>
                  </a:ext>
                </a:extLst>
              </a:tr>
              <a:tr h="615146">
                <a:tc>
                  <a:txBody>
                    <a:bodyPr/>
                    <a:lstStyle/>
                    <a:p>
                      <a:pPr algn="r"/>
                      <a:endParaRPr lang="en-US" sz="2900" dirty="0"/>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2224351867"/>
                  </a:ext>
                </a:extLst>
              </a:tr>
              <a:tr h="615146">
                <a:tc>
                  <a:txBody>
                    <a:bodyPr/>
                    <a:lstStyle/>
                    <a:p>
                      <a:pPr algn="r"/>
                      <a:endParaRPr lang="en-US" sz="2900" dirty="0"/>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3393945186"/>
                  </a:ext>
                </a:extLst>
              </a:tr>
              <a:tr h="615146">
                <a:tc>
                  <a:txBody>
                    <a:bodyPr/>
                    <a:lstStyle/>
                    <a:p>
                      <a:pPr algn="r"/>
                      <a:endParaRPr lang="en-US" sz="2900" dirty="0"/>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6365887"/>
                  </a:ext>
                </a:extLst>
              </a:tr>
            </a:tbl>
          </a:graphicData>
        </a:graphic>
      </p:graphicFrame>
      <p:sp>
        <p:nvSpPr>
          <p:cNvPr id="13" name="Freeform 12">
            <a:extLst>
              <a:ext uri="{FF2B5EF4-FFF2-40B4-BE49-F238E27FC236}">
                <a16:creationId xmlns:a16="http://schemas.microsoft.com/office/drawing/2014/main" id="{564C0405-9377-5549-B852-422E1CAD6E9A}"/>
              </a:ext>
            </a:extLst>
          </p:cNvPr>
          <p:cNvSpPr/>
          <p:nvPr/>
        </p:nvSpPr>
        <p:spPr>
          <a:xfrm>
            <a:off x="2937661" y="1127973"/>
            <a:ext cx="9958111" cy="1569228"/>
          </a:xfrm>
          <a:custGeom>
            <a:avLst/>
            <a:gdLst>
              <a:gd name="connsiteX0" fmla="*/ 0 w 8298426"/>
              <a:gd name="connsiteY0" fmla="*/ 29496 h 1307690"/>
              <a:gd name="connsiteX1" fmla="*/ 353961 w 8298426"/>
              <a:gd name="connsiteY1" fmla="*/ 0 h 1307690"/>
              <a:gd name="connsiteX2" fmla="*/ 658761 w 8298426"/>
              <a:gd name="connsiteY2" fmla="*/ 127819 h 1307690"/>
              <a:gd name="connsiteX3" fmla="*/ 934064 w 8298426"/>
              <a:gd name="connsiteY3" fmla="*/ 304800 h 1307690"/>
              <a:gd name="connsiteX4" fmla="*/ 1248696 w 8298426"/>
              <a:gd name="connsiteY4" fmla="*/ 344129 h 1307690"/>
              <a:gd name="connsiteX5" fmla="*/ 1553496 w 8298426"/>
              <a:gd name="connsiteY5" fmla="*/ 334296 h 1307690"/>
              <a:gd name="connsiteX6" fmla="*/ 1818967 w 8298426"/>
              <a:gd name="connsiteY6" fmla="*/ 285135 h 1307690"/>
              <a:gd name="connsiteX7" fmla="*/ 2113935 w 8298426"/>
              <a:gd name="connsiteY7" fmla="*/ 255638 h 1307690"/>
              <a:gd name="connsiteX8" fmla="*/ 2399071 w 8298426"/>
              <a:gd name="connsiteY8" fmla="*/ 294967 h 1307690"/>
              <a:gd name="connsiteX9" fmla="*/ 2703871 w 8298426"/>
              <a:gd name="connsiteY9" fmla="*/ 196645 h 1307690"/>
              <a:gd name="connsiteX10" fmla="*/ 2998838 w 8298426"/>
              <a:gd name="connsiteY10" fmla="*/ 196645 h 1307690"/>
              <a:gd name="connsiteX11" fmla="*/ 3313471 w 8298426"/>
              <a:gd name="connsiteY11" fmla="*/ 294967 h 1307690"/>
              <a:gd name="connsiteX12" fmla="*/ 3588774 w 8298426"/>
              <a:gd name="connsiteY12" fmla="*/ 363793 h 1307690"/>
              <a:gd name="connsiteX13" fmla="*/ 3903406 w 8298426"/>
              <a:gd name="connsiteY13" fmla="*/ 412955 h 1307690"/>
              <a:gd name="connsiteX14" fmla="*/ 4159045 w 8298426"/>
              <a:gd name="connsiteY14" fmla="*/ 334296 h 1307690"/>
              <a:gd name="connsiteX15" fmla="*/ 4454013 w 8298426"/>
              <a:gd name="connsiteY15" fmla="*/ 393290 h 1307690"/>
              <a:gd name="connsiteX16" fmla="*/ 4778477 w 8298426"/>
              <a:gd name="connsiteY16" fmla="*/ 403122 h 1307690"/>
              <a:gd name="connsiteX17" fmla="*/ 5014451 w 8298426"/>
              <a:gd name="connsiteY17" fmla="*/ 629264 h 1307690"/>
              <a:gd name="connsiteX18" fmla="*/ 5358580 w 8298426"/>
              <a:gd name="connsiteY18" fmla="*/ 855406 h 1307690"/>
              <a:gd name="connsiteX19" fmla="*/ 5633884 w 8298426"/>
              <a:gd name="connsiteY19" fmla="*/ 1002890 h 1307690"/>
              <a:gd name="connsiteX20" fmla="*/ 5928851 w 8298426"/>
              <a:gd name="connsiteY20" fmla="*/ 973393 h 1307690"/>
              <a:gd name="connsiteX21" fmla="*/ 6253316 w 8298426"/>
              <a:gd name="connsiteY21" fmla="*/ 1042219 h 1307690"/>
              <a:gd name="connsiteX22" fmla="*/ 6508955 w 8298426"/>
              <a:gd name="connsiteY22" fmla="*/ 1091380 h 1307690"/>
              <a:gd name="connsiteX23" fmla="*/ 6813755 w 8298426"/>
              <a:gd name="connsiteY23" fmla="*/ 1081548 h 1307690"/>
              <a:gd name="connsiteX24" fmla="*/ 7118555 w 8298426"/>
              <a:gd name="connsiteY24" fmla="*/ 1101213 h 1307690"/>
              <a:gd name="connsiteX25" fmla="*/ 7393858 w 8298426"/>
              <a:gd name="connsiteY25" fmla="*/ 1189703 h 1307690"/>
              <a:gd name="connsiteX26" fmla="*/ 7698658 w 8298426"/>
              <a:gd name="connsiteY26" fmla="*/ 1189703 h 1307690"/>
              <a:gd name="connsiteX27" fmla="*/ 8003458 w 8298426"/>
              <a:gd name="connsiteY27" fmla="*/ 1238864 h 1307690"/>
              <a:gd name="connsiteX28" fmla="*/ 8298426 w 8298426"/>
              <a:gd name="connsiteY28" fmla="*/ 1307690 h 130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298426" h="1307690">
                <a:moveTo>
                  <a:pt x="0" y="29496"/>
                </a:moveTo>
                <a:lnTo>
                  <a:pt x="353961" y="0"/>
                </a:lnTo>
                <a:lnTo>
                  <a:pt x="658761" y="127819"/>
                </a:lnTo>
                <a:lnTo>
                  <a:pt x="934064" y="304800"/>
                </a:lnTo>
                <a:lnTo>
                  <a:pt x="1248696" y="344129"/>
                </a:lnTo>
                <a:lnTo>
                  <a:pt x="1553496" y="334296"/>
                </a:lnTo>
                <a:lnTo>
                  <a:pt x="1818967" y="285135"/>
                </a:lnTo>
                <a:lnTo>
                  <a:pt x="2113935" y="255638"/>
                </a:lnTo>
                <a:lnTo>
                  <a:pt x="2399071" y="294967"/>
                </a:lnTo>
                <a:lnTo>
                  <a:pt x="2703871" y="196645"/>
                </a:lnTo>
                <a:lnTo>
                  <a:pt x="2998838" y="196645"/>
                </a:lnTo>
                <a:lnTo>
                  <a:pt x="3313471" y="294967"/>
                </a:lnTo>
                <a:lnTo>
                  <a:pt x="3588774" y="363793"/>
                </a:lnTo>
                <a:lnTo>
                  <a:pt x="3903406" y="412955"/>
                </a:lnTo>
                <a:lnTo>
                  <a:pt x="4159045" y="334296"/>
                </a:lnTo>
                <a:lnTo>
                  <a:pt x="4454013" y="393290"/>
                </a:lnTo>
                <a:lnTo>
                  <a:pt x="4778477" y="403122"/>
                </a:lnTo>
                <a:lnTo>
                  <a:pt x="5014451" y="629264"/>
                </a:lnTo>
                <a:lnTo>
                  <a:pt x="5358580" y="855406"/>
                </a:lnTo>
                <a:lnTo>
                  <a:pt x="5633884" y="1002890"/>
                </a:lnTo>
                <a:lnTo>
                  <a:pt x="5928851" y="973393"/>
                </a:lnTo>
                <a:lnTo>
                  <a:pt x="6253316" y="1042219"/>
                </a:lnTo>
                <a:lnTo>
                  <a:pt x="6508955" y="1091380"/>
                </a:lnTo>
                <a:lnTo>
                  <a:pt x="6813755" y="1081548"/>
                </a:lnTo>
                <a:lnTo>
                  <a:pt x="7118555" y="1101213"/>
                </a:lnTo>
                <a:lnTo>
                  <a:pt x="7393858" y="1189703"/>
                </a:lnTo>
                <a:lnTo>
                  <a:pt x="7698658" y="1189703"/>
                </a:lnTo>
                <a:lnTo>
                  <a:pt x="8003458" y="1238864"/>
                </a:lnTo>
                <a:lnTo>
                  <a:pt x="8298426" y="1307690"/>
                </a:lnTo>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srgbClr val="FFFFFF"/>
              </a:solidFill>
              <a:latin typeface="Arial" panose="020B0604020202020204"/>
            </a:endParaRPr>
          </a:p>
        </p:txBody>
      </p:sp>
      <p:sp>
        <p:nvSpPr>
          <p:cNvPr id="16" name="Freeform 15">
            <a:extLst>
              <a:ext uri="{FF2B5EF4-FFF2-40B4-BE49-F238E27FC236}">
                <a16:creationId xmlns:a16="http://schemas.microsoft.com/office/drawing/2014/main" id="{35EED00F-87D5-F142-BA06-EAD06C355662}"/>
              </a:ext>
            </a:extLst>
          </p:cNvPr>
          <p:cNvSpPr/>
          <p:nvPr/>
        </p:nvSpPr>
        <p:spPr>
          <a:xfrm>
            <a:off x="2951458" y="3477670"/>
            <a:ext cx="9934514" cy="637130"/>
          </a:xfrm>
          <a:custGeom>
            <a:avLst/>
            <a:gdLst>
              <a:gd name="connsiteX0" fmla="*/ 0 w 8278762"/>
              <a:gd name="connsiteY0" fmla="*/ 0 h 530942"/>
              <a:gd name="connsiteX1" fmla="*/ 304800 w 8278762"/>
              <a:gd name="connsiteY1" fmla="*/ 19664 h 530942"/>
              <a:gd name="connsiteX2" fmla="*/ 609600 w 8278762"/>
              <a:gd name="connsiteY2" fmla="*/ 58993 h 530942"/>
              <a:gd name="connsiteX3" fmla="*/ 894736 w 8278762"/>
              <a:gd name="connsiteY3" fmla="*/ 127819 h 530942"/>
              <a:gd name="connsiteX4" fmla="*/ 1189704 w 8278762"/>
              <a:gd name="connsiteY4" fmla="*/ 127819 h 530942"/>
              <a:gd name="connsiteX5" fmla="*/ 1465007 w 8278762"/>
              <a:gd name="connsiteY5" fmla="*/ 147484 h 530942"/>
              <a:gd name="connsiteX6" fmla="*/ 1759975 w 8278762"/>
              <a:gd name="connsiteY6" fmla="*/ 167148 h 530942"/>
              <a:gd name="connsiteX7" fmla="*/ 2084439 w 8278762"/>
              <a:gd name="connsiteY7" fmla="*/ 167148 h 530942"/>
              <a:gd name="connsiteX8" fmla="*/ 2359742 w 8278762"/>
              <a:gd name="connsiteY8" fmla="*/ 186813 h 530942"/>
              <a:gd name="connsiteX9" fmla="*/ 2654710 w 8278762"/>
              <a:gd name="connsiteY9" fmla="*/ 196645 h 530942"/>
              <a:gd name="connsiteX10" fmla="*/ 2979175 w 8278762"/>
              <a:gd name="connsiteY10" fmla="*/ 206477 h 530942"/>
              <a:gd name="connsiteX11" fmla="*/ 3234813 w 8278762"/>
              <a:gd name="connsiteY11" fmla="*/ 226142 h 530942"/>
              <a:gd name="connsiteX12" fmla="*/ 3549446 w 8278762"/>
              <a:gd name="connsiteY12" fmla="*/ 255639 h 530942"/>
              <a:gd name="connsiteX13" fmla="*/ 3893575 w 8278762"/>
              <a:gd name="connsiteY13" fmla="*/ 275303 h 530942"/>
              <a:gd name="connsiteX14" fmla="*/ 4168878 w 8278762"/>
              <a:gd name="connsiteY14" fmla="*/ 265471 h 530942"/>
              <a:gd name="connsiteX15" fmla="*/ 4483510 w 8278762"/>
              <a:gd name="connsiteY15" fmla="*/ 304800 h 530942"/>
              <a:gd name="connsiteX16" fmla="*/ 4729317 w 8278762"/>
              <a:gd name="connsiteY16" fmla="*/ 304800 h 530942"/>
              <a:gd name="connsiteX17" fmla="*/ 5034117 w 8278762"/>
              <a:gd name="connsiteY17" fmla="*/ 403122 h 530942"/>
              <a:gd name="connsiteX18" fmla="*/ 5348749 w 8278762"/>
              <a:gd name="connsiteY18" fmla="*/ 471948 h 530942"/>
              <a:gd name="connsiteX19" fmla="*/ 5614220 w 8278762"/>
              <a:gd name="connsiteY19" fmla="*/ 481781 h 530942"/>
              <a:gd name="connsiteX20" fmla="*/ 5909188 w 8278762"/>
              <a:gd name="connsiteY20" fmla="*/ 481781 h 530942"/>
              <a:gd name="connsiteX21" fmla="*/ 6204155 w 8278762"/>
              <a:gd name="connsiteY21" fmla="*/ 481781 h 530942"/>
              <a:gd name="connsiteX22" fmla="*/ 6499123 w 8278762"/>
              <a:gd name="connsiteY22" fmla="*/ 491613 h 530942"/>
              <a:gd name="connsiteX23" fmla="*/ 6803923 w 8278762"/>
              <a:gd name="connsiteY23" fmla="*/ 491613 h 530942"/>
              <a:gd name="connsiteX24" fmla="*/ 7079226 w 8278762"/>
              <a:gd name="connsiteY24" fmla="*/ 491613 h 530942"/>
              <a:gd name="connsiteX25" fmla="*/ 7393859 w 8278762"/>
              <a:gd name="connsiteY25" fmla="*/ 521110 h 530942"/>
              <a:gd name="connsiteX26" fmla="*/ 7669162 w 8278762"/>
              <a:gd name="connsiteY26" fmla="*/ 501445 h 530942"/>
              <a:gd name="connsiteX27" fmla="*/ 7983794 w 8278762"/>
              <a:gd name="connsiteY27" fmla="*/ 530942 h 530942"/>
              <a:gd name="connsiteX28" fmla="*/ 8278762 w 8278762"/>
              <a:gd name="connsiteY28" fmla="*/ 530942 h 53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278762" h="530942">
                <a:moveTo>
                  <a:pt x="0" y="0"/>
                </a:moveTo>
                <a:lnTo>
                  <a:pt x="304800" y="19664"/>
                </a:lnTo>
                <a:lnTo>
                  <a:pt x="609600" y="58993"/>
                </a:lnTo>
                <a:lnTo>
                  <a:pt x="894736" y="127819"/>
                </a:lnTo>
                <a:lnTo>
                  <a:pt x="1189704" y="127819"/>
                </a:lnTo>
                <a:lnTo>
                  <a:pt x="1465007" y="147484"/>
                </a:lnTo>
                <a:lnTo>
                  <a:pt x="1759975" y="167148"/>
                </a:lnTo>
                <a:lnTo>
                  <a:pt x="2084439" y="167148"/>
                </a:lnTo>
                <a:lnTo>
                  <a:pt x="2359742" y="186813"/>
                </a:lnTo>
                <a:lnTo>
                  <a:pt x="2654710" y="196645"/>
                </a:lnTo>
                <a:lnTo>
                  <a:pt x="2979175" y="206477"/>
                </a:lnTo>
                <a:lnTo>
                  <a:pt x="3234813" y="226142"/>
                </a:lnTo>
                <a:lnTo>
                  <a:pt x="3549446" y="255639"/>
                </a:lnTo>
                <a:lnTo>
                  <a:pt x="3893575" y="275303"/>
                </a:lnTo>
                <a:lnTo>
                  <a:pt x="4168878" y="265471"/>
                </a:lnTo>
                <a:lnTo>
                  <a:pt x="4483510" y="304800"/>
                </a:lnTo>
                <a:lnTo>
                  <a:pt x="4729317" y="304800"/>
                </a:lnTo>
                <a:lnTo>
                  <a:pt x="5034117" y="403122"/>
                </a:lnTo>
                <a:lnTo>
                  <a:pt x="5348749" y="471948"/>
                </a:lnTo>
                <a:lnTo>
                  <a:pt x="5614220" y="481781"/>
                </a:lnTo>
                <a:lnTo>
                  <a:pt x="5909188" y="481781"/>
                </a:lnTo>
                <a:lnTo>
                  <a:pt x="6204155" y="481781"/>
                </a:lnTo>
                <a:lnTo>
                  <a:pt x="6499123" y="491613"/>
                </a:lnTo>
                <a:lnTo>
                  <a:pt x="6803923" y="491613"/>
                </a:lnTo>
                <a:lnTo>
                  <a:pt x="7079226" y="491613"/>
                </a:lnTo>
                <a:lnTo>
                  <a:pt x="7393859" y="521110"/>
                </a:lnTo>
                <a:lnTo>
                  <a:pt x="7669162" y="501445"/>
                </a:lnTo>
                <a:lnTo>
                  <a:pt x="7983794" y="530942"/>
                </a:lnTo>
                <a:lnTo>
                  <a:pt x="8278762" y="530942"/>
                </a:lnTo>
              </a:path>
            </a:pathLst>
          </a:cu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srgbClr val="FFFFFF"/>
              </a:solidFill>
              <a:latin typeface="Arial" panose="020B0604020202020204"/>
            </a:endParaRPr>
          </a:p>
        </p:txBody>
      </p:sp>
      <p:sp>
        <p:nvSpPr>
          <p:cNvPr id="18" name="TextBox 17">
            <a:extLst>
              <a:ext uri="{FF2B5EF4-FFF2-40B4-BE49-F238E27FC236}">
                <a16:creationId xmlns:a16="http://schemas.microsoft.com/office/drawing/2014/main" id="{9864195C-FABA-CE43-A27F-BB5C2DF0C7AB}"/>
              </a:ext>
            </a:extLst>
          </p:cNvPr>
          <p:cNvSpPr txBox="1"/>
          <p:nvPr/>
        </p:nvSpPr>
        <p:spPr>
          <a:xfrm>
            <a:off x="2900985" y="1586875"/>
            <a:ext cx="2872902" cy="535531"/>
          </a:xfrm>
          <a:prstGeom prst="rect">
            <a:avLst/>
          </a:prstGeom>
          <a:noFill/>
        </p:spPr>
        <p:txBody>
          <a:bodyPr wrap="none" rtlCol="0">
            <a:spAutoFit/>
          </a:bodyPr>
          <a:lstStyle/>
          <a:p>
            <a:pPr defTabSz="1097280">
              <a:spcAft>
                <a:spcPts val="1440"/>
              </a:spcAft>
            </a:pPr>
            <a:r>
              <a:rPr lang="en-US" sz="2880" dirty="0">
                <a:solidFill>
                  <a:srgbClr val="C00000"/>
                </a:solidFill>
                <a:latin typeface="Arial" panose="020B0604020202020204"/>
              </a:rPr>
              <a:t>Black Men: USA</a:t>
            </a:r>
          </a:p>
        </p:txBody>
      </p:sp>
      <p:sp>
        <p:nvSpPr>
          <p:cNvPr id="22" name="TextBox 21">
            <a:extLst>
              <a:ext uri="{FF2B5EF4-FFF2-40B4-BE49-F238E27FC236}">
                <a16:creationId xmlns:a16="http://schemas.microsoft.com/office/drawing/2014/main" id="{CAC3FD40-483D-184A-A8A2-A6BDF40868AE}"/>
              </a:ext>
            </a:extLst>
          </p:cNvPr>
          <p:cNvSpPr txBox="1"/>
          <p:nvPr/>
        </p:nvSpPr>
        <p:spPr>
          <a:xfrm>
            <a:off x="7141448" y="4297530"/>
            <a:ext cx="6058699" cy="862800"/>
          </a:xfrm>
          <a:prstGeom prst="rect">
            <a:avLst/>
          </a:prstGeom>
          <a:noFill/>
        </p:spPr>
        <p:txBody>
          <a:bodyPr wrap="square" rtlCol="0">
            <a:spAutoFit/>
          </a:bodyPr>
          <a:lstStyle/>
          <a:p>
            <a:pPr defTabSz="1097280">
              <a:spcAft>
                <a:spcPts val="1440"/>
              </a:spcAft>
            </a:pPr>
            <a:r>
              <a:rPr lang="en-US" sz="1920" dirty="0">
                <a:solidFill>
                  <a:srgbClr val="000000"/>
                </a:solidFill>
                <a:latin typeface="Arial" panose="020B0604020202020204"/>
              </a:rPr>
              <a:t>Black Men: 66 Counties with Black&lt;White mortality</a:t>
            </a:r>
          </a:p>
          <a:p>
            <a:pPr defTabSz="1097280">
              <a:spcAft>
                <a:spcPts val="1440"/>
              </a:spcAft>
            </a:pPr>
            <a:r>
              <a:rPr lang="en-US" sz="1920" dirty="0">
                <a:solidFill>
                  <a:srgbClr val="000000"/>
                </a:solidFill>
                <a:latin typeface="Arial" panose="020B0604020202020204"/>
              </a:rPr>
              <a:t>High Military/Veteran status is protective factor</a:t>
            </a:r>
          </a:p>
        </p:txBody>
      </p:sp>
      <p:sp>
        <p:nvSpPr>
          <p:cNvPr id="23" name="TextBox 22">
            <a:extLst>
              <a:ext uri="{FF2B5EF4-FFF2-40B4-BE49-F238E27FC236}">
                <a16:creationId xmlns:a16="http://schemas.microsoft.com/office/drawing/2014/main" id="{57112FE7-0580-5E44-A57E-9FC58BEDB575}"/>
              </a:ext>
            </a:extLst>
          </p:cNvPr>
          <p:cNvSpPr txBox="1"/>
          <p:nvPr/>
        </p:nvSpPr>
        <p:spPr>
          <a:xfrm>
            <a:off x="2883215" y="3720332"/>
            <a:ext cx="2810385" cy="535531"/>
          </a:xfrm>
          <a:prstGeom prst="rect">
            <a:avLst/>
          </a:prstGeom>
          <a:noFill/>
        </p:spPr>
        <p:txBody>
          <a:bodyPr wrap="none" rtlCol="0">
            <a:spAutoFit/>
          </a:bodyPr>
          <a:lstStyle/>
          <a:p>
            <a:pPr defTabSz="1097280">
              <a:spcAft>
                <a:spcPts val="1440"/>
              </a:spcAft>
            </a:pPr>
            <a:r>
              <a:rPr lang="en-US" sz="2880" dirty="0">
                <a:solidFill>
                  <a:srgbClr val="006059"/>
                </a:solidFill>
                <a:latin typeface="Arial" panose="020B0604020202020204"/>
              </a:rPr>
              <a:t>White Men USA</a:t>
            </a:r>
          </a:p>
        </p:txBody>
      </p:sp>
      <p:sp>
        <p:nvSpPr>
          <p:cNvPr id="15" name="Freeform 14">
            <a:extLst>
              <a:ext uri="{FF2B5EF4-FFF2-40B4-BE49-F238E27FC236}">
                <a16:creationId xmlns:a16="http://schemas.microsoft.com/office/drawing/2014/main" id="{6F0FAC7C-1EF2-F54C-A74D-38F00DED88E1}"/>
              </a:ext>
            </a:extLst>
          </p:cNvPr>
          <p:cNvSpPr/>
          <p:nvPr/>
        </p:nvSpPr>
        <p:spPr>
          <a:xfrm>
            <a:off x="2951458" y="3009348"/>
            <a:ext cx="9958111" cy="1356852"/>
          </a:xfrm>
          <a:custGeom>
            <a:avLst/>
            <a:gdLst>
              <a:gd name="connsiteX0" fmla="*/ 0 w 8298426"/>
              <a:gd name="connsiteY0" fmla="*/ 304800 h 1130710"/>
              <a:gd name="connsiteX1" fmla="*/ 304800 w 8298426"/>
              <a:gd name="connsiteY1" fmla="*/ 0 h 1130710"/>
              <a:gd name="connsiteX2" fmla="*/ 599768 w 8298426"/>
              <a:gd name="connsiteY2" fmla="*/ 176981 h 1130710"/>
              <a:gd name="connsiteX3" fmla="*/ 904568 w 8298426"/>
              <a:gd name="connsiteY3" fmla="*/ 206478 h 1130710"/>
              <a:gd name="connsiteX4" fmla="*/ 1219200 w 8298426"/>
              <a:gd name="connsiteY4" fmla="*/ 176981 h 1130710"/>
              <a:gd name="connsiteX5" fmla="*/ 1524000 w 8298426"/>
              <a:gd name="connsiteY5" fmla="*/ 176981 h 1130710"/>
              <a:gd name="connsiteX6" fmla="*/ 1769807 w 8298426"/>
              <a:gd name="connsiteY6" fmla="*/ 294968 h 1130710"/>
              <a:gd name="connsiteX7" fmla="*/ 2123768 w 8298426"/>
              <a:gd name="connsiteY7" fmla="*/ 373626 h 1130710"/>
              <a:gd name="connsiteX8" fmla="*/ 2379407 w 8298426"/>
              <a:gd name="connsiteY8" fmla="*/ 422787 h 1130710"/>
              <a:gd name="connsiteX9" fmla="*/ 2684207 w 8298426"/>
              <a:gd name="connsiteY9" fmla="*/ 442452 h 1130710"/>
              <a:gd name="connsiteX10" fmla="*/ 2979174 w 8298426"/>
              <a:gd name="connsiteY10" fmla="*/ 422787 h 1130710"/>
              <a:gd name="connsiteX11" fmla="*/ 3264310 w 8298426"/>
              <a:gd name="connsiteY11" fmla="*/ 599768 h 1130710"/>
              <a:gd name="connsiteX12" fmla="*/ 3588774 w 8298426"/>
              <a:gd name="connsiteY12" fmla="*/ 442452 h 1130710"/>
              <a:gd name="connsiteX13" fmla="*/ 3873910 w 8298426"/>
              <a:gd name="connsiteY13" fmla="*/ 747252 h 1130710"/>
              <a:gd name="connsiteX14" fmla="*/ 4168878 w 8298426"/>
              <a:gd name="connsiteY14" fmla="*/ 639097 h 1130710"/>
              <a:gd name="connsiteX15" fmla="*/ 4454013 w 8298426"/>
              <a:gd name="connsiteY15" fmla="*/ 658762 h 1130710"/>
              <a:gd name="connsiteX16" fmla="*/ 4758813 w 8298426"/>
              <a:gd name="connsiteY16" fmla="*/ 658762 h 1130710"/>
              <a:gd name="connsiteX17" fmla="*/ 5014452 w 8298426"/>
              <a:gd name="connsiteY17" fmla="*/ 668594 h 1130710"/>
              <a:gd name="connsiteX18" fmla="*/ 5348749 w 8298426"/>
              <a:gd name="connsiteY18" fmla="*/ 737420 h 1130710"/>
              <a:gd name="connsiteX19" fmla="*/ 5604387 w 8298426"/>
              <a:gd name="connsiteY19" fmla="*/ 914400 h 1130710"/>
              <a:gd name="connsiteX20" fmla="*/ 5928852 w 8298426"/>
              <a:gd name="connsiteY20" fmla="*/ 1012723 h 1130710"/>
              <a:gd name="connsiteX21" fmla="*/ 6184491 w 8298426"/>
              <a:gd name="connsiteY21" fmla="*/ 934065 h 1130710"/>
              <a:gd name="connsiteX22" fmla="*/ 6489291 w 8298426"/>
              <a:gd name="connsiteY22" fmla="*/ 1052052 h 1130710"/>
              <a:gd name="connsiteX23" fmla="*/ 6803923 w 8298426"/>
              <a:gd name="connsiteY23" fmla="*/ 983226 h 1130710"/>
              <a:gd name="connsiteX24" fmla="*/ 7128387 w 8298426"/>
              <a:gd name="connsiteY24" fmla="*/ 1022555 h 1130710"/>
              <a:gd name="connsiteX25" fmla="*/ 7374194 w 8298426"/>
              <a:gd name="connsiteY25" fmla="*/ 1091381 h 1130710"/>
              <a:gd name="connsiteX26" fmla="*/ 7669162 w 8298426"/>
              <a:gd name="connsiteY26" fmla="*/ 1101213 h 1130710"/>
              <a:gd name="connsiteX27" fmla="*/ 7973962 w 8298426"/>
              <a:gd name="connsiteY27" fmla="*/ 1081549 h 1130710"/>
              <a:gd name="connsiteX28" fmla="*/ 8298426 w 8298426"/>
              <a:gd name="connsiteY28" fmla="*/ 1130710 h 1130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298426" h="1130710">
                <a:moveTo>
                  <a:pt x="0" y="304800"/>
                </a:moveTo>
                <a:lnTo>
                  <a:pt x="304800" y="0"/>
                </a:lnTo>
                <a:lnTo>
                  <a:pt x="599768" y="176981"/>
                </a:lnTo>
                <a:lnTo>
                  <a:pt x="904568" y="206478"/>
                </a:lnTo>
                <a:lnTo>
                  <a:pt x="1219200" y="176981"/>
                </a:lnTo>
                <a:lnTo>
                  <a:pt x="1524000" y="176981"/>
                </a:lnTo>
                <a:lnTo>
                  <a:pt x="1769807" y="294968"/>
                </a:lnTo>
                <a:lnTo>
                  <a:pt x="2123768" y="373626"/>
                </a:lnTo>
                <a:lnTo>
                  <a:pt x="2379407" y="422787"/>
                </a:lnTo>
                <a:lnTo>
                  <a:pt x="2684207" y="442452"/>
                </a:lnTo>
                <a:lnTo>
                  <a:pt x="2979174" y="422787"/>
                </a:lnTo>
                <a:lnTo>
                  <a:pt x="3264310" y="599768"/>
                </a:lnTo>
                <a:lnTo>
                  <a:pt x="3588774" y="442452"/>
                </a:lnTo>
                <a:lnTo>
                  <a:pt x="3873910" y="747252"/>
                </a:lnTo>
                <a:lnTo>
                  <a:pt x="4168878" y="639097"/>
                </a:lnTo>
                <a:lnTo>
                  <a:pt x="4454013" y="658762"/>
                </a:lnTo>
                <a:lnTo>
                  <a:pt x="4758813" y="658762"/>
                </a:lnTo>
                <a:lnTo>
                  <a:pt x="5014452" y="668594"/>
                </a:lnTo>
                <a:lnTo>
                  <a:pt x="5348749" y="737420"/>
                </a:lnTo>
                <a:lnTo>
                  <a:pt x="5604387" y="914400"/>
                </a:lnTo>
                <a:lnTo>
                  <a:pt x="5928852" y="1012723"/>
                </a:lnTo>
                <a:lnTo>
                  <a:pt x="6184491" y="934065"/>
                </a:lnTo>
                <a:lnTo>
                  <a:pt x="6489291" y="1052052"/>
                </a:lnTo>
                <a:lnTo>
                  <a:pt x="6803923" y="983226"/>
                </a:lnTo>
                <a:lnTo>
                  <a:pt x="7128387" y="1022555"/>
                </a:lnTo>
                <a:lnTo>
                  <a:pt x="7374194" y="1091381"/>
                </a:lnTo>
                <a:lnTo>
                  <a:pt x="7669162" y="1101213"/>
                </a:lnTo>
                <a:lnTo>
                  <a:pt x="7973962" y="1081549"/>
                </a:lnTo>
                <a:lnTo>
                  <a:pt x="8298426" y="1130710"/>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en-US" sz="2160">
              <a:solidFill>
                <a:srgbClr val="FFFFFF"/>
              </a:solidFill>
              <a:latin typeface="Arial" panose="020B0604020202020204"/>
            </a:endParaRPr>
          </a:p>
        </p:txBody>
      </p:sp>
      <p:sp>
        <p:nvSpPr>
          <p:cNvPr id="17" name="TextBox 16">
            <a:extLst>
              <a:ext uri="{FF2B5EF4-FFF2-40B4-BE49-F238E27FC236}">
                <a16:creationId xmlns:a16="http://schemas.microsoft.com/office/drawing/2014/main" id="{BF381FFA-764E-4B49-829C-D790E23E0073}"/>
              </a:ext>
            </a:extLst>
          </p:cNvPr>
          <p:cNvSpPr txBox="1"/>
          <p:nvPr/>
        </p:nvSpPr>
        <p:spPr>
          <a:xfrm>
            <a:off x="124893" y="6036828"/>
            <a:ext cx="14380613" cy="2062103"/>
          </a:xfrm>
          <a:prstGeom prst="rect">
            <a:avLst/>
          </a:prstGeom>
          <a:noFill/>
        </p:spPr>
        <p:txBody>
          <a:bodyPr wrap="square">
            <a:spAutoFit/>
          </a:bodyPr>
          <a:lstStyle/>
          <a:p>
            <a:pPr defTabSz="1097280"/>
            <a:r>
              <a:rPr lang="en-US" sz="1600" dirty="0">
                <a:solidFill>
                  <a:srgbClr val="FFFFFF"/>
                </a:solidFill>
                <a:latin typeface="Arial" panose="020B0604020202020204"/>
              </a:rPr>
              <a:t>Of 1307 counties with black mortality rates classified as reliable by the National Center for Health Statistics (at least 20 deaths):</a:t>
            </a:r>
          </a:p>
          <a:p>
            <a:pPr marL="205740" indent="-205740" defTabSz="1097280">
              <a:buFont typeface="Arial" panose="020B0604020202020204" pitchFamily="34" charset="0"/>
              <a:buChar char="•"/>
            </a:pPr>
            <a:r>
              <a:rPr lang="en-US" sz="1600" dirty="0">
                <a:solidFill>
                  <a:srgbClr val="FFFFFF"/>
                </a:solidFill>
                <a:latin typeface="Arial" panose="020B0604020202020204"/>
              </a:rPr>
              <a:t>66 recorded lower mortality among black men than corresponding US whites. </a:t>
            </a:r>
          </a:p>
          <a:p>
            <a:pPr marL="205740" indent="-205740" defTabSz="1097280">
              <a:buFont typeface="Arial" panose="020B0604020202020204" pitchFamily="34" charset="0"/>
              <a:buChar char="•"/>
            </a:pPr>
            <a:r>
              <a:rPr lang="en-US" sz="1600" dirty="0">
                <a:solidFill>
                  <a:srgbClr val="FFFFFF"/>
                </a:solidFill>
                <a:latin typeface="Arial" panose="020B0604020202020204"/>
              </a:rPr>
              <a:t>Most notable, 97% of the 66 counties were home to or adjacent to a military installation, versus 37% of comparable US counties (P&lt;.001). </a:t>
            </a:r>
          </a:p>
          <a:p>
            <a:pPr marL="205740" indent="-205740" defTabSz="1097280">
              <a:buFont typeface="Arial" panose="020B0604020202020204" pitchFamily="34" charset="0"/>
              <a:buChar char="•"/>
            </a:pPr>
            <a:r>
              <a:rPr lang="en-US" sz="1600" dirty="0">
                <a:solidFill>
                  <a:srgbClr val="FFFFFF"/>
                </a:solidFill>
                <a:latin typeface="Arial" panose="020B0604020202020204"/>
              </a:rPr>
              <a:t>Blacks in these counties had less poverty, higher percentages of elderly civilian veterans, and higher per capita income. </a:t>
            </a:r>
          </a:p>
          <a:p>
            <a:pPr marL="205740" indent="-205740" defTabSz="1097280">
              <a:buFont typeface="Arial" panose="020B0604020202020204" pitchFamily="34" charset="0"/>
              <a:buChar char="•"/>
            </a:pPr>
            <a:r>
              <a:rPr lang="en-US" sz="1600" dirty="0">
                <a:solidFill>
                  <a:srgbClr val="FFFFFF"/>
                </a:solidFill>
                <a:latin typeface="Arial" panose="020B0604020202020204"/>
              </a:rPr>
              <a:t>Within these counties, national </a:t>
            </a:r>
            <a:r>
              <a:rPr lang="en-US" sz="1600" dirty="0" err="1">
                <a:solidFill>
                  <a:srgbClr val="FFFFFF"/>
                </a:solidFill>
                <a:latin typeface="Arial" panose="020B0604020202020204"/>
              </a:rPr>
              <a:t>black:white</a:t>
            </a:r>
            <a:r>
              <a:rPr lang="en-US" sz="1600" dirty="0">
                <a:solidFill>
                  <a:srgbClr val="FFFFFF"/>
                </a:solidFill>
                <a:latin typeface="Arial" panose="020B0604020202020204"/>
              </a:rPr>
              <a:t> disparities in mortality were eliminated for ischemic heart disease, accidents, diseases of the liver, chronic lower respiratory diseases, and mental disorder from psychoactive substance use. </a:t>
            </a:r>
          </a:p>
          <a:p>
            <a:pPr marL="205740" indent="-205740" defTabSz="1097280">
              <a:buFont typeface="Arial" panose="020B0604020202020204" pitchFamily="34" charset="0"/>
              <a:buChar char="•"/>
            </a:pPr>
            <a:r>
              <a:rPr lang="en-US" sz="1600" dirty="0">
                <a:solidFill>
                  <a:srgbClr val="FFFFFF"/>
                </a:solidFill>
                <a:latin typeface="Arial" panose="020B0604020202020204"/>
              </a:rPr>
              <a:t>Application of age-, race-, ethnicity-, gender-, and urbanization-specific mortality rates from counties with relatively low mortality would reduce the </a:t>
            </a:r>
            <a:r>
              <a:rPr lang="en-US" sz="1600" dirty="0" err="1">
                <a:solidFill>
                  <a:srgbClr val="FFFFFF"/>
                </a:solidFill>
                <a:latin typeface="Arial" panose="020B0604020202020204"/>
              </a:rPr>
              <a:t>black:white</a:t>
            </a:r>
            <a:r>
              <a:rPr lang="en-US" sz="1600" dirty="0">
                <a:solidFill>
                  <a:srgbClr val="FFFFFF"/>
                </a:solidFill>
                <a:latin typeface="Arial" panose="020B0604020202020204"/>
              </a:rPr>
              <a:t> mortality rate ratio for black men aged 25 to 64 years from 1.67 to 1.20 nationally and to 1.00 in areas outside large central metropolitan areas.</a:t>
            </a:r>
          </a:p>
        </p:txBody>
      </p:sp>
    </p:spTree>
    <p:extLst>
      <p:ext uri="{BB962C8B-B14F-4D97-AF65-F5344CB8AC3E}">
        <p14:creationId xmlns:p14="http://schemas.microsoft.com/office/powerpoint/2010/main" val="146328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20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23"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270" y="81407"/>
            <a:ext cx="14630400" cy="1009498"/>
          </a:xfrm>
        </p:spPr>
        <p:txBody>
          <a:bodyPr>
            <a:noAutofit/>
          </a:bodyPr>
          <a:lstStyle/>
          <a:p>
            <a:pPr algn="ctr"/>
            <a:r>
              <a:rPr lang="en-US" sz="4000" dirty="0">
                <a:solidFill>
                  <a:srgbClr val="FFFF00"/>
                </a:solidFill>
              </a:rPr>
              <a:t>Medicare For All Would Reduces Racial Disparities </a:t>
            </a:r>
          </a:p>
        </p:txBody>
      </p:sp>
      <p:sp>
        <p:nvSpPr>
          <p:cNvPr id="7" name="Text Placeholder 6">
            <a:extLst>
              <a:ext uri="{FF2B5EF4-FFF2-40B4-BE49-F238E27FC236}">
                <a16:creationId xmlns:a16="http://schemas.microsoft.com/office/drawing/2014/main" id="{A32AA9E0-7354-9B46-93A6-14864E6C0428}"/>
              </a:ext>
            </a:extLst>
          </p:cNvPr>
          <p:cNvSpPr>
            <a:spLocks noGrp="1"/>
          </p:cNvSpPr>
          <p:nvPr>
            <p:ph type="body" idx="10"/>
          </p:nvPr>
        </p:nvSpPr>
        <p:spPr>
          <a:xfrm>
            <a:off x="167951" y="6636206"/>
            <a:ext cx="14331819" cy="1511986"/>
          </a:xfrm>
        </p:spPr>
        <p:txBody>
          <a:bodyPr>
            <a:noAutofit/>
          </a:bodyPr>
          <a:lstStyle/>
          <a:p>
            <a:pPr>
              <a:lnSpc>
                <a:spcPct val="120000"/>
              </a:lnSpc>
              <a:spcBef>
                <a:spcPts val="0"/>
              </a:spcBef>
            </a:pPr>
            <a:r>
              <a:rPr lang="en-US" sz="1400" dirty="0"/>
              <a:t>Post MI: Insurance Status, not Race, is Associated with Mortality After an Acute Cardiovascular Event in Maryland ; JGIM 2012: http://dx.doi.org/10.1007/s11606-012-2214-2</a:t>
            </a:r>
            <a:endParaRPr lang="en-US" sz="1400" dirty="0">
              <a:solidFill>
                <a:srgbClr val="FFFFFF"/>
              </a:solidFill>
            </a:endParaRPr>
          </a:p>
          <a:p>
            <a:pPr>
              <a:lnSpc>
                <a:spcPct val="120000"/>
              </a:lnSpc>
              <a:spcBef>
                <a:spcPts val="0"/>
              </a:spcBef>
            </a:pPr>
            <a:r>
              <a:rPr lang="en-US" sz="1400" dirty="0">
                <a:solidFill>
                  <a:srgbClr val="FFFFFF"/>
                </a:solidFill>
              </a:rPr>
              <a:t>Dialysis: Racial Differences in Mortality and End-Stage Renal Disease; Am J Kid Dis 2008: https://dx.doi.org/10.1053%2Fj.ajkd.2008.06.004</a:t>
            </a:r>
          </a:p>
          <a:p>
            <a:pPr>
              <a:lnSpc>
                <a:spcPct val="120000"/>
              </a:lnSpc>
              <a:spcBef>
                <a:spcPts val="0"/>
              </a:spcBef>
            </a:pPr>
            <a:r>
              <a:rPr lang="en-US" sz="1400" dirty="0">
                <a:solidFill>
                  <a:srgbClr val="FFFFFF"/>
                </a:solidFill>
              </a:rPr>
              <a:t>VA: Association of Race With Mortality and Cardiovascular Events in a Large Cohort of US Veterans; Circulation 2015: </a:t>
            </a:r>
            <a:r>
              <a:rPr lang="en-US" sz="1400" dirty="0" err="1">
                <a:solidFill>
                  <a:srgbClr val="FFFFFF"/>
                </a:solidFill>
              </a:rPr>
              <a:t>doi</a:t>
            </a:r>
            <a:r>
              <a:rPr lang="en-US" sz="1400" dirty="0">
                <a:solidFill>
                  <a:srgbClr val="FFFFFF"/>
                </a:solidFill>
              </a:rPr>
              <a:t>/10.1161/CIRCULATIONAHA.114.015124 </a:t>
            </a:r>
          </a:p>
          <a:p>
            <a:pPr>
              <a:lnSpc>
                <a:spcPct val="120000"/>
              </a:lnSpc>
              <a:spcBef>
                <a:spcPts val="0"/>
              </a:spcBef>
            </a:pPr>
            <a:r>
              <a:rPr lang="en-US" sz="1400" dirty="0">
                <a:solidFill>
                  <a:srgbClr val="FFFFFF"/>
                </a:solidFill>
              </a:rPr>
              <a:t>Age 65+: Sex, Race, and Age Differences in Observed Years of Life, Healthy Life, and Able Life among Older Adults Study; J </a:t>
            </a:r>
            <a:r>
              <a:rPr lang="en-US" sz="1400" dirty="0" err="1">
                <a:solidFill>
                  <a:srgbClr val="FFFFFF"/>
                </a:solidFill>
              </a:rPr>
              <a:t>PersMed</a:t>
            </a:r>
            <a:r>
              <a:rPr lang="en-US" sz="1400" dirty="0">
                <a:solidFill>
                  <a:srgbClr val="FFFFFF"/>
                </a:solidFill>
              </a:rPr>
              <a:t> 2015; https://doi.org/10.3390/jpm5040440  </a:t>
            </a:r>
          </a:p>
        </p:txBody>
      </p:sp>
      <p:grpSp>
        <p:nvGrpSpPr>
          <p:cNvPr id="3" name="Group 2">
            <a:extLst>
              <a:ext uri="{FF2B5EF4-FFF2-40B4-BE49-F238E27FC236}">
                <a16:creationId xmlns:a16="http://schemas.microsoft.com/office/drawing/2014/main" id="{9994C4A8-6D46-4871-BE47-7A57FAA079C2}"/>
              </a:ext>
            </a:extLst>
          </p:cNvPr>
          <p:cNvGrpSpPr/>
          <p:nvPr/>
        </p:nvGrpSpPr>
        <p:grpSpPr>
          <a:xfrm>
            <a:off x="861125" y="1007933"/>
            <a:ext cx="12609569" cy="5463756"/>
            <a:chOff x="1010415" y="2030143"/>
            <a:chExt cx="12609569" cy="4729457"/>
          </a:xfrm>
        </p:grpSpPr>
        <p:sp>
          <p:nvSpPr>
            <p:cNvPr id="10" name="Freeform 9">
              <a:extLst>
                <a:ext uri="{FF2B5EF4-FFF2-40B4-BE49-F238E27FC236}">
                  <a16:creationId xmlns:a16="http://schemas.microsoft.com/office/drawing/2014/main" id="{7908EF20-21FF-F94B-AC6D-800789B77B10}"/>
                </a:ext>
              </a:extLst>
            </p:cNvPr>
            <p:cNvSpPr/>
            <p:nvPr/>
          </p:nvSpPr>
          <p:spPr>
            <a:xfrm>
              <a:off x="1010415" y="2030143"/>
              <a:ext cx="3337651" cy="825613"/>
            </a:xfrm>
            <a:custGeom>
              <a:avLst/>
              <a:gdLst>
                <a:gd name="connsiteX0" fmla="*/ 0 w 2667331"/>
                <a:gd name="connsiteY0" fmla="*/ 0 h 259200"/>
                <a:gd name="connsiteX1" fmla="*/ 2667331 w 2667331"/>
                <a:gd name="connsiteY1" fmla="*/ 0 h 259200"/>
                <a:gd name="connsiteX2" fmla="*/ 2667331 w 2667331"/>
                <a:gd name="connsiteY2" fmla="*/ 259200 h 259200"/>
                <a:gd name="connsiteX3" fmla="*/ 0 w 2667331"/>
                <a:gd name="connsiteY3" fmla="*/ 259200 h 259200"/>
                <a:gd name="connsiteX4" fmla="*/ 0 w 2667331"/>
                <a:gd name="connsiteY4" fmla="*/ 0 h 2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331" h="259200">
                  <a:moveTo>
                    <a:pt x="0" y="0"/>
                  </a:moveTo>
                  <a:lnTo>
                    <a:pt x="2667331" y="0"/>
                  </a:lnTo>
                  <a:lnTo>
                    <a:pt x="2667331" y="259200"/>
                  </a:lnTo>
                  <a:lnTo>
                    <a:pt x="0" y="259200"/>
                  </a:lnTo>
                  <a:lnTo>
                    <a:pt x="0" y="0"/>
                  </a:lnTo>
                  <a:close/>
                </a:path>
              </a:pathLst>
            </a:custGeom>
            <a:ln>
              <a:solidFill>
                <a:schemeClr val="bg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810" tIns="43891" rIns="76810" bIns="43891" numCol="1" spcCol="1270" anchor="ctr" anchorCtr="0">
              <a:noAutofit/>
            </a:bodyPr>
            <a:lstStyle/>
            <a:p>
              <a:pPr algn="ctr" defTabSz="480060">
                <a:lnSpc>
                  <a:spcPct val="90000"/>
                </a:lnSpc>
                <a:spcBef>
                  <a:spcPct val="0"/>
                </a:spcBef>
                <a:spcAft>
                  <a:spcPct val="35000"/>
                </a:spcAft>
              </a:pPr>
              <a:r>
                <a:rPr lang="en-US" sz="3360" b="1" dirty="0">
                  <a:solidFill>
                    <a:srgbClr val="FFFFFF"/>
                  </a:solidFill>
                  <a:latin typeface="Arial" panose="020B0604020202020204"/>
                </a:rPr>
                <a:t>Post-MI Mortality</a:t>
              </a:r>
            </a:p>
          </p:txBody>
        </p:sp>
        <p:sp>
          <p:nvSpPr>
            <p:cNvPr id="23" name="Freeform 22">
              <a:extLst>
                <a:ext uri="{FF2B5EF4-FFF2-40B4-BE49-F238E27FC236}">
                  <a16:creationId xmlns:a16="http://schemas.microsoft.com/office/drawing/2014/main" id="{178D6328-F75D-214B-8871-0498F39DBB81}"/>
                </a:ext>
              </a:extLst>
            </p:cNvPr>
            <p:cNvSpPr/>
            <p:nvPr/>
          </p:nvSpPr>
          <p:spPr>
            <a:xfrm>
              <a:off x="1010415" y="2855756"/>
              <a:ext cx="3337651" cy="2865070"/>
            </a:xfrm>
            <a:custGeom>
              <a:avLst/>
              <a:gdLst>
                <a:gd name="connsiteX0" fmla="*/ 0 w 2667331"/>
                <a:gd name="connsiteY0" fmla="*/ 0 h 2816369"/>
                <a:gd name="connsiteX1" fmla="*/ 2667331 w 2667331"/>
                <a:gd name="connsiteY1" fmla="*/ 0 h 2816369"/>
                <a:gd name="connsiteX2" fmla="*/ 2667331 w 2667331"/>
                <a:gd name="connsiteY2" fmla="*/ 2816369 h 2816369"/>
                <a:gd name="connsiteX3" fmla="*/ 0 w 2667331"/>
                <a:gd name="connsiteY3" fmla="*/ 2816369 h 2816369"/>
                <a:gd name="connsiteX4" fmla="*/ 0 w 2667331"/>
                <a:gd name="connsiteY4" fmla="*/ 0 h 2816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331" h="2816369">
                  <a:moveTo>
                    <a:pt x="0" y="0"/>
                  </a:moveTo>
                  <a:lnTo>
                    <a:pt x="2667331" y="0"/>
                  </a:lnTo>
                  <a:lnTo>
                    <a:pt x="2667331" y="2816369"/>
                  </a:lnTo>
                  <a:lnTo>
                    <a:pt x="0" y="2816369"/>
                  </a:lnTo>
                  <a:lnTo>
                    <a:pt x="0" y="0"/>
                  </a:lnTo>
                  <a:close/>
                </a:path>
              </a:pathLst>
            </a:custGeom>
            <a:solidFill>
              <a:schemeClr val="bg1"/>
            </a:solidFill>
            <a:ln>
              <a:solidFill>
                <a:schemeClr val="bg1"/>
              </a:solid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3619" tIns="153619" rIns="204826" bIns="230429" numCol="1" spcCol="1270" anchor="t" anchorCtr="0">
              <a:noAutofit/>
            </a:bodyPr>
            <a:lstStyle/>
            <a:p>
              <a:pPr marL="0" lvl="1" defTabSz="1280160">
                <a:spcBef>
                  <a:spcPct val="0"/>
                </a:spcBef>
                <a:spcAft>
                  <a:spcPct val="15000"/>
                </a:spcAft>
              </a:pPr>
              <a:r>
                <a:rPr lang="en-US" sz="2400" dirty="0">
                  <a:solidFill>
                    <a:srgbClr val="000000">
                      <a:hueOff val="0"/>
                      <a:satOff val="0"/>
                      <a:lumOff val="0"/>
                      <a:alphaOff val="0"/>
                    </a:srgbClr>
                  </a:solidFill>
                  <a:latin typeface="Arial" panose="020B0604020202020204"/>
                </a:rPr>
                <a:t>Post-MI Deaths:</a:t>
              </a:r>
            </a:p>
            <a:p>
              <a:pPr marL="342900" lvl="1" indent="-342900" defTabSz="1280160">
                <a:spcBef>
                  <a:spcPct val="0"/>
                </a:spcBef>
                <a:spcAft>
                  <a:spcPct val="15000"/>
                </a:spcAft>
                <a:buFont typeface="Wingdings" panose="05000000000000000000" pitchFamily="2" charset="2"/>
                <a:buChar char="Ø"/>
              </a:pPr>
              <a:r>
                <a:rPr lang="en-US" sz="2400" dirty="0">
                  <a:solidFill>
                    <a:srgbClr val="000000">
                      <a:hueOff val="0"/>
                      <a:satOff val="0"/>
                      <a:lumOff val="0"/>
                      <a:alphaOff val="0"/>
                    </a:srgbClr>
                  </a:solidFill>
                  <a:latin typeface="Arial" panose="020B0604020202020204"/>
                </a:rPr>
                <a:t>31% greater among all-Americans if under-insured.</a:t>
              </a:r>
            </a:p>
            <a:p>
              <a:pPr marL="342900" lvl="1" indent="-342900" defTabSz="1280160">
                <a:spcBef>
                  <a:spcPct val="0"/>
                </a:spcBef>
                <a:spcAft>
                  <a:spcPct val="15000"/>
                </a:spcAft>
                <a:buFont typeface="Wingdings" panose="05000000000000000000" pitchFamily="2" charset="2"/>
                <a:buChar char="Ø"/>
              </a:pPr>
              <a:r>
                <a:rPr lang="en-US" sz="2400" dirty="0">
                  <a:solidFill>
                    <a:srgbClr val="000000">
                      <a:hueOff val="0"/>
                      <a:satOff val="0"/>
                      <a:lumOff val="0"/>
                      <a:alphaOff val="0"/>
                    </a:srgbClr>
                  </a:solidFill>
                  <a:latin typeface="Arial" panose="020B0604020202020204"/>
                </a:rPr>
                <a:t>3% greater among Blacks after adjusting for insurance; </a:t>
              </a:r>
            </a:p>
          </p:txBody>
        </p:sp>
        <p:sp>
          <p:nvSpPr>
            <p:cNvPr id="24" name="Freeform 23">
              <a:extLst>
                <a:ext uri="{FF2B5EF4-FFF2-40B4-BE49-F238E27FC236}">
                  <a16:creationId xmlns:a16="http://schemas.microsoft.com/office/drawing/2014/main" id="{F2F0B191-24EB-504E-8B23-A593C64695EA}"/>
                </a:ext>
              </a:extLst>
            </p:cNvPr>
            <p:cNvSpPr/>
            <p:nvPr/>
          </p:nvSpPr>
          <p:spPr>
            <a:xfrm>
              <a:off x="4596368" y="2030143"/>
              <a:ext cx="2751102" cy="825613"/>
            </a:xfrm>
            <a:custGeom>
              <a:avLst/>
              <a:gdLst>
                <a:gd name="connsiteX0" fmla="*/ 0 w 2292585"/>
                <a:gd name="connsiteY0" fmla="*/ 0 h 259200"/>
                <a:gd name="connsiteX1" fmla="*/ 2292585 w 2292585"/>
                <a:gd name="connsiteY1" fmla="*/ 0 h 259200"/>
                <a:gd name="connsiteX2" fmla="*/ 2292585 w 2292585"/>
                <a:gd name="connsiteY2" fmla="*/ 259200 h 259200"/>
                <a:gd name="connsiteX3" fmla="*/ 0 w 2292585"/>
                <a:gd name="connsiteY3" fmla="*/ 259200 h 259200"/>
                <a:gd name="connsiteX4" fmla="*/ 0 w 2292585"/>
                <a:gd name="connsiteY4" fmla="*/ 0 h 2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585" h="259200">
                  <a:moveTo>
                    <a:pt x="0" y="0"/>
                  </a:moveTo>
                  <a:lnTo>
                    <a:pt x="2292585" y="0"/>
                  </a:lnTo>
                  <a:lnTo>
                    <a:pt x="2292585" y="259200"/>
                  </a:lnTo>
                  <a:lnTo>
                    <a:pt x="0" y="259200"/>
                  </a:lnTo>
                  <a:lnTo>
                    <a:pt x="0" y="0"/>
                  </a:lnTo>
                  <a:close/>
                </a:path>
              </a:pathLst>
            </a:custGeom>
            <a:ln>
              <a:solidFill>
                <a:schemeClr val="bg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810" tIns="43891" rIns="76810" bIns="43891" numCol="1" spcCol="1270" anchor="ctr" anchorCtr="0">
              <a:noAutofit/>
            </a:bodyPr>
            <a:lstStyle/>
            <a:p>
              <a:pPr algn="ctr" defTabSz="480060">
                <a:lnSpc>
                  <a:spcPct val="90000"/>
                </a:lnSpc>
                <a:spcBef>
                  <a:spcPct val="0"/>
                </a:spcBef>
                <a:spcAft>
                  <a:spcPct val="35000"/>
                </a:spcAft>
              </a:pPr>
              <a:r>
                <a:rPr lang="en-US" sz="3200" b="1" dirty="0">
                  <a:solidFill>
                    <a:srgbClr val="FFFFFF"/>
                  </a:solidFill>
                  <a:latin typeface="Arial" panose="020B0604020202020204"/>
                </a:rPr>
                <a:t>Dialysis (Medicare)</a:t>
              </a:r>
            </a:p>
          </p:txBody>
        </p:sp>
        <p:sp>
          <p:nvSpPr>
            <p:cNvPr id="25" name="Freeform 24">
              <a:extLst>
                <a:ext uri="{FF2B5EF4-FFF2-40B4-BE49-F238E27FC236}">
                  <a16:creationId xmlns:a16="http://schemas.microsoft.com/office/drawing/2014/main" id="{0207A7D2-D936-BC44-9F6D-E162E4B3E301}"/>
                </a:ext>
              </a:extLst>
            </p:cNvPr>
            <p:cNvSpPr/>
            <p:nvPr/>
          </p:nvSpPr>
          <p:spPr>
            <a:xfrm>
              <a:off x="4596368" y="2855756"/>
              <a:ext cx="2751102" cy="2865070"/>
            </a:xfrm>
            <a:custGeom>
              <a:avLst/>
              <a:gdLst>
                <a:gd name="connsiteX0" fmla="*/ 0 w 2292585"/>
                <a:gd name="connsiteY0" fmla="*/ 0 h 2816369"/>
                <a:gd name="connsiteX1" fmla="*/ 2292585 w 2292585"/>
                <a:gd name="connsiteY1" fmla="*/ 0 h 2816369"/>
                <a:gd name="connsiteX2" fmla="*/ 2292585 w 2292585"/>
                <a:gd name="connsiteY2" fmla="*/ 2816369 h 2816369"/>
                <a:gd name="connsiteX3" fmla="*/ 0 w 2292585"/>
                <a:gd name="connsiteY3" fmla="*/ 2816369 h 2816369"/>
                <a:gd name="connsiteX4" fmla="*/ 0 w 2292585"/>
                <a:gd name="connsiteY4" fmla="*/ 0 h 2816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585" h="2816369">
                  <a:moveTo>
                    <a:pt x="0" y="0"/>
                  </a:moveTo>
                  <a:lnTo>
                    <a:pt x="2292585" y="0"/>
                  </a:lnTo>
                  <a:lnTo>
                    <a:pt x="2292585" y="2816369"/>
                  </a:lnTo>
                  <a:lnTo>
                    <a:pt x="0" y="2816369"/>
                  </a:lnTo>
                  <a:lnTo>
                    <a:pt x="0" y="0"/>
                  </a:lnTo>
                  <a:close/>
                </a:path>
              </a:pathLst>
            </a:custGeom>
            <a:solidFill>
              <a:schemeClr val="bg1"/>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3619" tIns="153619" rIns="204826" bIns="230429" numCol="1" spcCol="1270" anchor="t" anchorCtr="0">
              <a:noAutofit/>
            </a:bodyPr>
            <a:lstStyle/>
            <a:p>
              <a:pPr marL="0" lvl="1" defTabSz="1280160">
                <a:spcBef>
                  <a:spcPct val="0"/>
                </a:spcBef>
                <a:spcAft>
                  <a:spcPct val="15000"/>
                </a:spcAft>
              </a:pPr>
              <a:r>
                <a:rPr lang="en-US" sz="2800" dirty="0">
                  <a:solidFill>
                    <a:srgbClr val="000000">
                      <a:hueOff val="0"/>
                      <a:satOff val="0"/>
                      <a:lumOff val="0"/>
                      <a:alphaOff val="0"/>
                    </a:srgbClr>
                  </a:solidFill>
                  <a:latin typeface="Arial" panose="020B0604020202020204"/>
                </a:rPr>
                <a:t>Blacks survive longer than whites</a:t>
              </a:r>
            </a:p>
          </p:txBody>
        </p:sp>
        <p:sp>
          <p:nvSpPr>
            <p:cNvPr id="26" name="Freeform 25">
              <a:extLst>
                <a:ext uri="{FF2B5EF4-FFF2-40B4-BE49-F238E27FC236}">
                  <a16:creationId xmlns:a16="http://schemas.microsoft.com/office/drawing/2014/main" id="{C2E1FA65-F7EC-6240-A3DD-13CE8C084F2C}"/>
                </a:ext>
              </a:extLst>
            </p:cNvPr>
            <p:cNvSpPr/>
            <p:nvPr/>
          </p:nvSpPr>
          <p:spPr>
            <a:xfrm>
              <a:off x="7732625" y="2030143"/>
              <a:ext cx="2751102" cy="825613"/>
            </a:xfrm>
            <a:custGeom>
              <a:avLst/>
              <a:gdLst>
                <a:gd name="connsiteX0" fmla="*/ 0 w 2292585"/>
                <a:gd name="connsiteY0" fmla="*/ 0 h 259200"/>
                <a:gd name="connsiteX1" fmla="*/ 2292585 w 2292585"/>
                <a:gd name="connsiteY1" fmla="*/ 0 h 259200"/>
                <a:gd name="connsiteX2" fmla="*/ 2292585 w 2292585"/>
                <a:gd name="connsiteY2" fmla="*/ 259200 h 259200"/>
                <a:gd name="connsiteX3" fmla="*/ 0 w 2292585"/>
                <a:gd name="connsiteY3" fmla="*/ 259200 h 259200"/>
                <a:gd name="connsiteX4" fmla="*/ 0 w 2292585"/>
                <a:gd name="connsiteY4" fmla="*/ 0 h 2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585" h="259200">
                  <a:moveTo>
                    <a:pt x="0" y="0"/>
                  </a:moveTo>
                  <a:lnTo>
                    <a:pt x="2292585" y="0"/>
                  </a:lnTo>
                  <a:lnTo>
                    <a:pt x="2292585" y="259200"/>
                  </a:lnTo>
                  <a:lnTo>
                    <a:pt x="0" y="259200"/>
                  </a:lnTo>
                  <a:lnTo>
                    <a:pt x="0" y="0"/>
                  </a:lnTo>
                  <a:close/>
                </a:path>
              </a:pathLst>
            </a:custGeom>
            <a:ln>
              <a:solidFill>
                <a:schemeClr val="bg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810" tIns="43891" rIns="76810" bIns="43891" numCol="1" spcCol="1270" anchor="ctr" anchorCtr="0">
              <a:noAutofit/>
            </a:bodyPr>
            <a:lstStyle/>
            <a:p>
              <a:pPr algn="ctr" defTabSz="480060">
                <a:lnSpc>
                  <a:spcPct val="90000"/>
                </a:lnSpc>
                <a:spcBef>
                  <a:spcPct val="0"/>
                </a:spcBef>
                <a:spcAft>
                  <a:spcPct val="35000"/>
                </a:spcAft>
              </a:pPr>
              <a:r>
                <a:rPr lang="en-US" sz="3360" b="1" dirty="0">
                  <a:solidFill>
                    <a:srgbClr val="FFFFFF"/>
                  </a:solidFill>
                  <a:latin typeface="Arial" panose="020B0604020202020204"/>
                </a:rPr>
                <a:t>VA System</a:t>
              </a:r>
            </a:p>
          </p:txBody>
        </p:sp>
        <p:sp>
          <p:nvSpPr>
            <p:cNvPr id="27" name="Freeform 26">
              <a:extLst>
                <a:ext uri="{FF2B5EF4-FFF2-40B4-BE49-F238E27FC236}">
                  <a16:creationId xmlns:a16="http://schemas.microsoft.com/office/drawing/2014/main" id="{4B7958A1-7292-BA47-A39C-A325636D51DF}"/>
                </a:ext>
              </a:extLst>
            </p:cNvPr>
            <p:cNvSpPr/>
            <p:nvPr/>
          </p:nvSpPr>
          <p:spPr>
            <a:xfrm>
              <a:off x="7732625" y="2855756"/>
              <a:ext cx="2751102" cy="2865070"/>
            </a:xfrm>
            <a:custGeom>
              <a:avLst/>
              <a:gdLst>
                <a:gd name="connsiteX0" fmla="*/ 0 w 2292585"/>
                <a:gd name="connsiteY0" fmla="*/ 0 h 2816369"/>
                <a:gd name="connsiteX1" fmla="*/ 2292585 w 2292585"/>
                <a:gd name="connsiteY1" fmla="*/ 0 h 2816369"/>
                <a:gd name="connsiteX2" fmla="*/ 2292585 w 2292585"/>
                <a:gd name="connsiteY2" fmla="*/ 2816369 h 2816369"/>
                <a:gd name="connsiteX3" fmla="*/ 0 w 2292585"/>
                <a:gd name="connsiteY3" fmla="*/ 2816369 h 2816369"/>
                <a:gd name="connsiteX4" fmla="*/ 0 w 2292585"/>
                <a:gd name="connsiteY4" fmla="*/ 0 h 2816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585" h="2816369">
                  <a:moveTo>
                    <a:pt x="0" y="0"/>
                  </a:moveTo>
                  <a:lnTo>
                    <a:pt x="2292585" y="0"/>
                  </a:lnTo>
                  <a:lnTo>
                    <a:pt x="2292585" y="2816369"/>
                  </a:lnTo>
                  <a:lnTo>
                    <a:pt x="0" y="2816369"/>
                  </a:lnTo>
                  <a:lnTo>
                    <a:pt x="0" y="0"/>
                  </a:lnTo>
                  <a:close/>
                </a:path>
              </a:pathLst>
            </a:custGeom>
            <a:solidFill>
              <a:schemeClr val="bg1"/>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3619" tIns="153619" rIns="204826" bIns="230429" numCol="1" spcCol="1270" anchor="t" anchorCtr="0">
              <a:noAutofit/>
            </a:bodyPr>
            <a:lstStyle/>
            <a:p>
              <a:pPr marL="0" lvl="1" defTabSz="1280160">
                <a:spcBef>
                  <a:spcPct val="0"/>
                </a:spcBef>
                <a:spcAft>
                  <a:spcPct val="15000"/>
                </a:spcAft>
              </a:pPr>
              <a:r>
                <a:rPr lang="en-US" sz="2800" dirty="0">
                  <a:solidFill>
                    <a:srgbClr val="000000">
                      <a:hueOff val="0"/>
                      <a:satOff val="0"/>
                      <a:lumOff val="0"/>
                      <a:alphaOff val="0"/>
                    </a:srgbClr>
                  </a:solidFill>
                  <a:latin typeface="Arial" panose="020B0604020202020204"/>
                </a:rPr>
                <a:t>Blacks survive longer than whites</a:t>
              </a:r>
            </a:p>
          </p:txBody>
        </p:sp>
        <p:sp>
          <p:nvSpPr>
            <p:cNvPr id="28" name="Freeform 27">
              <a:extLst>
                <a:ext uri="{FF2B5EF4-FFF2-40B4-BE49-F238E27FC236}">
                  <a16:creationId xmlns:a16="http://schemas.microsoft.com/office/drawing/2014/main" id="{B1E441DE-865D-4A4A-AD68-B502A085B8B6}"/>
                </a:ext>
              </a:extLst>
            </p:cNvPr>
            <p:cNvSpPr/>
            <p:nvPr/>
          </p:nvSpPr>
          <p:spPr>
            <a:xfrm>
              <a:off x="10868882" y="2030143"/>
              <a:ext cx="2751102" cy="825613"/>
            </a:xfrm>
            <a:custGeom>
              <a:avLst/>
              <a:gdLst>
                <a:gd name="connsiteX0" fmla="*/ 0 w 2292585"/>
                <a:gd name="connsiteY0" fmla="*/ 0 h 259200"/>
                <a:gd name="connsiteX1" fmla="*/ 2292585 w 2292585"/>
                <a:gd name="connsiteY1" fmla="*/ 0 h 259200"/>
                <a:gd name="connsiteX2" fmla="*/ 2292585 w 2292585"/>
                <a:gd name="connsiteY2" fmla="*/ 259200 h 259200"/>
                <a:gd name="connsiteX3" fmla="*/ 0 w 2292585"/>
                <a:gd name="connsiteY3" fmla="*/ 259200 h 259200"/>
                <a:gd name="connsiteX4" fmla="*/ 0 w 2292585"/>
                <a:gd name="connsiteY4" fmla="*/ 0 h 2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585" h="259200">
                  <a:moveTo>
                    <a:pt x="0" y="0"/>
                  </a:moveTo>
                  <a:lnTo>
                    <a:pt x="2292585" y="0"/>
                  </a:lnTo>
                  <a:lnTo>
                    <a:pt x="2292585" y="259200"/>
                  </a:lnTo>
                  <a:lnTo>
                    <a:pt x="0" y="259200"/>
                  </a:lnTo>
                  <a:lnTo>
                    <a:pt x="0" y="0"/>
                  </a:lnTo>
                  <a:close/>
                </a:path>
              </a:pathLst>
            </a:custGeom>
            <a:ln>
              <a:solidFill>
                <a:schemeClr val="bg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810" tIns="43891" rIns="76810" bIns="43891" numCol="1" spcCol="1270" anchor="ctr" anchorCtr="0">
              <a:noAutofit/>
            </a:bodyPr>
            <a:lstStyle/>
            <a:p>
              <a:pPr algn="ctr" defTabSz="480060">
                <a:lnSpc>
                  <a:spcPct val="90000"/>
                </a:lnSpc>
                <a:spcBef>
                  <a:spcPct val="0"/>
                </a:spcBef>
                <a:spcAft>
                  <a:spcPct val="35000"/>
                </a:spcAft>
              </a:pPr>
              <a:r>
                <a:rPr lang="en-US" sz="3360" b="1" dirty="0">
                  <a:solidFill>
                    <a:srgbClr val="FFFFFF"/>
                  </a:solidFill>
                  <a:latin typeface="Arial" panose="020B0604020202020204"/>
                </a:rPr>
                <a:t>Age 65+</a:t>
              </a:r>
            </a:p>
          </p:txBody>
        </p:sp>
        <p:sp>
          <p:nvSpPr>
            <p:cNvPr id="29" name="Freeform 28">
              <a:extLst>
                <a:ext uri="{FF2B5EF4-FFF2-40B4-BE49-F238E27FC236}">
                  <a16:creationId xmlns:a16="http://schemas.microsoft.com/office/drawing/2014/main" id="{AB0A5FD8-1140-5249-BBF6-395F49061A4F}"/>
                </a:ext>
              </a:extLst>
            </p:cNvPr>
            <p:cNvSpPr/>
            <p:nvPr/>
          </p:nvSpPr>
          <p:spPr>
            <a:xfrm>
              <a:off x="10868882" y="2855756"/>
              <a:ext cx="2751102" cy="2865070"/>
            </a:xfrm>
            <a:custGeom>
              <a:avLst/>
              <a:gdLst>
                <a:gd name="connsiteX0" fmla="*/ 0 w 2292585"/>
                <a:gd name="connsiteY0" fmla="*/ 0 h 2816369"/>
                <a:gd name="connsiteX1" fmla="*/ 2292585 w 2292585"/>
                <a:gd name="connsiteY1" fmla="*/ 0 h 2816369"/>
                <a:gd name="connsiteX2" fmla="*/ 2292585 w 2292585"/>
                <a:gd name="connsiteY2" fmla="*/ 2816369 h 2816369"/>
                <a:gd name="connsiteX3" fmla="*/ 0 w 2292585"/>
                <a:gd name="connsiteY3" fmla="*/ 2816369 h 2816369"/>
                <a:gd name="connsiteX4" fmla="*/ 0 w 2292585"/>
                <a:gd name="connsiteY4" fmla="*/ 0 h 2816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585" h="2816369">
                  <a:moveTo>
                    <a:pt x="0" y="0"/>
                  </a:moveTo>
                  <a:lnTo>
                    <a:pt x="2292585" y="0"/>
                  </a:lnTo>
                  <a:lnTo>
                    <a:pt x="2292585" y="2816369"/>
                  </a:lnTo>
                  <a:lnTo>
                    <a:pt x="0" y="2816369"/>
                  </a:lnTo>
                  <a:lnTo>
                    <a:pt x="0" y="0"/>
                  </a:lnTo>
                  <a:close/>
                </a:path>
              </a:pathLst>
            </a:custGeom>
            <a:solidFill>
              <a:schemeClr val="bg1"/>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3619" tIns="153619" rIns="204826" bIns="230429" numCol="1" spcCol="1270" anchor="t" anchorCtr="0">
              <a:noAutofit/>
            </a:bodyPr>
            <a:lstStyle/>
            <a:p>
              <a:pPr marL="0" lvl="1" defTabSz="1280160">
                <a:spcBef>
                  <a:spcPct val="0"/>
                </a:spcBef>
                <a:spcAft>
                  <a:spcPct val="15000"/>
                </a:spcAft>
              </a:pPr>
              <a:r>
                <a:rPr lang="en-US" sz="2800" dirty="0">
                  <a:solidFill>
                    <a:srgbClr val="000000">
                      <a:hueOff val="0"/>
                      <a:satOff val="0"/>
                      <a:lumOff val="0"/>
                      <a:alphaOff val="0"/>
                    </a:srgbClr>
                  </a:solidFill>
                  <a:latin typeface="Arial" panose="020B0604020202020204"/>
                </a:rPr>
                <a:t>Mortality rates quickly match across races</a:t>
              </a:r>
            </a:p>
          </p:txBody>
        </p:sp>
        <p:sp>
          <p:nvSpPr>
            <p:cNvPr id="22" name="Rectangle 21">
              <a:extLst>
                <a:ext uri="{FF2B5EF4-FFF2-40B4-BE49-F238E27FC236}">
                  <a16:creationId xmlns:a16="http://schemas.microsoft.com/office/drawing/2014/main" id="{B4FBAD8D-18F4-EA47-BB2F-DE1DE3CB2471}"/>
                </a:ext>
              </a:extLst>
            </p:cNvPr>
            <p:cNvSpPr/>
            <p:nvPr/>
          </p:nvSpPr>
          <p:spPr>
            <a:xfrm>
              <a:off x="1477158" y="5717574"/>
              <a:ext cx="11974663" cy="104202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r>
                <a:rPr lang="en-US" sz="3360" b="1" dirty="0">
                  <a:solidFill>
                    <a:srgbClr val="FFFFFF"/>
                  </a:solidFill>
                  <a:latin typeface="Arial" panose="020B0604020202020204"/>
                </a:rPr>
                <a:t>Eliminate racial differences in insurance;</a:t>
              </a:r>
            </a:p>
            <a:p>
              <a:pPr algn="ctr" defTabSz="1097280"/>
              <a:r>
                <a:rPr lang="en-US" sz="4000" b="1" dirty="0">
                  <a:solidFill>
                    <a:srgbClr val="FFFF00"/>
                  </a:solidFill>
                  <a:effectLst>
                    <a:outerShdw blurRad="50800" dist="38100" dir="2700000" algn="tl" rotWithShape="0">
                      <a:prstClr val="black">
                        <a:alpha val="40000"/>
                      </a:prstClr>
                    </a:outerShdw>
                  </a:effectLst>
                  <a:latin typeface="Arial" panose="020B0604020202020204"/>
                </a:rPr>
                <a:t>Greatly reduce racial differences in survival.</a:t>
              </a:r>
            </a:p>
          </p:txBody>
        </p:sp>
      </p:grpSp>
    </p:spTree>
    <p:extLst>
      <p:ext uri="{BB962C8B-B14F-4D97-AF65-F5344CB8AC3E}">
        <p14:creationId xmlns:p14="http://schemas.microsoft.com/office/powerpoint/2010/main" val="101684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9A4051-7DA4-4CAC-9868-439E671AE72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348752" y="1090247"/>
            <a:ext cx="11932896" cy="7008956"/>
          </a:xfrm>
          <a:prstGeom prst="rect">
            <a:avLst/>
          </a:prstGeom>
          <a:ln>
            <a:solidFill>
              <a:srgbClr val="007E39"/>
            </a:solidFill>
          </a:ln>
        </p:spPr>
      </p:pic>
      <p:sp>
        <p:nvSpPr>
          <p:cNvPr id="10" name="TextBox 9">
            <a:extLst>
              <a:ext uri="{FF2B5EF4-FFF2-40B4-BE49-F238E27FC236}">
                <a16:creationId xmlns:a16="http://schemas.microsoft.com/office/drawing/2014/main" id="{948EE5AE-3C2E-445D-9488-878F0792937D}"/>
              </a:ext>
            </a:extLst>
          </p:cNvPr>
          <p:cNvSpPr txBox="1"/>
          <p:nvPr/>
        </p:nvSpPr>
        <p:spPr>
          <a:xfrm>
            <a:off x="3675183" y="1707571"/>
            <a:ext cx="7719647" cy="369332"/>
          </a:xfrm>
          <a:prstGeom prst="rect">
            <a:avLst/>
          </a:prstGeom>
          <a:noFill/>
        </p:spPr>
        <p:txBody>
          <a:bodyPr wrap="square">
            <a:spAutoFit/>
          </a:bodyPr>
          <a:lstStyle/>
          <a:p>
            <a:r>
              <a:rPr lang="en-US" sz="1800" dirty="0">
                <a:solidFill>
                  <a:srgbClr val="0000FF"/>
                </a:solidFill>
              </a:rPr>
              <a:t>Source: </a:t>
            </a:r>
            <a:r>
              <a:rPr lang="en-US" sz="1800" i="1" u="sng" dirty="0">
                <a:solidFill>
                  <a:srgbClr val="0000FF"/>
                </a:solidFill>
              </a:rPr>
              <a:t>https://ourworldindata.org/coronavirus-data-explorer</a:t>
            </a:r>
          </a:p>
        </p:txBody>
      </p:sp>
      <p:sp>
        <p:nvSpPr>
          <p:cNvPr id="11" name="TextBox 10">
            <a:extLst>
              <a:ext uri="{FF2B5EF4-FFF2-40B4-BE49-F238E27FC236}">
                <a16:creationId xmlns:a16="http://schemas.microsoft.com/office/drawing/2014/main" id="{84C0521D-1E70-4E84-BE44-BC493EDB4340}"/>
              </a:ext>
            </a:extLst>
          </p:cNvPr>
          <p:cNvSpPr txBox="1"/>
          <p:nvPr/>
        </p:nvSpPr>
        <p:spPr>
          <a:xfrm>
            <a:off x="9779270" y="5825419"/>
            <a:ext cx="1615560" cy="307777"/>
          </a:xfrm>
          <a:prstGeom prst="rect">
            <a:avLst/>
          </a:prstGeom>
          <a:noFill/>
        </p:spPr>
        <p:txBody>
          <a:bodyPr wrap="square" rtlCol="0">
            <a:spAutoFit/>
          </a:bodyPr>
          <a:lstStyle/>
          <a:p>
            <a:r>
              <a:rPr lang="en-US" sz="1400" b="1" dirty="0">
                <a:solidFill>
                  <a:schemeClr val="bg2">
                    <a:lumMod val="50000"/>
                  </a:schemeClr>
                </a:solidFill>
                <a:latin typeface="Arial" panose="020B0604020202020204" pitchFamily="34" charset="0"/>
                <a:cs typeface="Arial" panose="020B0604020202020204" pitchFamily="34" charset="0"/>
              </a:rPr>
              <a:t>European Union</a:t>
            </a:r>
          </a:p>
        </p:txBody>
      </p:sp>
      <p:sp>
        <p:nvSpPr>
          <p:cNvPr id="12" name="Title 11">
            <a:extLst>
              <a:ext uri="{FF2B5EF4-FFF2-40B4-BE49-F238E27FC236}">
                <a16:creationId xmlns:a16="http://schemas.microsoft.com/office/drawing/2014/main" id="{B796A20A-6A75-4097-B217-99FD6C94B0CF}"/>
              </a:ext>
            </a:extLst>
          </p:cNvPr>
          <p:cNvSpPr>
            <a:spLocks noGrp="1"/>
          </p:cNvSpPr>
          <p:nvPr>
            <p:ph type="title"/>
          </p:nvPr>
        </p:nvSpPr>
        <p:spPr>
          <a:xfrm>
            <a:off x="0" y="130397"/>
            <a:ext cx="14630400" cy="819171"/>
          </a:xfrm>
        </p:spPr>
        <p:txBody>
          <a:bodyPr>
            <a:noAutofit/>
          </a:bodyPr>
          <a:lstStyle/>
          <a:p>
            <a:pPr algn="ctr"/>
            <a:r>
              <a:rPr lang="en-US" sz="3200" b="1" dirty="0">
                <a:solidFill>
                  <a:srgbClr val="FF0000"/>
                </a:solidFill>
              </a:rPr>
              <a:t>Covid Has Further Exposed the Pre-Existing Conditions of the U.S. Healthcare System</a:t>
            </a:r>
            <a:br>
              <a:rPr lang="en-US" sz="3200" b="1" dirty="0">
                <a:solidFill>
                  <a:srgbClr val="FF0000"/>
                </a:solidFill>
              </a:rPr>
            </a:br>
            <a:r>
              <a:rPr lang="en-US" sz="2800" b="1" dirty="0">
                <a:solidFill>
                  <a:srgbClr val="0000FF"/>
                </a:solidFill>
              </a:rPr>
              <a:t>See also: </a:t>
            </a:r>
            <a:r>
              <a:rPr lang="en-US" sz="2800" b="1" i="1" u="sng" dirty="0">
                <a:solidFill>
                  <a:srgbClr val="0000FF"/>
                </a:solidFill>
              </a:rPr>
              <a:t>https://pnhp.org/covid-19-and-medicare-for-all/ </a:t>
            </a:r>
          </a:p>
        </p:txBody>
      </p:sp>
    </p:spTree>
    <p:extLst>
      <p:ext uri="{BB962C8B-B14F-4D97-AF65-F5344CB8AC3E}">
        <p14:creationId xmlns:p14="http://schemas.microsoft.com/office/powerpoint/2010/main" val="1476505851"/>
      </p:ext>
    </p:extLst>
  </p:cSld>
  <p:clrMapOvr>
    <a:masterClrMapping/>
  </p:clrMapOvr>
</p:sld>
</file>

<file path=ppt/theme/theme1.xml><?xml version="1.0" encoding="utf-8"?>
<a:theme xmlns:a="http://schemas.openxmlformats.org/drawingml/2006/main" name="Office Theme">
  <a:themeElements>
    <a:clrScheme name="Custom 3">
      <a:dk1>
        <a:srgbClr val="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Office Theme">
  <a:themeElements>
    <a:clrScheme name="PNHP Master Template">
      <a:dk1>
        <a:srgbClr val="000000"/>
      </a:dk1>
      <a:lt1>
        <a:srgbClr val="FFFFFF"/>
      </a:lt1>
      <a:dk2>
        <a:srgbClr val="323232"/>
      </a:dk2>
      <a:lt2>
        <a:srgbClr val="E3DED1"/>
      </a:lt2>
      <a:accent1>
        <a:srgbClr val="008C81"/>
      </a:accent1>
      <a:accent2>
        <a:srgbClr val="9F2936"/>
      </a:accent2>
      <a:accent3>
        <a:srgbClr val="FF9300"/>
      </a:accent3>
      <a:accent4>
        <a:srgbClr val="005392"/>
      </a:accent4>
      <a:accent5>
        <a:srgbClr val="604878"/>
      </a:accent5>
      <a:accent6>
        <a:srgbClr val="C1985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spcAft>
            <a:spcPts val="1200"/>
          </a:spcAft>
          <a:defRPr sz="2400"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PNHP Master Template">
      <a:dk1>
        <a:srgbClr val="000000"/>
      </a:dk1>
      <a:lt1>
        <a:srgbClr val="FFFFFF"/>
      </a:lt1>
      <a:dk2>
        <a:srgbClr val="323232"/>
      </a:dk2>
      <a:lt2>
        <a:srgbClr val="E3DED1"/>
      </a:lt2>
      <a:accent1>
        <a:srgbClr val="008C81"/>
      </a:accent1>
      <a:accent2>
        <a:srgbClr val="9F2936"/>
      </a:accent2>
      <a:accent3>
        <a:srgbClr val="FF9300"/>
      </a:accent3>
      <a:accent4>
        <a:srgbClr val="005392"/>
      </a:accent4>
      <a:accent5>
        <a:srgbClr val="604878"/>
      </a:accent5>
      <a:accent6>
        <a:srgbClr val="C1985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spcAft>
            <a:spcPts val="1200"/>
          </a:spcAft>
          <a:defRPr sz="2400"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6842</TotalTime>
  <Words>2685</Words>
  <Application>Microsoft Office PowerPoint</Application>
  <PresentationFormat>Custom</PresentationFormat>
  <Paragraphs>234</Paragraphs>
  <Slides>30</Slides>
  <Notes>8</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30</vt:i4>
      </vt:variant>
    </vt:vector>
  </HeadingPairs>
  <TitlesOfParts>
    <vt:vector size="40" baseType="lpstr">
      <vt:lpstr>Arial</vt:lpstr>
      <vt:lpstr>Calibri</vt:lpstr>
      <vt:lpstr>Calibri Light</vt:lpstr>
      <vt:lpstr>Helvetica Neue</vt:lpstr>
      <vt:lpstr>Wingdings</vt:lpstr>
      <vt:lpstr>Office Theme</vt:lpstr>
      <vt:lpstr>Default Design</vt:lpstr>
      <vt:lpstr>6_Office Theme</vt:lpstr>
      <vt:lpstr>1_Office Theme</vt:lpstr>
      <vt:lpstr>2_Office Theme</vt:lpstr>
      <vt:lpstr>Part 2 of 2:  “I  Can’t  Breathe”  Racism and Covid &amp; The Case for Single Payer, Expanded and Improved Medicare for All</vt:lpstr>
      <vt:lpstr>Income Inequality (OECD)</vt:lpstr>
      <vt:lpstr>Some White:Black Health Inequities</vt:lpstr>
      <vt:lpstr>Political/Social/Economic Determinants of Health</vt:lpstr>
      <vt:lpstr>Evidence That Racial Disparities  Would Be Reduced  with  Single Payer </vt:lpstr>
      <vt:lpstr>Medical Conditions Shorten Black Lives</vt:lpstr>
      <vt:lpstr>Access to Care Reduces White vs Black Death Gap  AmJMed: United States counties with low black male mortality rates https://www.amjmed.com/article/S0002-9343(12)00556-6/fulltext </vt:lpstr>
      <vt:lpstr>Medicare For All Would Reduces Racial Disparities </vt:lpstr>
      <vt:lpstr>Covid Has Further Exposed the Pre-Existing Conditions of the U.S. Healthcare System See also: https://pnhp.org/covid-19-and-medicare-for-all/ </vt:lpstr>
      <vt:lpstr>Why was America So Vulnerable to COVID-19?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 Insurers’ Stocks Near All Time Highs Wall Street Thinks Their Future is Rosy </vt:lpstr>
      <vt:lpstr>Current Financing Model Does Not Work</vt:lpstr>
      <vt:lpstr>PowerPoint Presentation</vt:lpstr>
      <vt:lpstr>Healthcare Costs Deter People  From Seeking Testing and Treatment</vt:lpstr>
      <vt:lpstr>Patients Can’t Afford Prescription Drugs; Authorities Have Limited Influence</vt:lpstr>
      <vt:lpstr>Under-Resourced Hospitals Face a Surge of Patients with Costly, Critical Health Needs</vt:lpstr>
      <vt:lpstr>Our Nation Lacks Public Health Resources To Aggressively Respond to an Emergency</vt:lpstr>
      <vt:lpstr>Public Health Authorities Don’t Have  Accurate Data for Timely, Informed Decisions</vt:lpstr>
      <vt:lpstr>Mass Layoffs Will Force Millions  Off Their Workplace Health Insurance</vt:lpstr>
      <vt:lpstr>PowerPoint Presentation</vt:lpstr>
      <vt:lpstr>Linky Goodness: Organizations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the Affordable Care Act  to  Universal Health Care in New York State</dc:title>
  <dc:creator>user</dc:creator>
  <cp:lastModifiedBy>Steve Karen</cp:lastModifiedBy>
  <cp:revision>225</cp:revision>
  <cp:lastPrinted>2016-10-14T21:32:25Z</cp:lastPrinted>
  <dcterms:created xsi:type="dcterms:W3CDTF">2016-09-30T17:20:03Z</dcterms:created>
  <dcterms:modified xsi:type="dcterms:W3CDTF">2020-07-29T21:50:33Z</dcterms:modified>
</cp:coreProperties>
</file>