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15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FFF-F323-4C2A-81C2-4948F39D5A01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C91F-DC9E-45AC-B808-69865AEBC1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FFF-F323-4C2A-81C2-4948F39D5A01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C91F-DC9E-45AC-B808-69865AEBC1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FFF-F323-4C2A-81C2-4948F39D5A01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C91F-DC9E-45AC-B808-69865AEBC1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FFF-F323-4C2A-81C2-4948F39D5A01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C91F-DC9E-45AC-B808-69865AEBC1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FFF-F323-4C2A-81C2-4948F39D5A01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C91F-DC9E-45AC-B808-69865AEBC1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FFF-F323-4C2A-81C2-4948F39D5A01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C91F-DC9E-45AC-B808-69865AEBC1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FFF-F323-4C2A-81C2-4948F39D5A01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C91F-DC9E-45AC-B808-69865AEBC1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FFF-F323-4C2A-81C2-4948F39D5A01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C91F-DC9E-45AC-B808-69865AEBC1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FFF-F323-4C2A-81C2-4948F39D5A01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C91F-DC9E-45AC-B808-69865AEBC1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FFF-F323-4C2A-81C2-4948F39D5A01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C91F-DC9E-45AC-B808-69865AEBC1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FFF-F323-4C2A-81C2-4948F39D5A01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0DC91F-DC9E-45AC-B808-69865AEBC16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01BFFF-F323-4C2A-81C2-4948F39D5A01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0DC91F-DC9E-45AC-B808-69865AEBC16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PNHP California: </a:t>
            </a:r>
            <a:br>
              <a:rPr lang="en-US" sz="4000" dirty="0" smtClean="0"/>
            </a:br>
            <a:r>
              <a:rPr lang="en-US" sz="4000" dirty="0" smtClean="0"/>
              <a:t>Report to National PNHP </a:t>
            </a:r>
            <a:br>
              <a:rPr lang="en-US" sz="4000" dirty="0" smtClean="0"/>
            </a:br>
            <a:r>
              <a:rPr lang="en-US" sz="4000" dirty="0" smtClean="0"/>
              <a:t>2014 Meeting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Steve Tarzynski MD MPH FAAP</a:t>
            </a:r>
          </a:p>
          <a:p>
            <a:pPr algn="ctr"/>
            <a:r>
              <a:rPr lang="en-US" dirty="0" smtClean="0"/>
              <a:t>President</a:t>
            </a:r>
          </a:p>
          <a:p>
            <a:pPr algn="ctr"/>
            <a:r>
              <a:rPr lang="en-US" dirty="0" smtClean="0"/>
              <a:t>PNHP California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5719"/>
          </a:xfrm>
        </p:spPr>
        <p:txBody>
          <a:bodyPr>
            <a:normAutofit fontScale="90000"/>
          </a:bodyPr>
          <a:lstStyle/>
          <a:p>
            <a:pPr algn="ctr"/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854696" cy="5181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Mission of PNPH-CA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Vision 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SWOT analysis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 Alignment </a:t>
            </a:r>
            <a:r>
              <a:rPr lang="en-US" sz="2400" smtClean="0"/>
              <a:t>of forces &amp; </a:t>
            </a:r>
            <a:r>
              <a:rPr lang="en-US" sz="2400" dirty="0" smtClean="0"/>
              <a:t>contours of the political terrain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Understanding how social reform happens in America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The role of a 501c3 organization in social change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err="1" smtClean="0"/>
              <a:t>Learnings</a:t>
            </a:r>
            <a:r>
              <a:rPr lang="en-US" sz="2400" dirty="0" smtClean="0"/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Strategy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Operational approach 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The future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no PJs.JPG"/>
          <p:cNvPicPr preferRelativeResize="0"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0"/>
            <a:ext cx="7375388" cy="8309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27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49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PNHP California:  Report to National PNHP  2014 Meeting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PNHP California:  Report to National PNHP  2014 Meeting</dc:title>
  <dc:creator>Owner</dc:creator>
  <cp:lastModifiedBy>DELL</cp:lastModifiedBy>
  <cp:revision>3</cp:revision>
  <dcterms:created xsi:type="dcterms:W3CDTF">2014-11-07T03:33:22Z</dcterms:created>
  <dcterms:modified xsi:type="dcterms:W3CDTF">2014-11-11T16:46:40Z</dcterms:modified>
</cp:coreProperties>
</file>