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257" r:id="rId3"/>
    <p:sldId id="259" r:id="rId4"/>
    <p:sldId id="260" r:id="rId5"/>
    <p:sldId id="261" r:id="rId6"/>
    <p:sldId id="262" r:id="rId7"/>
    <p:sldId id="264"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A7DF"/>
    <a:srgbClr val="12A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83" d="100"/>
          <a:sy n="83" d="100"/>
        </p:scale>
        <p:origin x="126" y="7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3442224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652F6-47A1-4C1E-BA63-A0DC6116629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1521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B0C652F6-47A1-4C1E-BA63-A0DC6116629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271856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B0C652F6-47A1-4C1E-BA63-A0DC6116629A}"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893624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16779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55361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C652F6-47A1-4C1E-BA63-A0DC6116629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94970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652F6-47A1-4C1E-BA63-A0DC6116629A}" type="datetimeFigureOut">
              <a:rPr lang="en-US" smtClean="0"/>
              <a:t>3/8/2017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29354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C652F6-47A1-4C1E-BA63-A0DC6116629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802582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C652F6-47A1-4C1E-BA63-A0DC6116629A}" type="datetimeFigureOut">
              <a:rPr lang="en-US" smtClean="0"/>
              <a:t>3/8/2017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536881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0C652F6-47A1-4C1E-BA63-A0DC6116629A}" type="datetimeFigureOut">
              <a:rPr lang="en-US" smtClean="0"/>
              <a:t>3/8/2017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96325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652F6-47A1-4C1E-BA63-A0DC6116629A}" type="datetimeFigureOut">
              <a:rPr lang="en-US" smtClean="0"/>
              <a:t>3/8/2017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71990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652F6-47A1-4C1E-BA63-A0DC6116629A}" type="datetimeFigureOut">
              <a:rPr lang="en-US" smtClean="0"/>
              <a:t>3/8/2017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127830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B0C652F6-47A1-4C1E-BA63-A0DC6116629A}" type="datetimeFigureOut">
              <a:rPr lang="en-US" smtClean="0"/>
              <a:t>3/8/2017</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115DC08A-CE41-4457-9E64-18270EE83D2D}" type="slidenum">
              <a:rPr lang="en-US" smtClean="0"/>
              <a:t>‹#›</a:t>
            </a:fld>
            <a:endParaRPr lang="en-US"/>
          </a:p>
        </p:txBody>
      </p:sp>
    </p:spTree>
    <p:extLst>
      <p:ext uri="{BB962C8B-B14F-4D97-AF65-F5344CB8AC3E}">
        <p14:creationId xmlns:p14="http://schemas.microsoft.com/office/powerpoint/2010/main" val="256096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0C652F6-47A1-4C1E-BA63-A0DC6116629A}" type="datetimeFigureOut">
              <a:rPr lang="en-US" smtClean="0"/>
              <a:t>3/8/2017</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15DC08A-CE41-4457-9E64-18270EE83D2D}" type="slidenum">
              <a:rPr lang="en-US" smtClean="0"/>
              <a:t>‹#›</a:t>
            </a:fld>
            <a:endParaRPr lang="en-US"/>
          </a:p>
        </p:txBody>
      </p:sp>
    </p:spTree>
    <p:extLst>
      <p:ext uri="{BB962C8B-B14F-4D97-AF65-F5344CB8AC3E}">
        <p14:creationId xmlns:p14="http://schemas.microsoft.com/office/powerpoint/2010/main" val="371345648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carol.paris.3/videos/10155064219872497/?hc_ref=PAGES_TIMELINE"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3671667"/>
            <a:ext cx="10572000" cy="1111347"/>
          </a:xfrm>
        </p:spPr>
        <p:txBody>
          <a:bodyPr/>
          <a:lstStyle/>
          <a:p>
            <a:r>
              <a:rPr lang="en-US" dirty="0"/>
              <a:t>#</a:t>
            </a:r>
            <a:r>
              <a:rPr lang="en-US" dirty="0" smtClean="0"/>
              <a:t>SinglePayer</a:t>
            </a:r>
            <a:endParaRPr lang="en-US" dirty="0"/>
          </a:p>
        </p:txBody>
      </p:sp>
      <p:sp>
        <p:nvSpPr>
          <p:cNvPr id="3" name="Subtitle 2"/>
          <p:cNvSpPr>
            <a:spLocks noGrp="1"/>
          </p:cNvSpPr>
          <p:nvPr>
            <p:ph type="subTitle" idx="1"/>
          </p:nvPr>
        </p:nvSpPr>
        <p:spPr>
          <a:xfrm>
            <a:off x="810001" y="5280847"/>
            <a:ext cx="5604867" cy="993344"/>
          </a:xfrm>
        </p:spPr>
        <p:txBody>
          <a:bodyPr/>
          <a:lstStyle/>
          <a:p>
            <a:r>
              <a:rPr lang="en-US" dirty="0"/>
              <a:t>Advancing </a:t>
            </a:r>
            <a:r>
              <a:rPr lang="en-US" dirty="0" smtClean="0"/>
              <a:t>Health Justice Through Social Media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spTree>
    <p:extLst>
      <p:ext uri="{BB962C8B-B14F-4D97-AF65-F5344CB8AC3E}">
        <p14:creationId xmlns:p14="http://schemas.microsoft.com/office/powerpoint/2010/main" val="3356193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11015"/>
            <a:ext cx="10572000" cy="880386"/>
          </a:xfrm>
        </p:spPr>
        <p:txBody>
          <a:bodyPr/>
          <a:lstStyle/>
          <a:p>
            <a:r>
              <a:rPr lang="en-US" dirty="0" smtClean="0"/>
              <a:t>SNaHP &amp; PNHP social media</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Follow these accounts, and encourage your friends and colleagues to do the same. We also have a LinkedIn profile, </a:t>
            </a:r>
            <a:br>
              <a:rPr lang="en-US" dirty="0" smtClean="0"/>
            </a:br>
            <a:r>
              <a:rPr lang="en-US" dirty="0" smtClean="0"/>
              <a:t>but it’s about as exciting as the typical LinkedIn profile.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201" y="1288185"/>
            <a:ext cx="878122" cy="87812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201" y="2588099"/>
            <a:ext cx="878123" cy="87812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201" y="3888014"/>
            <a:ext cx="878123" cy="618288"/>
          </a:xfrm>
          <a:prstGeom prst="rect">
            <a:avLst/>
          </a:prstGeom>
        </p:spPr>
      </p:pic>
      <p:sp>
        <p:nvSpPr>
          <p:cNvPr id="11" name="TextBox 10"/>
          <p:cNvSpPr txBox="1"/>
          <p:nvPr/>
        </p:nvSpPr>
        <p:spPr>
          <a:xfrm>
            <a:off x="1899138" y="1250192"/>
            <a:ext cx="7610622" cy="954107"/>
          </a:xfrm>
          <a:prstGeom prst="rect">
            <a:avLst/>
          </a:prstGeom>
          <a:noFill/>
        </p:spPr>
        <p:txBody>
          <a:bodyPr wrap="square" rtlCol="0">
            <a:spAutoFit/>
          </a:bodyPr>
          <a:lstStyle/>
          <a:p>
            <a:r>
              <a:rPr lang="en-US" sz="2800" dirty="0" smtClean="0"/>
              <a:t>Facebook.com/SNHP1</a:t>
            </a:r>
          </a:p>
          <a:p>
            <a:r>
              <a:rPr lang="en-US" sz="2800" dirty="0" smtClean="0"/>
              <a:t>Facebook.com/</a:t>
            </a:r>
            <a:r>
              <a:rPr lang="en-US" sz="2800" dirty="0" err="1" smtClean="0"/>
              <a:t>DoctorsForSinglePayer</a:t>
            </a:r>
            <a:endParaRPr lang="en-US" sz="2800" dirty="0" smtClean="0"/>
          </a:p>
        </p:txBody>
      </p:sp>
      <p:sp>
        <p:nvSpPr>
          <p:cNvPr id="12" name="TextBox 11"/>
          <p:cNvSpPr txBox="1"/>
          <p:nvPr/>
        </p:nvSpPr>
        <p:spPr>
          <a:xfrm>
            <a:off x="1899138" y="2550106"/>
            <a:ext cx="7610622" cy="954107"/>
          </a:xfrm>
          <a:prstGeom prst="rect">
            <a:avLst/>
          </a:prstGeom>
          <a:noFill/>
        </p:spPr>
        <p:txBody>
          <a:bodyPr wrap="square" rtlCol="0">
            <a:spAutoFit/>
          </a:bodyPr>
          <a:lstStyle/>
          <a:p>
            <a:r>
              <a:rPr lang="en-US" sz="2800" dirty="0"/>
              <a:t>@</a:t>
            </a:r>
            <a:r>
              <a:rPr lang="en-US" sz="2800" dirty="0" err="1" smtClean="0"/>
              <a:t>snahp_national</a:t>
            </a:r>
            <a:endParaRPr lang="en-US" sz="2800" dirty="0" smtClean="0"/>
          </a:p>
          <a:p>
            <a:r>
              <a:rPr lang="en-US" sz="2800" dirty="0" smtClean="0"/>
              <a:t>@PNHP</a:t>
            </a:r>
            <a:endParaRPr lang="en-US" sz="2800" dirty="0" smtClean="0"/>
          </a:p>
        </p:txBody>
      </p:sp>
      <p:sp>
        <p:nvSpPr>
          <p:cNvPr id="13" name="TextBox 12"/>
          <p:cNvSpPr txBox="1"/>
          <p:nvPr/>
        </p:nvSpPr>
        <p:spPr>
          <a:xfrm>
            <a:off x="1899138" y="3935548"/>
            <a:ext cx="7610622" cy="523220"/>
          </a:xfrm>
          <a:prstGeom prst="rect">
            <a:avLst/>
          </a:prstGeom>
          <a:noFill/>
        </p:spPr>
        <p:txBody>
          <a:bodyPr wrap="square" rtlCol="0">
            <a:spAutoFit/>
          </a:bodyPr>
          <a:lstStyle/>
          <a:p>
            <a:r>
              <a:rPr lang="en-US" sz="2800" dirty="0" smtClean="0"/>
              <a:t>Physicians for a National Health Program</a:t>
            </a:r>
          </a:p>
        </p:txBody>
      </p:sp>
    </p:spTree>
    <p:extLst>
      <p:ext uri="{BB962C8B-B14F-4D97-AF65-F5344CB8AC3E}">
        <p14:creationId xmlns:p14="http://schemas.microsoft.com/office/powerpoint/2010/main" val="35992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251" y="1288185"/>
            <a:ext cx="4895474" cy="3222696"/>
          </a:xfrm>
          <a:prstGeom prst="rect">
            <a:avLst/>
          </a:prstGeom>
        </p:spPr>
      </p:pic>
      <p:sp>
        <p:nvSpPr>
          <p:cNvPr id="2" name="Title 1"/>
          <p:cNvSpPr>
            <a:spLocks noGrp="1"/>
          </p:cNvSpPr>
          <p:nvPr>
            <p:ph type="ctrTitle"/>
          </p:nvPr>
        </p:nvSpPr>
        <p:spPr>
          <a:xfrm>
            <a:off x="810001" y="211015"/>
            <a:ext cx="10572000" cy="880386"/>
          </a:xfrm>
        </p:spPr>
        <p:txBody>
          <a:bodyPr/>
          <a:lstStyle/>
          <a:p>
            <a:r>
              <a:rPr lang="en-US" dirty="0" smtClean="0"/>
              <a:t>The power of video</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On Feb. 9, French teacher Jessi </a:t>
            </a:r>
            <a:r>
              <a:rPr lang="en-US" dirty="0" err="1" smtClean="0"/>
              <a:t>Bohon</a:t>
            </a:r>
            <a:r>
              <a:rPr lang="en-US" dirty="0" smtClean="0"/>
              <a:t> posed a question to Rep. Diane Black (R-</a:t>
            </a:r>
            <a:r>
              <a:rPr lang="en-US" dirty="0" err="1" smtClean="0"/>
              <a:t>Tenn</a:t>
            </a:r>
            <a:r>
              <a:rPr lang="en-US" dirty="0" smtClean="0"/>
              <a:t>). Video of her question went viral, and six days later she published an op-ed in the Washington Post calling for single payer. </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spTree>
    <p:extLst>
      <p:ext uri="{BB962C8B-B14F-4D97-AF65-F5344CB8AC3E}">
        <p14:creationId xmlns:p14="http://schemas.microsoft.com/office/powerpoint/2010/main" val="355875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11015"/>
            <a:ext cx="10572000" cy="880386"/>
          </a:xfrm>
        </p:spPr>
        <p:txBody>
          <a:bodyPr/>
          <a:lstStyle/>
          <a:p>
            <a:r>
              <a:rPr lang="en-US" dirty="0" smtClean="0"/>
              <a:t>Facebook Live</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PNHP president Dr. Carol Paris live streamed her question to Rep. Jim Cooper (D-</a:t>
            </a:r>
            <a:r>
              <a:rPr lang="en-US" dirty="0" err="1" smtClean="0"/>
              <a:t>Tenn</a:t>
            </a:r>
            <a:r>
              <a:rPr lang="en-US" dirty="0" smtClean="0"/>
              <a:t>) to Facebook Live. Pros: Good question, good audio, applause. Cons: Poor lighting, network issues, vertical video.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pic>
        <p:nvPicPr>
          <p:cNvPr id="7" name="Picture 6">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301" y="1286221"/>
            <a:ext cx="2607172" cy="3224660"/>
          </a:xfrm>
          <a:prstGeom prst="rect">
            <a:avLst/>
          </a:prstGeom>
        </p:spPr>
      </p:pic>
    </p:spTree>
    <p:extLst>
      <p:ext uri="{BB962C8B-B14F-4D97-AF65-F5344CB8AC3E}">
        <p14:creationId xmlns:p14="http://schemas.microsoft.com/office/powerpoint/2010/main" val="1808895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11015"/>
            <a:ext cx="10572000" cy="880386"/>
          </a:xfrm>
        </p:spPr>
        <p:txBody>
          <a:bodyPr/>
          <a:lstStyle/>
          <a:p>
            <a:r>
              <a:rPr lang="en-US" dirty="0" smtClean="0"/>
              <a:t>Best practices for FB Live</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1) Shoot horizontal video, 2) Write a thoughtful description, </a:t>
            </a:r>
            <a:br>
              <a:rPr lang="en-US" dirty="0" smtClean="0"/>
            </a:br>
            <a:r>
              <a:rPr lang="en-US" dirty="0" smtClean="0"/>
              <a:t>3) Wear your white coat, 4) Encourage friends and colleagues to share your video ahead of time, 5) Ensure adequate lighting and consider ambient noise, 6) Work together as a team.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02" y="1286221"/>
            <a:ext cx="1712538" cy="15808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1291597"/>
            <a:ext cx="1577482" cy="157542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5662" y="1283617"/>
            <a:ext cx="2332332" cy="158080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302" y="3061845"/>
            <a:ext cx="1971298" cy="131962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5439" y="3059241"/>
            <a:ext cx="1875283" cy="132223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0561" y="3059241"/>
            <a:ext cx="1767433" cy="1322233"/>
          </a:xfrm>
          <a:prstGeom prst="rect">
            <a:avLst/>
          </a:prstGeom>
        </p:spPr>
      </p:pic>
    </p:spTree>
    <p:extLst>
      <p:ext uri="{BB962C8B-B14F-4D97-AF65-F5344CB8AC3E}">
        <p14:creationId xmlns:p14="http://schemas.microsoft.com/office/powerpoint/2010/main" val="3002053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713" y="1283616"/>
            <a:ext cx="4785566" cy="3097857"/>
          </a:xfrm>
          <a:prstGeom prst="rect">
            <a:avLst/>
          </a:prstGeom>
        </p:spPr>
      </p:pic>
      <p:sp>
        <p:nvSpPr>
          <p:cNvPr id="2" name="Title 1"/>
          <p:cNvSpPr>
            <a:spLocks noGrp="1"/>
          </p:cNvSpPr>
          <p:nvPr>
            <p:ph type="ctrTitle"/>
          </p:nvPr>
        </p:nvSpPr>
        <p:spPr>
          <a:xfrm>
            <a:off x="810001" y="211015"/>
            <a:ext cx="10572000" cy="880386"/>
          </a:xfrm>
        </p:spPr>
        <p:txBody>
          <a:bodyPr/>
          <a:lstStyle/>
          <a:p>
            <a:r>
              <a:rPr lang="en-US" dirty="0" smtClean="0"/>
              <a:t>What are we doing here?</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Grab a placard. Write a message explaining why you support single payer. Be personal. Be analytical. Be persuasive. </a:t>
            </a:r>
            <a:br>
              <a:rPr lang="en-US" dirty="0" smtClean="0"/>
            </a:br>
            <a:r>
              <a:rPr lang="en-US" dirty="0" smtClean="0"/>
              <a:t>Be political. Just don’t express support for, or opposition to, a candidate for public office or a political party.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1" y="1283616"/>
            <a:ext cx="4964512" cy="3097856"/>
          </a:xfrm>
          <a:prstGeom prst="rect">
            <a:avLst/>
          </a:prstGeom>
        </p:spPr>
      </p:pic>
    </p:spTree>
    <p:extLst>
      <p:ext uri="{BB962C8B-B14F-4D97-AF65-F5344CB8AC3E}">
        <p14:creationId xmlns:p14="http://schemas.microsoft.com/office/powerpoint/2010/main" val="1681406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11015"/>
            <a:ext cx="10572000" cy="880386"/>
          </a:xfrm>
        </p:spPr>
        <p:txBody>
          <a:bodyPr/>
          <a:lstStyle/>
          <a:p>
            <a:r>
              <a:rPr lang="en-US" dirty="0" smtClean="0"/>
              <a:t>Facebook Live video protocol</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1) Put on your white coat. 2) Line up behind the camera. 3) Once we start streaming, share the live video. 4) When it’s your turn, walk into the frame and hold up your sign. 5) Wait for a hand signal and then exit the frame.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02" y="1283617"/>
            <a:ext cx="10457700" cy="1444159"/>
          </a:xfrm>
          <a:prstGeom prst="rect">
            <a:avLst/>
          </a:prstGeom>
        </p:spPr>
      </p:pic>
    </p:spTree>
    <p:extLst>
      <p:ext uri="{BB962C8B-B14F-4D97-AF65-F5344CB8AC3E}">
        <p14:creationId xmlns:p14="http://schemas.microsoft.com/office/powerpoint/2010/main" val="3341861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17"/>
          <a:stretch/>
        </p:blipFill>
        <p:spPr>
          <a:xfrm>
            <a:off x="924302" y="1291597"/>
            <a:ext cx="4371811" cy="3242208"/>
          </a:xfrm>
          <a:prstGeom prst="rect">
            <a:avLst/>
          </a:prstGeom>
        </p:spPr>
      </p:pic>
      <p:sp>
        <p:nvSpPr>
          <p:cNvPr id="2" name="Title 1"/>
          <p:cNvSpPr>
            <a:spLocks noGrp="1"/>
          </p:cNvSpPr>
          <p:nvPr>
            <p:ph type="ctrTitle"/>
          </p:nvPr>
        </p:nvSpPr>
        <p:spPr>
          <a:xfrm>
            <a:off x="810001" y="211015"/>
            <a:ext cx="10572000" cy="880386"/>
          </a:xfrm>
        </p:spPr>
        <p:txBody>
          <a:bodyPr/>
          <a:lstStyle/>
          <a:p>
            <a:r>
              <a:rPr lang="en-US" dirty="0" smtClean="0"/>
              <a:t>Let’s all go to the lobby</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Once you’ve shown your sign, we encourage you to 1) Take a photo of your sign and post it to social media using </a:t>
            </a:r>
            <a:r>
              <a:rPr lang="en-US" dirty="0" smtClean="0">
                <a:solidFill>
                  <a:srgbClr val="1FA7DF"/>
                </a:solidFill>
              </a:rPr>
              <a:t>#SNaHP2017</a:t>
            </a:r>
            <a:r>
              <a:rPr lang="en-US" dirty="0" smtClean="0"/>
              <a:t>. 2) Have a professional photo taken. 3) Contact your reps. 4) Take your sign home with you. 5) Gather for a group photo at 3:30pm.</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spTree>
    <p:extLst>
      <p:ext uri="{BB962C8B-B14F-4D97-AF65-F5344CB8AC3E}">
        <p14:creationId xmlns:p14="http://schemas.microsoft.com/office/powerpoint/2010/main" val="2812968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01" y="211015"/>
            <a:ext cx="10572000" cy="880386"/>
          </a:xfrm>
        </p:spPr>
        <p:txBody>
          <a:bodyPr/>
          <a:lstStyle/>
          <a:p>
            <a:r>
              <a:rPr lang="en-US" dirty="0" smtClean="0"/>
              <a:t>One more time…</a:t>
            </a:r>
            <a:endParaRPr lang="en-US" dirty="0"/>
          </a:p>
        </p:txBody>
      </p:sp>
      <p:sp>
        <p:nvSpPr>
          <p:cNvPr id="3" name="Subtitle 2"/>
          <p:cNvSpPr>
            <a:spLocks noGrp="1"/>
          </p:cNvSpPr>
          <p:nvPr>
            <p:ph type="subTitle" idx="1"/>
          </p:nvPr>
        </p:nvSpPr>
        <p:spPr>
          <a:xfrm>
            <a:off x="810001" y="5280846"/>
            <a:ext cx="7461802" cy="1218427"/>
          </a:xfrm>
        </p:spPr>
        <p:txBody>
          <a:bodyPr/>
          <a:lstStyle/>
          <a:p>
            <a:r>
              <a:rPr lang="en-US" dirty="0" smtClean="0"/>
              <a:t>Participation is, of course, voluntary. If you would prefer not to participate in our Facebook Live video, feel free to bypass the line and go directly to the lobby.</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3412" y="5280847"/>
            <a:ext cx="3371924" cy="1218427"/>
          </a:xfrm>
          <a:prstGeom prst="rect">
            <a:avLst/>
          </a:prstGeom>
        </p:spPr>
      </p:pic>
      <p:sp>
        <p:nvSpPr>
          <p:cNvPr id="4" name="TextBox 3"/>
          <p:cNvSpPr txBox="1"/>
          <p:nvPr/>
        </p:nvSpPr>
        <p:spPr>
          <a:xfrm>
            <a:off x="924301" y="1291597"/>
            <a:ext cx="10002199" cy="3108543"/>
          </a:xfrm>
          <a:prstGeom prst="rect">
            <a:avLst/>
          </a:prstGeom>
          <a:noFill/>
        </p:spPr>
        <p:txBody>
          <a:bodyPr wrap="square" rtlCol="0">
            <a:spAutoFit/>
          </a:bodyPr>
          <a:lstStyle/>
          <a:p>
            <a:pPr marL="342900" indent="-342900">
              <a:buAutoNum type="arabicPeriod"/>
            </a:pPr>
            <a:r>
              <a:rPr lang="en-US" sz="2800" dirty="0" smtClean="0"/>
              <a:t> Create a sign</a:t>
            </a:r>
          </a:p>
          <a:p>
            <a:pPr marL="342900" indent="-342900">
              <a:buAutoNum type="arabicPeriod"/>
            </a:pPr>
            <a:r>
              <a:rPr lang="en-US" sz="2800" dirty="0" smtClean="0"/>
              <a:t> Share the Facebook Live video</a:t>
            </a:r>
          </a:p>
          <a:p>
            <a:pPr marL="342900" indent="-342900">
              <a:buAutoNum type="arabicPeriod"/>
            </a:pPr>
            <a:r>
              <a:rPr lang="en-US" sz="2800" dirty="0" smtClean="0"/>
              <a:t> File past the camera and display your sign</a:t>
            </a:r>
          </a:p>
          <a:p>
            <a:pPr marL="342900" indent="-342900">
              <a:buAutoNum type="arabicPeriod"/>
            </a:pPr>
            <a:r>
              <a:rPr lang="en-US" sz="2800" dirty="0"/>
              <a:t> </a:t>
            </a:r>
            <a:r>
              <a:rPr lang="en-US" sz="2800" dirty="0" smtClean="0"/>
              <a:t>Exit to the lobby and:</a:t>
            </a:r>
          </a:p>
          <a:p>
            <a:pPr marL="914400" lvl="1" indent="-457200">
              <a:buFont typeface="Arial" panose="020B0604020202020204" pitchFamily="34" charset="0"/>
              <a:buChar char="•"/>
            </a:pPr>
            <a:r>
              <a:rPr lang="en-US" sz="2800" dirty="0" smtClean="0"/>
              <a:t>Post a picture of your sign to social media</a:t>
            </a:r>
          </a:p>
          <a:p>
            <a:pPr marL="914400" lvl="1" indent="-457200">
              <a:buFont typeface="Arial" panose="020B0604020202020204" pitchFamily="34" charset="0"/>
              <a:buChar char="•"/>
            </a:pPr>
            <a:r>
              <a:rPr lang="en-US" sz="2800" dirty="0" smtClean="0"/>
              <a:t>Ask your member of Congress to co-sponsor HR 676</a:t>
            </a:r>
          </a:p>
          <a:p>
            <a:pPr marL="914400" lvl="1" indent="-457200">
              <a:buFont typeface="Arial" panose="020B0604020202020204" pitchFamily="34" charset="0"/>
              <a:buChar char="•"/>
            </a:pPr>
            <a:r>
              <a:rPr lang="en-US" sz="2800" dirty="0" smtClean="0"/>
              <a:t>Take your sign home with you to display</a:t>
            </a:r>
            <a:endParaRPr lang="en-US" sz="2800" dirty="0"/>
          </a:p>
        </p:txBody>
      </p:sp>
    </p:spTree>
    <p:extLst>
      <p:ext uri="{BB962C8B-B14F-4D97-AF65-F5344CB8AC3E}">
        <p14:creationId xmlns:p14="http://schemas.microsoft.com/office/powerpoint/2010/main" val="24381359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ustom 6">
      <a:dk1>
        <a:srgbClr val="283890"/>
      </a:dk1>
      <a:lt1>
        <a:sysClr val="window" lastClr="FFFFFF"/>
      </a:lt1>
      <a:dk2>
        <a:srgbClr val="283890"/>
      </a:dk2>
      <a:lt2>
        <a:srgbClr val="636363"/>
      </a:lt2>
      <a:accent1>
        <a:srgbClr val="25AAE2"/>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242</TotalTime>
  <Words>406</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2</vt:lpstr>
      <vt:lpstr>Quotable</vt:lpstr>
      <vt:lpstr>#SinglePayer</vt:lpstr>
      <vt:lpstr>SNaHP &amp; PNHP social media</vt:lpstr>
      <vt:lpstr>The power of video</vt:lpstr>
      <vt:lpstr>Facebook Live</vt:lpstr>
      <vt:lpstr>Best practices for FB Live</vt:lpstr>
      <vt:lpstr>What are we doing here?</vt:lpstr>
      <vt:lpstr>Facebook Live video protocol</vt:lpstr>
      <vt:lpstr>Let’s all go to the lobby</vt:lpstr>
      <vt:lpstr>One more time…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cp:revision>
  <dcterms:created xsi:type="dcterms:W3CDTF">2017-03-08T18:20:40Z</dcterms:created>
  <dcterms:modified xsi:type="dcterms:W3CDTF">2017-03-08T22:23:05Z</dcterms:modified>
</cp:coreProperties>
</file>