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2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734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55eb88b8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55eb88b8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52e6885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52e6885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55eb88b8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55eb88b8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55eb88b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55eb88b8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5eb88b8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5eb88b8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55eb88b8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55eb88b8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55eb88b8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55eb88b8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55eb88b8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55eb88b8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55eb88b8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55eb88b8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kaytlin@pnhp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teph3792.sm@gmail.com" TargetMode="External"/><Relationship Id="rId5" Type="http://schemas.openxmlformats.org/officeDocument/2006/relationships/hyperlink" Target="mailto:madleyrachel@gmail.com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hp.org/SNaHP/ChapterStartUpGuide2018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12.jp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4" Type="http://schemas.openxmlformats.org/officeDocument/2006/relationships/image" Target="../media/image7.jp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-3017125" y="442100"/>
            <a:ext cx="12161127" cy="3847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Chapter Organizing 101: Building your SNaHP chapter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Stephanie Michael, Kaytlin Gilbert, and Rachel Madley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5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52275" y="522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Set your own chapter goals</a:t>
            </a:r>
            <a:endParaRPr sz="3200">
              <a:solidFill>
                <a:srgbClr val="073763"/>
              </a:solidFill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94125" y="1031588"/>
            <a:ext cx="8875500" cy="3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Rachel Madley- SNaHP Education and Development Committee Co-chair </a:t>
            </a: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madleyrachel@gmail.com</a:t>
            </a: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Stephanie Michael- SNaHP Education and Development Committee Co-chair </a:t>
            </a: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steph3792.sm@gmail.com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highlight>
                  <a:srgbClr val="FFFFFF"/>
                </a:highlight>
              </a:rPr>
              <a:t>Kaytlin Gilbert- PNHP National Organizer</a:t>
            </a:r>
            <a:endParaRPr sz="18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	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kaytlin@pnhp.org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2275" y="522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Health Professional Student Organizing- it’s not easy</a:t>
            </a:r>
            <a:endParaRPr sz="3200">
              <a:solidFill>
                <a:srgbClr val="073763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78175" y="1515875"/>
            <a:ext cx="71400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Packed schedules, involvement in other organizations, and school work make it difficult to maintain a large SNaHP chapter with all members highly active 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This is OK!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Many SNaHP chapters have a small group of very active members and a larger network of member who attend events </a:t>
            </a: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949600" y="0"/>
            <a:ext cx="7244800" cy="54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463600" y="18399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Developing your SNaHP Chapter</a:t>
            </a:r>
            <a:endParaRPr sz="3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2275" y="522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Key Resources Available to Chapters</a:t>
            </a:r>
            <a:endParaRPr sz="3200">
              <a:solidFill>
                <a:srgbClr val="073763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4425" y="731775"/>
            <a:ext cx="5285725" cy="33035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52275" y="731775"/>
            <a:ext cx="4422300" cy="330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Chapter Guide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Not just for new chapters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Funding from PNHP national for events ($150 per semester)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PNHP Mentor program/ speaker requests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Archived webinars 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Stephanie and Rachel</a:t>
            </a: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359425" y="658625"/>
            <a:ext cx="4710600" cy="46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4474575" y="3738225"/>
            <a:ext cx="4710600" cy="46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52275" y="522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Setting Chapter Goals</a:t>
            </a:r>
            <a:endParaRPr sz="3200">
              <a:solidFill>
                <a:srgbClr val="073763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88625" y="1244075"/>
            <a:ext cx="7140000" cy="2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Gauge the interests of your members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What do you most want to focus on?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Set long-term and short-term goals for your chapter before each school year or semester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When setting goals: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Be specific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Set a deadline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Discuss what achieving the goal looks like/how to measure success</a:t>
            </a: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52275" y="522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Chapter Events and Actions</a:t>
            </a:r>
            <a:endParaRPr sz="3200">
              <a:solidFill>
                <a:srgbClr val="073763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134250" y="606325"/>
            <a:ext cx="8875500" cy="3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Event type will depend on your chapter size and resources</a:t>
            </a:r>
            <a:endParaRPr sz="18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Event/Action suggestions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Single Payer 101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Film screening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SNaHPpy hour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Canvassing outside your institution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Petition signing around campus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Phone/text banking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Speaker/writer training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Lobbying your elected officials (local, state and national) to support Medicare for All legislation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Asking your institution leadership to vocally support Medicare for All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Writing a Letter to the Editor or OpEd arguing for Medicare for All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5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52275" y="522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Growing attendance at your events</a:t>
            </a:r>
            <a:endParaRPr sz="3200">
              <a:solidFill>
                <a:srgbClr val="073763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34250" y="1031588"/>
            <a:ext cx="8875500" cy="3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Reach out to other student groups who have similar missions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Free clinic groups, human rights groups, Latino Medical Student Association, public health groups, American Medical Student Association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Reach out to other health professional programs on your campus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Dental, nursing, physical/occupational therapy, PhD, social work, public health, social medicine programs, Midwife programs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Reach out to community groups doing similar work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Healthcare NOW, Nurses unions, local progressive groups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5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52275" y="52275"/>
            <a:ext cx="895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73763"/>
                </a:solidFill>
              </a:rPr>
              <a:t>Continuing Your Chapter</a:t>
            </a:r>
            <a:endParaRPr sz="3200">
              <a:solidFill>
                <a:srgbClr val="073763"/>
              </a:solidFill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94125" y="1031588"/>
            <a:ext cx="8875500" cy="3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Begin identifying potential new leaders early</a:t>
            </a:r>
            <a:endParaRPr sz="1800">
              <a:solidFill>
                <a:srgbClr val="07376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○"/>
            </a:pPr>
            <a:r>
              <a:rPr lang="en" sz="1800">
                <a:solidFill>
                  <a:srgbClr val="073763"/>
                </a:solidFill>
              </a:rPr>
              <a:t>Get these member involved in small-scale leadership tasks</a:t>
            </a:r>
            <a:endParaRPr sz="1800">
              <a:solidFill>
                <a:srgbClr val="073763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■"/>
            </a:pPr>
            <a:r>
              <a:rPr lang="en" sz="1800">
                <a:solidFill>
                  <a:srgbClr val="073763"/>
                </a:solidFill>
              </a:rPr>
              <a:t>Coordinating food for an event, communicating with a visiting speaker, outreach to other student organizations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Create a file with all important information for the next leaders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Have an in-person transition meeting with old and new leaders</a:t>
            </a:r>
            <a:endParaRPr sz="1800">
              <a:solidFill>
                <a:srgbClr val="07376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</a:pPr>
            <a:r>
              <a:rPr lang="en" sz="1800">
                <a:solidFill>
                  <a:srgbClr val="073763"/>
                </a:solidFill>
              </a:rPr>
              <a:t>Have one old leader remain as the contact person for new leaders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950" y="3218734"/>
            <a:ext cx="2686050" cy="1540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6750" y="-463125"/>
            <a:ext cx="31813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0" y="4682700"/>
            <a:ext cx="9144000" cy="460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5" y="4682700"/>
            <a:ext cx="2010687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6525" y="4571175"/>
            <a:ext cx="1017474" cy="5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25" y="1709625"/>
            <a:ext cx="2622700" cy="19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4896" y="2141325"/>
            <a:ext cx="1329104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26860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53233" y="1899875"/>
            <a:ext cx="1961667" cy="14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29025" y="1476375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52650" y="3905428"/>
            <a:ext cx="2686050" cy="68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80750" y="3905425"/>
            <a:ext cx="1902725" cy="7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1259000"/>
            <a:ext cx="2557100" cy="8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86050" y="1401401"/>
            <a:ext cx="3401874" cy="90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53237" y="76200"/>
            <a:ext cx="3333466" cy="11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12255" y="1159224"/>
            <a:ext cx="2777445" cy="8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3865275"/>
            <a:ext cx="2243324" cy="8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77550" y="-1"/>
            <a:ext cx="2066451" cy="4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On-screen Show (16:9)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Chapter Organizing 101: Building your SNaHP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Organizing 101: Building your SNaHP chapter</dc:title>
  <dc:creator>Intern</dc:creator>
  <cp:lastModifiedBy>Intern</cp:lastModifiedBy>
  <cp:revision>1</cp:revision>
  <dcterms:modified xsi:type="dcterms:W3CDTF">2019-10-30T18:40:39Z</dcterms:modified>
</cp:coreProperties>
</file>