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5"/>
  </p:notesMasterIdLst>
  <p:sldIdLst>
    <p:sldId id="2126" r:id="rId2"/>
    <p:sldId id="2253" r:id="rId3"/>
    <p:sldId id="2306" r:id="rId4"/>
    <p:sldId id="2307" r:id="rId5"/>
    <p:sldId id="2280" r:id="rId6"/>
    <p:sldId id="2308" r:id="rId7"/>
    <p:sldId id="2309" r:id="rId8"/>
    <p:sldId id="2310" r:id="rId9"/>
    <p:sldId id="2282" r:id="rId10"/>
    <p:sldId id="2311" r:id="rId11"/>
    <p:sldId id="2304" r:id="rId12"/>
    <p:sldId id="2272" r:id="rId13"/>
    <p:sldId id="2312" r:id="rId14"/>
    <p:sldId id="2316" r:id="rId15"/>
    <p:sldId id="2315" r:id="rId16"/>
    <p:sldId id="2314" r:id="rId17"/>
    <p:sldId id="2313" r:id="rId18"/>
    <p:sldId id="2302" r:id="rId19"/>
    <p:sldId id="2319" r:id="rId20"/>
    <p:sldId id="2318" r:id="rId21"/>
    <p:sldId id="2317" r:id="rId22"/>
    <p:sldId id="2321" r:id="rId23"/>
    <p:sldId id="2323" r:id="rId24"/>
    <p:sldId id="2322" r:id="rId25"/>
    <p:sldId id="2303" r:id="rId26"/>
    <p:sldId id="2320" r:id="rId27"/>
    <p:sldId id="2286" r:id="rId28"/>
    <p:sldId id="2325" r:id="rId29"/>
    <p:sldId id="2324" r:id="rId30"/>
    <p:sldId id="2287" r:id="rId31"/>
    <p:sldId id="2326" r:id="rId32"/>
    <p:sldId id="2288" r:id="rId33"/>
    <p:sldId id="2327" r:id="rId34"/>
    <p:sldId id="2285" r:id="rId35"/>
    <p:sldId id="2328" r:id="rId36"/>
    <p:sldId id="2277" r:id="rId37"/>
    <p:sldId id="2329" r:id="rId38"/>
    <p:sldId id="2330" r:id="rId39"/>
    <p:sldId id="2331" r:id="rId40"/>
    <p:sldId id="2292" r:id="rId41"/>
    <p:sldId id="2278" r:id="rId42"/>
    <p:sldId id="2332" r:id="rId43"/>
    <p:sldId id="2333" r:id="rId44"/>
    <p:sldId id="2305" r:id="rId45"/>
    <p:sldId id="2334" r:id="rId46"/>
    <p:sldId id="2335" r:id="rId47"/>
    <p:sldId id="2301" r:id="rId48"/>
    <p:sldId id="2336" r:id="rId49"/>
    <p:sldId id="2337" r:id="rId50"/>
    <p:sldId id="2338" r:id="rId51"/>
    <p:sldId id="2300" r:id="rId52"/>
    <p:sldId id="2339" r:id="rId53"/>
    <p:sldId id="2340" r:id="rId54"/>
    <p:sldId id="2341" r:id="rId55"/>
    <p:sldId id="2363" r:id="rId56"/>
    <p:sldId id="2294" r:id="rId57"/>
    <p:sldId id="2362" r:id="rId58"/>
    <p:sldId id="2361" r:id="rId59"/>
    <p:sldId id="2360" r:id="rId60"/>
    <p:sldId id="2359" r:id="rId61"/>
    <p:sldId id="2358" r:id="rId62"/>
    <p:sldId id="2357" r:id="rId63"/>
    <p:sldId id="2356" r:id="rId64"/>
    <p:sldId id="2355" r:id="rId65"/>
    <p:sldId id="2354" r:id="rId66"/>
    <p:sldId id="2353" r:id="rId67"/>
    <p:sldId id="2352" r:id="rId68"/>
    <p:sldId id="2293" r:id="rId69"/>
    <p:sldId id="2351" r:id="rId70"/>
    <p:sldId id="2350" r:id="rId71"/>
    <p:sldId id="2349" r:id="rId72"/>
    <p:sldId id="2348" r:id="rId73"/>
    <p:sldId id="1670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B1"/>
    <a:srgbClr val="0EB3DA"/>
    <a:srgbClr val="B2DDEE"/>
    <a:srgbClr val="D63410"/>
    <a:srgbClr val="F39B9E"/>
    <a:srgbClr val="F9DEE0"/>
    <a:srgbClr val="00884B"/>
    <a:srgbClr val="5BB295"/>
    <a:srgbClr val="B4DFC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28"/>
    <p:restoredTop sz="94995"/>
  </p:normalViewPr>
  <p:slideViewPr>
    <p:cSldViewPr snapToGrid="0" snapToObjects="1">
      <p:cViewPr varScale="1">
        <p:scale>
          <a:sx n="134" d="100"/>
          <a:sy n="134" d="100"/>
        </p:scale>
        <p:origin x="208" y="224"/>
      </p:cViewPr>
      <p:guideLst/>
    </p:cSldViewPr>
  </p:slideViewPr>
  <p:outlineViewPr>
    <p:cViewPr>
      <p:scale>
        <a:sx n="33" d="100"/>
        <a:sy n="33" d="100"/>
      </p:scale>
      <p:origin x="0" y="-473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3DF59-4D50-234B-91B6-3257350D104E}" type="datetimeFigureOut">
              <a:rPr lang="en-US" smtClean="0"/>
              <a:t>3/6/21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22042-ED39-0845-84FD-FD22A699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22042-ED39-0845-84FD-FD22A69983F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01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56488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11300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6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56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65041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932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7877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8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219201"/>
            <a:ext cx="5486400" cy="168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219201"/>
            <a:ext cx="5486400" cy="766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2138363"/>
            <a:ext cx="5486400" cy="76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9870DE-049C-1649-A311-F8E2FA158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5E91C31-6150-7E4B-8AC2-2A6DE7F67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3C58EDC-08E0-494E-9FE2-38A1FC7C8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8EC42-4CC3-9643-AC7B-A8F6E4360D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767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945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69A">
                <a:lumMod val="0"/>
              </a:srgbClr>
            </a:gs>
            <a:gs pos="52000">
              <a:srgbClr val="00322E">
                <a:lumMod val="60000"/>
              </a:srgbClr>
            </a:gs>
            <a:gs pos="100000">
              <a:srgbClr val="00A69A">
                <a:lumMod val="58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0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8B552-CA70-4C45-A1BD-0E2AEA29080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521102" y="6016752"/>
            <a:ext cx="3670898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1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62" r:id="rId6"/>
    <p:sldLayoutId id="2147483663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7913DD-0580-BE48-8024-BC60CC280C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4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39F92C3-82FE-964B-9678-357FFBC742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E26768A-09A2-094F-93BD-66CEB5772F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6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3FFE59-5243-5E45-809B-FDA8374328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90262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AC38630-26D7-4243-B0F0-D129D63CE5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1B8CFF-F884-D042-8075-10438CD64F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7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9E09926-1BD8-F549-B2A9-E373068C41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9366233-5290-9F4B-91BE-72059814A3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1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5A72F59-FFE6-CB40-9B13-47568F0024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63890B0-7B35-2A45-99C2-9BD6EDE7F9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8508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3DAD12C-1452-0242-AC6B-D0C203E6BD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97098E-3DB2-FE4B-A87F-7654C96AC477}"/>
              </a:ext>
            </a:extLst>
          </p:cNvPr>
          <p:cNvSpPr txBox="1"/>
          <p:nvPr/>
        </p:nvSpPr>
        <p:spPr>
          <a:xfrm>
            <a:off x="5156616" y="-46469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5FB92F-A424-0141-8930-80805CE701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85528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0B63A76-B425-FF4B-B653-003980A3F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E44CBCF-E337-6E4E-BEA8-A8FDE01A47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2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0D2A32-C210-6D48-A524-C9FC12FEEB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60404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70F985-BA90-0445-A823-A52CAC2C74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89923E-4726-5140-AF7D-0AE5E84B9A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F579650-4CD6-0245-B45A-0F5C6753B1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7CDFF2-81E4-4942-B2AB-887DF507B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8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FBF60E-A0C4-3F44-A32C-240A4D9C42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93788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378671-4AFB-6849-8598-4B79D47434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3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250F7E4-AF08-0B49-AED8-CA29560A75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97098E-3DB2-FE4B-A87F-7654C96AC477}"/>
              </a:ext>
            </a:extLst>
          </p:cNvPr>
          <p:cNvSpPr txBox="1"/>
          <p:nvPr/>
        </p:nvSpPr>
        <p:spPr>
          <a:xfrm>
            <a:off x="5156616" y="-46469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66E338-AD83-A343-BD21-F73F92F550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6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8A4E1C-15EB-1845-BFCA-16F4C1538C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9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0B97C4-72C2-DD4E-9951-5D0D029C48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BE1FAAB-F815-1348-97C2-F5BDDED29C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9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369F80-EC3D-CE4E-B0A3-D03CDD8536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8FBC63-E078-4743-9745-A65C304234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3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C4CA489-DD28-D847-B026-5AB5E19E21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8EAB9A-4179-F741-8890-1DA43F6DBC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77D81F-7295-514C-96E1-3734543F14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4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A4D333-A7E5-4545-858A-8E0319CCCB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5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6D2A0D-4F64-E44B-A9AC-AB4681DD34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5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70368B4-C82A-7445-B2ED-E3E2B19B8D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283981-32F8-EA45-8EE7-C765677788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A79C4FE-0983-C84F-94E7-5B3AA4CCE6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5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E221CD5-C1DC-2F4F-AD83-E37A8FD50B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E4FA059-2FEB-B04A-B9BA-0EEA2E92ED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6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17ECEEB-0EB5-7B40-B7DD-554072FE12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8AE820-827C-6245-A63C-4BF543CD5B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456B558-B9CE-A74D-A593-C2C9D83695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1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9B6E4B-9231-E144-9A19-265C429233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57105"/>
      </p:ext>
    </p:extLst>
  </p:cSld>
  <p:clrMapOvr>
    <a:masterClrMapping/>
  </p:clrMapOvr>
  <p:transition spd="slow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0AD1D0-95C8-A342-B49F-B917DCE25E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9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BCF0C49-9C6E-9A42-9F03-4A8161B3C5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99EB186-2A0D-D841-8BA5-7980AA0818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43E96F-DDFF-1644-ADE6-322FFB1E6D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97DF5E-4AAE-5C46-81F8-8409F6654538}"/>
              </a:ext>
            </a:extLst>
          </p:cNvPr>
          <p:cNvSpPr txBox="1"/>
          <p:nvPr/>
        </p:nvSpPr>
        <p:spPr>
          <a:xfrm>
            <a:off x="1465545" y="-107723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92F737-7A96-9E4F-8379-310A1B5DCA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53331"/>
      </p:ext>
    </p:extLst>
  </p:cSld>
  <p:clrMapOvr>
    <a:masterClrMapping/>
  </p:clrMapOvr>
  <p:transition spd="slow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5EE4423-95CC-C140-94DA-989B00E5CC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6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C8B827-86CD-DD49-92D6-C2CACA7C51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B7A366-2C7A-EE48-A9CB-0ADADB85EB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4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D09B6F-A375-254B-AC98-998BB342A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20601"/>
      </p:ext>
    </p:extLst>
  </p:cSld>
  <p:clrMapOvr>
    <a:masterClrMapping/>
  </p:clrMapOvr>
  <p:transition spd="slow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A46F01-FA03-7E44-B62C-6457147B1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FE0D8F-1F3D-D145-B8A5-4632EFE6F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032A64-C4E7-2349-9C70-871BAF519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CCA79F-5498-AD44-A1B6-A14AF0547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9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51DD4A5-FAB0-0D42-8DC3-B750D5A630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F99C9C-9FA4-5742-A637-006231068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5192ED3-A6AB-9D4C-86D5-CB9302BE6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4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963901-5C0D-FF46-A562-360B7C010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8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F2585-DCEC-2F46-AA99-EA8DBC017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1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98B4AF8-65AE-364D-BAFB-4E6684C34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5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D01B2A3-4408-4D4B-A304-3A3D332B2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9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397930C-A436-2C40-A744-FA969280B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2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C2B2D3F-E172-E44D-83F4-1D5DDCE7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" y="0"/>
            <a:ext cx="12189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465330-074B-8347-A775-33FD3BEC74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00216"/>
      </p:ext>
    </p:extLst>
  </p:cSld>
  <p:clrMapOvr>
    <a:masterClrMapping/>
  </p:clrMapOvr>
  <p:transition spd="slow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083162-7B3E-8444-8860-AABDD8E255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6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A35B549-DC94-CE4B-A94A-7F5368A662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4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5F1E5B-1491-164B-B291-F32E0717F6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5C44A0-B84C-FF47-81FA-FE77184700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C4386A-0C92-8445-BC12-D81D3000B9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3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D20B27-3F7F-8E43-B8D6-4D1F537B5D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20119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49892EB-0DC8-2040-A671-A681A72C38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4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8793A81-F2F7-4C40-9BE9-FD831837A0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88"/>
            <a:ext cx="12192000" cy="68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NHP Master Template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008C81"/>
      </a:accent1>
      <a:accent2>
        <a:srgbClr val="9F2936"/>
      </a:accent2>
      <a:accent3>
        <a:srgbClr val="FF9300"/>
      </a:accent3>
      <a:accent4>
        <a:srgbClr val="00539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spcAft>
            <a:spcPts val="1200"/>
          </a:spcAft>
          <a:defRPr sz="24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33383</TotalTime>
  <Words>1</Words>
  <Application>Microsoft Macintosh PowerPoint</Application>
  <PresentationFormat>Widescreen</PresentationFormat>
  <Paragraphs>1</Paragraphs>
  <Slides>73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Weisbart</dc:creator>
  <cp:lastModifiedBy>Ed Weisbart</cp:lastModifiedBy>
  <cp:revision>2158</cp:revision>
  <cp:lastPrinted>2019-04-06T23:08:14Z</cp:lastPrinted>
  <dcterms:created xsi:type="dcterms:W3CDTF">2016-11-02T21:04:26Z</dcterms:created>
  <dcterms:modified xsi:type="dcterms:W3CDTF">2021-03-06T20:19:32Z</dcterms:modified>
</cp:coreProperties>
</file>