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283" r:id="rId2"/>
    <p:sldId id="2295" r:id="rId3"/>
    <p:sldId id="2838" r:id="rId4"/>
    <p:sldId id="2837" r:id="rId5"/>
    <p:sldId id="2306" r:id="rId6"/>
    <p:sldId id="2266" r:id="rId7"/>
    <p:sldId id="2281" r:id="rId8"/>
    <p:sldId id="2280" r:id="rId9"/>
    <p:sldId id="2277" r:id="rId10"/>
    <p:sldId id="2300" r:id="rId11"/>
    <p:sldId id="2282" r:id="rId12"/>
    <p:sldId id="2314" r:id="rId13"/>
    <p:sldId id="2316" r:id="rId14"/>
    <p:sldId id="2317" r:id="rId15"/>
    <p:sldId id="2840" r:id="rId16"/>
    <p:sldId id="798" r:id="rId17"/>
    <p:sldId id="2409" r:id="rId18"/>
    <p:sldId id="2408" r:id="rId19"/>
    <p:sldId id="2462" r:id="rId20"/>
    <p:sldId id="2410" r:id="rId21"/>
    <p:sldId id="405" r:id="rId22"/>
    <p:sldId id="704" r:id="rId23"/>
    <p:sldId id="2427" r:id="rId24"/>
    <p:sldId id="2050" r:id="rId25"/>
    <p:sldId id="2291" r:id="rId26"/>
    <p:sldId id="2319" r:id="rId27"/>
    <p:sldId id="2413" r:id="rId28"/>
    <p:sldId id="2417" r:id="rId29"/>
    <p:sldId id="2412" r:id="rId30"/>
    <p:sldId id="409" r:id="rId31"/>
    <p:sldId id="2219" r:id="rId32"/>
    <p:sldId id="2466" r:id="rId33"/>
    <p:sldId id="2839" r:id="rId34"/>
    <p:sldId id="410" r:id="rId35"/>
    <p:sldId id="2225" r:id="rId36"/>
    <p:sldId id="23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A"/>
    <a:srgbClr val="3A5AA3"/>
    <a:srgbClr val="BE0027"/>
    <a:srgbClr val="00928F"/>
    <a:srgbClr val="FFFFFF"/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9"/>
    <p:restoredTop sz="96625"/>
  </p:normalViewPr>
  <p:slideViewPr>
    <p:cSldViewPr snapToGrid="0" snapToObjects="1">
      <p:cViewPr varScale="1">
        <p:scale>
          <a:sx n="137" d="100"/>
          <a:sy n="137" d="100"/>
        </p:scale>
        <p:origin x="544" y="184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dweisbart/Library/Containers/com.apple.mail/Data/Library/Mail%20Downloads/0B80A9F9-5CBF-4453-8C9D-AAEFE1041180/life%20expectancy%20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851-F74A-9F88-844E1BDD53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SWI</c:v>
                </c:pt>
                <c:pt idx="1">
                  <c:v>Neth</c:v>
                </c:pt>
                <c:pt idx="2">
                  <c:v>NZ</c:v>
                </c:pt>
                <c:pt idx="3">
                  <c:v>NOR</c:v>
                </c:pt>
                <c:pt idx="4">
                  <c:v>FRA</c:v>
                </c:pt>
                <c:pt idx="5">
                  <c:v>SWE</c:v>
                </c:pt>
                <c:pt idx="6">
                  <c:v>CAN</c:v>
                </c:pt>
                <c:pt idx="7">
                  <c:v>GER</c:v>
                </c:pt>
                <c:pt idx="8">
                  <c:v>UK</c:v>
                </c:pt>
                <c:pt idx="9">
                  <c:v>USA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0.98</c:v>
                </c:pt>
                <c:pt idx="1">
                  <c:v>0.95</c:v>
                </c:pt>
                <c:pt idx="2">
                  <c:v>0.93</c:v>
                </c:pt>
                <c:pt idx="3">
                  <c:v>0.92</c:v>
                </c:pt>
                <c:pt idx="4">
                  <c:v>0.91</c:v>
                </c:pt>
                <c:pt idx="5">
                  <c:v>0.91</c:v>
                </c:pt>
                <c:pt idx="6">
                  <c:v>0.88</c:v>
                </c:pt>
                <c:pt idx="7">
                  <c:v>0.88</c:v>
                </c:pt>
                <c:pt idx="8">
                  <c:v>0.85</c:v>
                </c:pt>
                <c:pt idx="9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4-D240-978D-44A36100C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410824096"/>
        <c:axId val="410825744"/>
      </c:barChart>
      <c:catAx>
        <c:axId val="4108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25744"/>
        <c:crosses val="autoZero"/>
        <c:auto val="1"/>
        <c:lblAlgn val="ctr"/>
        <c:lblOffset val="100"/>
        <c:noMultiLvlLbl val="0"/>
      </c:catAx>
      <c:valAx>
        <c:axId val="4108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2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13475036585523"/>
          <c:y val="3.2738087566064972E-2"/>
          <c:w val="0.58120887415359557"/>
          <c:h val="0.747544619604749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Total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</c:v>
                </c:pt>
                <c:pt idx="1">
                  <c:v>Switzerland</c:v>
                </c:pt>
                <c:pt idx="2">
                  <c:v>Germany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UK</c:v>
                </c:pt>
                <c:pt idx="8">
                  <c:v>Japan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1">
                  <c:v>7140</c:v>
                </c:pt>
                <c:pt idx="2">
                  <c:v>6730</c:v>
                </c:pt>
                <c:pt idx="3">
                  <c:v>6300</c:v>
                </c:pt>
                <c:pt idx="4">
                  <c:v>5750</c:v>
                </c:pt>
                <c:pt idx="5">
                  <c:v>5370</c:v>
                </c:pt>
                <c:pt idx="6">
                  <c:v>5270</c:v>
                </c:pt>
                <c:pt idx="7">
                  <c:v>5270</c:v>
                </c:pt>
                <c:pt idx="8">
                  <c:v>4690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D-4A48-B4F2-A6613BBCAB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US Public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4D-4A48-B4F2-A6613BBCA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</c:v>
                </c:pt>
                <c:pt idx="1">
                  <c:v>Switzerland</c:v>
                </c:pt>
                <c:pt idx="2">
                  <c:v>Germany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UK</c:v>
                </c:pt>
                <c:pt idx="8">
                  <c:v>Japan</c:v>
                </c:pt>
              </c:strCache>
            </c:strRef>
          </c:cat>
          <c:val>
            <c:numRef>
              <c:f>Sheet1!$C$2:$C$10</c:f>
              <c:numCache>
                <c:formatCode>_("$"* #,##0_);_("$"* \(#,##0\);_("$"* "-"??_);_(@_)</c:formatCode>
                <c:ptCount val="9"/>
                <c:pt idx="0">
                  <c:v>7960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D-4A48-B4F2-A6613BBCAB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US Private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4D-4A48-B4F2-A6613BBCA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</c:v>
                </c:pt>
                <c:pt idx="1">
                  <c:v>Switzerland</c:v>
                </c:pt>
                <c:pt idx="2">
                  <c:v>Germany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UK</c:v>
                </c:pt>
                <c:pt idx="8">
                  <c:v>Japan</c:v>
                </c:pt>
              </c:strCache>
            </c:strRef>
          </c:cat>
          <c:val>
            <c:numRef>
              <c:f>Sheet1!$D$2:$D$10</c:f>
              <c:numCache>
                <c:formatCode>_("$"* #,##0_);_("$"* \(#,##0\);_("$"* "-"??_);_(@_)</c:formatCode>
                <c:ptCount val="9"/>
                <c:pt idx="0">
                  <c:v>4160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D-4A48-B4F2-A6613BBCA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592945328"/>
        <c:axId val="625402463"/>
      </c:barChart>
      <c:catAx>
        <c:axId val="159294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402463"/>
        <c:crosses val="autoZero"/>
        <c:auto val="1"/>
        <c:lblAlgn val="ctr"/>
        <c:lblOffset val="100"/>
        <c:noMultiLvlLbl val="0"/>
      </c:catAx>
      <c:valAx>
        <c:axId val="625402463"/>
        <c:scaling>
          <c:orientation val="minMax"/>
          <c:max val="12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94532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9650351936621338E-3"/>
          <c:y val="0.18907998353967609"/>
          <c:w val="0.17513998346135451"/>
          <c:h val="0.32467201409702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4-F149-834D-E93FDE79B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14-F149-834D-E93FDE79B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14-F149-834D-E93FDE79BC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14-F149-834D-E93FDE79BC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14-F149-834D-E93FDE79B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C14-F149-834D-E93FDE79BC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4-F149-834D-E93FDE79B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4-F149-834D-E93FDE79BC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4-F149-834D-E93FDE79BC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4-F149-834D-E93FDE79BC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4-F149-834D-E93FDE79BCDB}"/>
              </c:ext>
            </c:extLst>
          </c:dPt>
          <c:cat>
            <c:numRef>
              <c:f>Sheet1!$A$2:$A$67</c:f>
              <c:numCache>
                <c:formatCode>General</c:formatCode>
                <c:ptCount val="66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4400</c:v>
                </c:pt>
                <c:pt idx="40">
                  <c:v>4500</c:v>
                </c:pt>
                <c:pt idx="41">
                  <c:v>4600</c:v>
                </c:pt>
                <c:pt idx="42">
                  <c:v>4700</c:v>
                </c:pt>
                <c:pt idx="43">
                  <c:v>4800</c:v>
                </c:pt>
                <c:pt idx="44">
                  <c:v>4900</c:v>
                </c:pt>
                <c:pt idx="45">
                  <c:v>5000</c:v>
                </c:pt>
                <c:pt idx="46">
                  <c:v>5100</c:v>
                </c:pt>
                <c:pt idx="47">
                  <c:v>5200</c:v>
                </c:pt>
                <c:pt idx="48">
                  <c:v>5300</c:v>
                </c:pt>
                <c:pt idx="49">
                  <c:v>5400</c:v>
                </c:pt>
                <c:pt idx="50">
                  <c:v>5500</c:v>
                </c:pt>
                <c:pt idx="51">
                  <c:v>5600</c:v>
                </c:pt>
                <c:pt idx="52">
                  <c:v>5700</c:v>
                </c:pt>
                <c:pt idx="53">
                  <c:v>5800</c:v>
                </c:pt>
                <c:pt idx="54">
                  <c:v>5900</c:v>
                </c:pt>
                <c:pt idx="55">
                  <c:v>6000</c:v>
                </c:pt>
                <c:pt idx="56">
                  <c:v>6100</c:v>
                </c:pt>
                <c:pt idx="57">
                  <c:v>6200</c:v>
                </c:pt>
                <c:pt idx="58">
                  <c:v>6300</c:v>
                </c:pt>
                <c:pt idx="59">
                  <c:v>6400</c:v>
                </c:pt>
                <c:pt idx="60">
                  <c:v>6500</c:v>
                </c:pt>
                <c:pt idx="61">
                  <c:v>6600</c:v>
                </c:pt>
                <c:pt idx="62">
                  <c:v>6700</c:v>
                </c:pt>
                <c:pt idx="63">
                  <c:v>6800</c:v>
                </c:pt>
                <c:pt idx="64">
                  <c:v>6900</c:v>
                </c:pt>
                <c:pt idx="65">
                  <c:v>7000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1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4</c:v>
                </c:pt>
                <c:pt idx="30">
                  <c:v>6</c:v>
                </c:pt>
                <c:pt idx="31">
                  <c:v>9</c:v>
                </c:pt>
                <c:pt idx="32">
                  <c:v>10</c:v>
                </c:pt>
                <c:pt idx="33">
                  <c:v>16</c:v>
                </c:pt>
                <c:pt idx="34">
                  <c:v>8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15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3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4-F149-834D-E93FDE7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320733391"/>
        <c:axId val="1203211999"/>
      </c:barChart>
      <c:catAx>
        <c:axId val="1320733391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11999"/>
        <c:crosses val="autoZero"/>
        <c:auto val="1"/>
        <c:lblAlgn val="ctr"/>
        <c:lblOffset val="0"/>
        <c:tickLblSkip val="10"/>
        <c:tickMarkSkip val="5"/>
        <c:noMultiLvlLbl val="0"/>
      </c:catAx>
      <c:valAx>
        <c:axId val="1203211999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33391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numCache>
            </c:numRef>
          </c:cat>
          <c:val>
            <c:numRef>
              <c:f>Sheet1!$B$2:$B$63</c:f>
              <c:numCache>
                <c:formatCode>0.00%</c:formatCode>
                <c:ptCount val="62"/>
                <c:pt idx="0">
                  <c:v>5.1999999999999998E-2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5.7000000000000002E-2</c:v>
                </c:pt>
                <c:pt idx="4">
                  <c:v>5.8000000000000003E-2</c:v>
                </c:pt>
                <c:pt idx="5">
                  <c:v>5.8999999999999997E-2</c:v>
                </c:pt>
                <c:pt idx="6">
                  <c:v>5.8999999999999997E-2</c:v>
                </c:pt>
                <c:pt idx="7">
                  <c:v>6.3E-2</c:v>
                </c:pt>
                <c:pt idx="8">
                  <c:v>6.5000000000000002E-2</c:v>
                </c:pt>
                <c:pt idx="9">
                  <c:v>6.8000000000000005E-2</c:v>
                </c:pt>
                <c:pt idx="10">
                  <c:v>6.2E-2</c:v>
                </c:pt>
                <c:pt idx="11">
                  <c:v>6.4000000000000001E-2</c:v>
                </c:pt>
                <c:pt idx="12">
                  <c:v>6.5000000000000002E-2</c:v>
                </c:pt>
                <c:pt idx="13">
                  <c:v>6.5000000000000002E-2</c:v>
                </c:pt>
                <c:pt idx="14">
                  <c:v>6.9000000000000006E-2</c:v>
                </c:pt>
                <c:pt idx="15">
                  <c:v>7.1999999999999995E-2</c:v>
                </c:pt>
                <c:pt idx="16">
                  <c:v>7.3999999999999996E-2</c:v>
                </c:pt>
                <c:pt idx="17">
                  <c:v>7.6999999999999999E-2</c:v>
                </c:pt>
                <c:pt idx="18">
                  <c:v>7.6999999999999999E-2</c:v>
                </c:pt>
                <c:pt idx="19">
                  <c:v>7.8E-2</c:v>
                </c:pt>
                <c:pt idx="20">
                  <c:v>8.2000000000000003E-2</c:v>
                </c:pt>
                <c:pt idx="21">
                  <c:v>8.5000000000000006E-2</c:v>
                </c:pt>
                <c:pt idx="22">
                  <c:v>9.1999999999999998E-2</c:v>
                </c:pt>
                <c:pt idx="23">
                  <c:v>9.2999999999999999E-2</c:v>
                </c:pt>
                <c:pt idx="24">
                  <c:v>9.2999999999999999E-2</c:v>
                </c:pt>
                <c:pt idx="25">
                  <c:v>9.5000000000000001E-2</c:v>
                </c:pt>
                <c:pt idx="26">
                  <c:v>9.7000000000000003E-2</c:v>
                </c:pt>
                <c:pt idx="27">
                  <c:v>9.9000000000000005E-2</c:v>
                </c:pt>
                <c:pt idx="28">
                  <c:v>0.10299999999999999</c:v>
                </c:pt>
                <c:pt idx="29">
                  <c:v>0.106</c:v>
                </c:pt>
                <c:pt idx="30">
                  <c:v>0.112</c:v>
                </c:pt>
                <c:pt idx="31">
                  <c:v>0.11899999999999999</c:v>
                </c:pt>
                <c:pt idx="32">
                  <c:v>0.122</c:v>
                </c:pt>
                <c:pt idx="33">
                  <c:v>0.125</c:v>
                </c:pt>
                <c:pt idx="34">
                  <c:v>0.124</c:v>
                </c:pt>
                <c:pt idx="35">
                  <c:v>0.125</c:v>
                </c:pt>
                <c:pt idx="36">
                  <c:v>0.13900000000000001</c:v>
                </c:pt>
                <c:pt idx="37">
                  <c:v>0.124</c:v>
                </c:pt>
                <c:pt idx="38">
                  <c:v>0.124</c:v>
                </c:pt>
                <c:pt idx="39">
                  <c:v>0.123</c:v>
                </c:pt>
                <c:pt idx="40">
                  <c:v>0.125</c:v>
                </c:pt>
                <c:pt idx="41">
                  <c:v>0.13200000000000001</c:v>
                </c:pt>
                <c:pt idx="42">
                  <c:v>0.14000000000000001</c:v>
                </c:pt>
                <c:pt idx="43">
                  <c:v>0.14499999999999999</c:v>
                </c:pt>
                <c:pt idx="44">
                  <c:v>0.14499999999999999</c:v>
                </c:pt>
                <c:pt idx="45">
                  <c:v>0.14599999999999999</c:v>
                </c:pt>
                <c:pt idx="46">
                  <c:v>0.14699999999999999</c:v>
                </c:pt>
                <c:pt idx="47">
                  <c:v>0.14899999999999999</c:v>
                </c:pt>
                <c:pt idx="48">
                  <c:v>0.152</c:v>
                </c:pt>
                <c:pt idx="49">
                  <c:v>0.16200000000000001</c:v>
                </c:pt>
                <c:pt idx="50">
                  <c:v>0.16200000000000001</c:v>
                </c:pt>
                <c:pt idx="51">
                  <c:v>0.161</c:v>
                </c:pt>
                <c:pt idx="52">
                  <c:v>0.161</c:v>
                </c:pt>
                <c:pt idx="53">
                  <c:v>0.16</c:v>
                </c:pt>
                <c:pt idx="54">
                  <c:v>0.16200000000000001</c:v>
                </c:pt>
                <c:pt idx="55">
                  <c:v>0.16500000000000001</c:v>
                </c:pt>
                <c:pt idx="56">
                  <c:v>0.16800000000000001</c:v>
                </c:pt>
                <c:pt idx="57">
                  <c:v>0.16800000000000001</c:v>
                </c:pt>
                <c:pt idx="58">
                  <c:v>0.16600000000000001</c:v>
                </c:pt>
                <c:pt idx="59">
                  <c:v>0.16700000000000001</c:v>
                </c:pt>
                <c:pt idx="60">
                  <c:v>0.188</c:v>
                </c:pt>
                <c:pt idx="61">
                  <c:v>0.17799999999999999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C-4EF2-81F3-536B54BE9B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numCache>
            </c:numRef>
          </c:cat>
          <c:val>
            <c:numRef>
              <c:f>Sheet1!$C$2:$C$63</c:f>
              <c:numCache>
                <c:formatCode>0.00%</c:formatCode>
                <c:ptCount val="62"/>
                <c:pt idx="0">
                  <c:v>5.5300000000000002E-2</c:v>
                </c:pt>
                <c:pt idx="1">
                  <c:v>5.8999999999999997E-2</c:v>
                </c:pt>
                <c:pt idx="2">
                  <c:v>5.8599999999999999E-2</c:v>
                </c:pt>
                <c:pt idx="3">
                  <c:v>5.9700000000000003E-2</c:v>
                </c:pt>
                <c:pt idx="4">
                  <c:v>5.96E-2</c:v>
                </c:pt>
                <c:pt idx="5">
                  <c:v>6.0299999999999999E-2</c:v>
                </c:pt>
                <c:pt idx="6">
                  <c:v>6.0600000000000001E-2</c:v>
                </c:pt>
                <c:pt idx="7">
                  <c:v>6.3600000000000004E-2</c:v>
                </c:pt>
                <c:pt idx="8">
                  <c:v>6.6100000000000006E-2</c:v>
                </c:pt>
                <c:pt idx="9">
                  <c:v>6.7199999999999996E-2</c:v>
                </c:pt>
                <c:pt idx="10">
                  <c:v>6.4000000000000001E-2</c:v>
                </c:pt>
                <c:pt idx="11">
                  <c:v>6.6000000000000003E-2</c:v>
                </c:pt>
                <c:pt idx="12">
                  <c:v>6.5000000000000002E-2</c:v>
                </c:pt>
                <c:pt idx="13">
                  <c:v>6.2E-2</c:v>
                </c:pt>
                <c:pt idx="14">
                  <c:v>6.0999999999999999E-2</c:v>
                </c:pt>
                <c:pt idx="15">
                  <c:v>6.5000000000000002E-2</c:v>
                </c:pt>
                <c:pt idx="16">
                  <c:v>6.6000000000000003E-2</c:v>
                </c:pt>
                <c:pt idx="17">
                  <c:v>6.6000000000000003E-2</c:v>
                </c:pt>
                <c:pt idx="18">
                  <c:v>6.5000000000000002E-2</c:v>
                </c:pt>
                <c:pt idx="19">
                  <c:v>6.4000000000000001E-2</c:v>
                </c:pt>
                <c:pt idx="20">
                  <c:v>6.6000000000000003E-2</c:v>
                </c:pt>
                <c:pt idx="21">
                  <c:v>6.8000000000000005E-2</c:v>
                </c:pt>
                <c:pt idx="22">
                  <c:v>7.4999999999999997E-2</c:v>
                </c:pt>
                <c:pt idx="23">
                  <c:v>7.6999999999999999E-2</c:v>
                </c:pt>
                <c:pt idx="24">
                  <c:v>7.5999999999999998E-2</c:v>
                </c:pt>
                <c:pt idx="25">
                  <c:v>7.5999999999999998E-2</c:v>
                </c:pt>
                <c:pt idx="26">
                  <c:v>7.8E-2</c:v>
                </c:pt>
                <c:pt idx="27">
                  <c:v>7.8E-2</c:v>
                </c:pt>
                <c:pt idx="28">
                  <c:v>7.8E-2</c:v>
                </c:pt>
                <c:pt idx="29">
                  <c:v>0.08</c:v>
                </c:pt>
                <c:pt idx="30">
                  <c:v>8.4000000000000005E-2</c:v>
                </c:pt>
                <c:pt idx="31">
                  <c:v>9.0999999999999998E-2</c:v>
                </c:pt>
                <c:pt idx="32">
                  <c:v>9.2999999999999999E-2</c:v>
                </c:pt>
                <c:pt idx="33">
                  <c:v>9.1999999999999998E-2</c:v>
                </c:pt>
                <c:pt idx="34">
                  <c:v>8.8999999999999996E-2</c:v>
                </c:pt>
                <c:pt idx="35">
                  <c:v>8.5999999999999993E-2</c:v>
                </c:pt>
                <c:pt idx="36">
                  <c:v>8.4000000000000005E-2</c:v>
                </c:pt>
                <c:pt idx="37">
                  <c:v>8.3000000000000004E-2</c:v>
                </c:pt>
                <c:pt idx="38">
                  <c:v>8.5000000000000006E-2</c:v>
                </c:pt>
                <c:pt idx="39">
                  <c:v>8.3000000000000004E-2</c:v>
                </c:pt>
                <c:pt idx="40">
                  <c:v>8.2000000000000003E-2</c:v>
                </c:pt>
                <c:pt idx="41">
                  <c:v>8.5999999999999993E-2</c:v>
                </c:pt>
                <c:pt idx="42">
                  <c:v>8.8999999999999996E-2</c:v>
                </c:pt>
                <c:pt idx="43">
                  <c:v>0.09</c:v>
                </c:pt>
                <c:pt idx="44">
                  <c:v>9.0999999999999998E-2</c:v>
                </c:pt>
                <c:pt idx="45">
                  <c:v>0.09</c:v>
                </c:pt>
                <c:pt idx="46">
                  <c:v>9.2999999999999999E-2</c:v>
                </c:pt>
                <c:pt idx="47">
                  <c:v>9.4E-2</c:v>
                </c:pt>
                <c:pt idx="48">
                  <c:v>9.6000000000000002E-2</c:v>
                </c:pt>
                <c:pt idx="49">
                  <c:v>0.107</c:v>
                </c:pt>
                <c:pt idx="50">
                  <c:v>0.107</c:v>
                </c:pt>
                <c:pt idx="51">
                  <c:v>0.104</c:v>
                </c:pt>
                <c:pt idx="52">
                  <c:v>0.105</c:v>
                </c:pt>
                <c:pt idx="53">
                  <c:v>0.104</c:v>
                </c:pt>
                <c:pt idx="54">
                  <c:v>0.10299999999999999</c:v>
                </c:pt>
                <c:pt idx="55">
                  <c:v>0.107</c:v>
                </c:pt>
                <c:pt idx="56">
                  <c:v>0.11</c:v>
                </c:pt>
                <c:pt idx="57">
                  <c:v>0.109</c:v>
                </c:pt>
                <c:pt idx="58">
                  <c:v>0.108</c:v>
                </c:pt>
                <c:pt idx="59">
                  <c:v>0.11</c:v>
                </c:pt>
                <c:pt idx="60">
                  <c:v>0.129</c:v>
                </c:pt>
                <c:pt idx="61">
                  <c:v>0.11700000000000001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C-4EF2-81F3-536B54BE9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87371520"/>
        <c:axId val="-1296542960"/>
      </c:lineChart>
      <c:catAx>
        <c:axId val="-138737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296542960"/>
        <c:crosses val="autoZero"/>
        <c:auto val="1"/>
        <c:lblAlgn val="ctr"/>
        <c:lblOffset val="0"/>
        <c:tickLblSkip val="10"/>
        <c:noMultiLvlLbl val="0"/>
      </c:catAx>
      <c:valAx>
        <c:axId val="-1296542960"/>
        <c:scaling>
          <c:orientation val="minMax"/>
          <c:max val="0.19"/>
          <c:min val="0.0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3873715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USA
Hospital
Beds</c:v>
                </c:pt>
                <c:pt idx="1">
                  <c:v>USA
Hospital
Billing Staff</c:v>
                </c:pt>
                <c:pt idx="2">
                  <c:v>Worldwide Employees:
Ford, GM and Toyota Combined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902202</c:v>
                </c:pt>
                <c:pt idx="1">
                  <c:v>899940</c:v>
                </c:pt>
                <c:pt idx="2">
                  <c:v>767000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1-6541-B003-4295D494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1656751951"/>
        <c:axId val="1656753647"/>
      </c:barChart>
      <c:catAx>
        <c:axId val="165675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753647"/>
        <c:crosses val="autoZero"/>
        <c:auto val="1"/>
        <c:lblAlgn val="ctr"/>
        <c:lblOffset val="100"/>
        <c:noMultiLvlLbl val="0"/>
      </c:catAx>
      <c:valAx>
        <c:axId val="1656753647"/>
        <c:scaling>
          <c:orientation val="minMax"/>
          <c:max val="95000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1656751951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2871156468569"/>
          <c:y val="3.4133515869439759E-2"/>
          <c:w val="0.76758078564201804"/>
          <c:h val="0.83563528427116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Healthcare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87-9C40-8C4A-A494C4A542FE}"/>
              </c:ext>
            </c:extLst>
          </c:dPt>
          <c:dLbls>
            <c:dLbl>
              <c:idx val="6"/>
              <c:layout>
                <c:manualLayout>
                  <c:x val="0"/>
                  <c:y val="7.9327985376035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7-9C40-8C4A-A494C4A54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BEL</c:v>
                </c:pt>
                <c:pt idx="1">
                  <c:v>CAN</c:v>
                </c:pt>
                <c:pt idx="2">
                  <c:v>FRA</c:v>
                </c:pt>
                <c:pt idx="3">
                  <c:v>GER</c:v>
                </c:pt>
                <c:pt idx="4">
                  <c:v>SWI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11.1</c:v>
                </c:pt>
                <c:pt idx="1">
                  <c:v>11.4</c:v>
                </c:pt>
                <c:pt idx="2">
                  <c:v>13</c:v>
                </c:pt>
                <c:pt idx="3">
                  <c:v>12.3</c:v>
                </c:pt>
                <c:pt idx="4">
                  <c:v>17.7</c:v>
                </c:pt>
                <c:pt idx="5">
                  <c:v>18.3</c:v>
                </c:pt>
                <c:pt idx="6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1-8A4E-8090-B83F3021FB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7-9C40-8C4A-A494C4A542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BEL</c:v>
                </c:pt>
                <c:pt idx="1">
                  <c:v>CAN</c:v>
                </c:pt>
                <c:pt idx="2">
                  <c:v>FRA</c:v>
                </c:pt>
                <c:pt idx="3">
                  <c:v>GER</c:v>
                </c:pt>
                <c:pt idx="4">
                  <c:v>SWI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6.1</c:v>
                </c:pt>
                <c:pt idx="1">
                  <c:v>6</c:v>
                </c:pt>
                <c:pt idx="2">
                  <c:v>6.6</c:v>
                </c:pt>
                <c:pt idx="3">
                  <c:v>4.2</c:v>
                </c:pt>
                <c:pt idx="4">
                  <c:v>7.8</c:v>
                </c:pt>
                <c:pt idx="5">
                  <c:v>4.2</c:v>
                </c:pt>
                <c:pt idx="6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1-8A4E-8090-B83F3021F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21"/>
        <c:axId val="1864175727"/>
        <c:axId val="1864193999"/>
      </c:barChart>
      <c:catAx>
        <c:axId val="186417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193999"/>
        <c:crosses val="autoZero"/>
        <c:auto val="1"/>
        <c:lblAlgn val="ctr"/>
        <c:lblOffset val="0"/>
        <c:noMultiLvlLbl val="0"/>
      </c:catAx>
      <c:valAx>
        <c:axId val="1864193999"/>
        <c:scaling>
          <c:orientation val="minMax"/>
          <c:max val="19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41757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440236674151164"/>
          <c:w val="0.18945920028152904"/>
          <c:h val="0.2376948419719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52938545294603E-2"/>
          <c:y val="3.9937169712531001E-2"/>
          <c:w val="0.88207794723711797"/>
          <c:h val="0.76370127940452703"/>
        </c:manualLayout>
      </c:layout>
      <c:area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2"/>
            </a:solidFill>
            <a:ln w="6350" cap="rnd" cmpd="sng" algn="ctr">
              <a:solidFill>
                <a:schemeClr val="bg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Sheet1!$A$2:$A$65</c:f>
              <c:numCache>
                <c:formatCode>General</c:formatCode>
                <c:ptCount val="4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</c:v>
                </c:pt>
                <c:pt idx="40">
                  <c:v>2019</c:v>
                </c:pt>
                <c:pt idx="41">
                  <c:v>2020</c:v>
                </c:pt>
              </c:numCache>
            </c:numRef>
          </c:cat>
          <c:val>
            <c:numRef>
              <c:f>Sheet1!$D$2:$D$65</c:f>
              <c:numCache>
                <c:formatCode>General</c:formatCode>
                <c:ptCount val="42"/>
                <c:pt idx="0">
                  <c:v>1.1999999999999886</c:v>
                </c:pt>
                <c:pt idx="1">
                  <c:v>1.5999999999999943</c:v>
                </c:pt>
                <c:pt idx="2">
                  <c:v>1.4000000000000057</c:v>
                </c:pt>
                <c:pt idx="3">
                  <c:v>1.4000000000000057</c:v>
                </c:pt>
                <c:pt idx="4">
                  <c:v>1.6000000000000085</c:v>
                </c:pt>
                <c:pt idx="5">
                  <c:v>1.7999999999999972</c:v>
                </c:pt>
                <c:pt idx="6">
                  <c:v>1.7999999999999972</c:v>
                </c:pt>
                <c:pt idx="7">
                  <c:v>1.8999999999999915</c:v>
                </c:pt>
                <c:pt idx="8">
                  <c:v>2.0999999999999943</c:v>
                </c:pt>
                <c:pt idx="9">
                  <c:v>2.0999999999999943</c:v>
                </c:pt>
                <c:pt idx="10">
                  <c:v>2.2000000000000028</c:v>
                </c:pt>
                <c:pt idx="11">
                  <c:v>2.2999999999999972</c:v>
                </c:pt>
                <c:pt idx="12">
                  <c:v>2.2999999999999972</c:v>
                </c:pt>
                <c:pt idx="13">
                  <c:v>2.2999999999999972</c:v>
                </c:pt>
                <c:pt idx="14">
                  <c:v>2.5</c:v>
                </c:pt>
                <c:pt idx="15">
                  <c:v>2.2999999999999972</c:v>
                </c:pt>
                <c:pt idx="16">
                  <c:v>2.2999999999999972</c:v>
                </c:pt>
                <c:pt idx="17">
                  <c:v>2.1000000000000085</c:v>
                </c:pt>
                <c:pt idx="18">
                  <c:v>1.7999999999999972</c:v>
                </c:pt>
                <c:pt idx="19">
                  <c:v>1.7999999999999972</c:v>
                </c:pt>
                <c:pt idx="20">
                  <c:v>2.0999999999999943</c:v>
                </c:pt>
                <c:pt idx="21">
                  <c:v>2.2999999999999972</c:v>
                </c:pt>
                <c:pt idx="22">
                  <c:v>2.5</c:v>
                </c:pt>
                <c:pt idx="23">
                  <c:v>2.5999999999999943</c:v>
                </c:pt>
                <c:pt idx="24">
                  <c:v>2.7999999999999972</c:v>
                </c:pt>
                <c:pt idx="25">
                  <c:v>2.5</c:v>
                </c:pt>
                <c:pt idx="26">
                  <c:v>2.6999999999999886</c:v>
                </c:pt>
                <c:pt idx="27">
                  <c:v>2.7000000000000028</c:v>
                </c:pt>
                <c:pt idx="28">
                  <c:v>2.5999999999999943</c:v>
                </c:pt>
                <c:pt idx="29">
                  <c:v>2.6000000000000085</c:v>
                </c:pt>
                <c:pt idx="30">
                  <c:v>2.4000000000000057</c:v>
                </c:pt>
                <c:pt idx="31">
                  <c:v>2.6000000000000085</c:v>
                </c:pt>
                <c:pt idx="32">
                  <c:v>2.7999999999999972</c:v>
                </c:pt>
                <c:pt idx="33">
                  <c:v>2.7000000000000028</c:v>
                </c:pt>
                <c:pt idx="34">
                  <c:v>2.9000000000000057</c:v>
                </c:pt>
                <c:pt idx="35">
                  <c:v>2.8999999999999915</c:v>
                </c:pt>
                <c:pt idx="36">
                  <c:v>3.2000000000000028</c:v>
                </c:pt>
                <c:pt idx="37">
                  <c:v>3.2999999999999972</c:v>
                </c:pt>
                <c:pt idx="38">
                  <c:v>3.4000000000000057</c:v>
                </c:pt>
                <c:pt idx="39">
                  <c:v>3.2999999999999972</c:v>
                </c:pt>
                <c:pt idx="40">
                  <c:v>3.5</c:v>
                </c:pt>
                <c:pt idx="41">
                  <c:v>4.7000000000000028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2-D74A-AA24-428C164D8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96661104"/>
        <c:axId val="-1796658784"/>
      </c:areaChart>
      <c:catAx>
        <c:axId val="-179666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796658784"/>
        <c:crosses val="autoZero"/>
        <c:auto val="1"/>
        <c:lblAlgn val="ctr"/>
        <c:lblOffset val="100"/>
        <c:tickLblSkip val="10"/>
        <c:noMultiLvlLbl val="0"/>
      </c:catAx>
      <c:valAx>
        <c:axId val="-1796658784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796661104"/>
        <c:crosses val="autoZero"/>
        <c:crossBetween val="midCat"/>
        <c:majorUnit val="1"/>
      </c:valAx>
      <c:spPr>
        <a:solidFill>
          <a:schemeClr val="bg1"/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AUS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'LE &amp; HC'!$D$4:$BA$4</c:f>
              <c:numCache>
                <c:formatCode>_(* #,##0_);_(* \(#,##0\);_(* "-"??_);_(@_)</c:formatCode>
                <c:ptCount val="50"/>
                <c:pt idx="0">
                  <c:v>212.54499999999999</c:v>
                </c:pt>
                <c:pt idx="1">
                  <c:v>226.524</c:v>
                </c:pt>
                <c:pt idx="2">
                  <c:v>251.08500000000001</c:v>
                </c:pt>
                <c:pt idx="3">
                  <c:v>306.92700000000002</c:v>
                </c:pt>
                <c:pt idx="4">
                  <c:v>374.39299999999997</c:v>
                </c:pt>
                <c:pt idx="5">
                  <c:v>406.04300000000001</c:v>
                </c:pt>
                <c:pt idx="6">
                  <c:v>450.142</c:v>
                </c:pt>
                <c:pt idx="7">
                  <c:v>483.29700000000003</c:v>
                </c:pt>
                <c:pt idx="8">
                  <c:v>526.75699999999995</c:v>
                </c:pt>
                <c:pt idx="9">
                  <c:v>592.39700000000005</c:v>
                </c:pt>
                <c:pt idx="10">
                  <c:v>668.21199999999999</c:v>
                </c:pt>
                <c:pt idx="11">
                  <c:v>705.505</c:v>
                </c:pt>
                <c:pt idx="12">
                  <c:v>757.41</c:v>
                </c:pt>
                <c:pt idx="13">
                  <c:v>803.83600000000001</c:v>
                </c:pt>
                <c:pt idx="14">
                  <c:v>855.49800000000005</c:v>
                </c:pt>
                <c:pt idx="15">
                  <c:v>904.54200000000003</c:v>
                </c:pt>
                <c:pt idx="16">
                  <c:v>952.64700000000005</c:v>
                </c:pt>
                <c:pt idx="17">
                  <c:v>1027.9269999999999</c:v>
                </c:pt>
                <c:pt idx="18">
                  <c:v>1097.364</c:v>
                </c:pt>
                <c:pt idx="19">
                  <c:v>1166.26</c:v>
                </c:pt>
                <c:pt idx="20">
                  <c:v>1234.3720000000001</c:v>
                </c:pt>
                <c:pt idx="21">
                  <c:v>1305.5360000000001</c:v>
                </c:pt>
                <c:pt idx="22">
                  <c:v>1373.2049999999999</c:v>
                </c:pt>
                <c:pt idx="23">
                  <c:v>1454.566</c:v>
                </c:pt>
                <c:pt idx="24">
                  <c:v>1537.471</c:v>
                </c:pt>
                <c:pt idx="25">
                  <c:v>1642.9670000000001</c:v>
                </c:pt>
                <c:pt idx="26">
                  <c:v>1727.7829999999999</c:v>
                </c:pt>
                <c:pt idx="27">
                  <c:v>1839.2090000000001</c:v>
                </c:pt>
                <c:pt idx="28">
                  <c:v>1956.8969999999999</c:v>
                </c:pt>
                <c:pt idx="29">
                  <c:v>2153.2919999999999</c:v>
                </c:pt>
                <c:pt idx="30">
                  <c:v>2290.69</c:v>
                </c:pt>
                <c:pt idx="31">
                  <c:v>2481.0459999999998</c:v>
                </c:pt>
                <c:pt idx="32">
                  <c:v>2578.7089999999998</c:v>
                </c:pt>
                <c:pt idx="33">
                  <c:v>2818.1370000000002</c:v>
                </c:pt>
                <c:pt idx="34">
                  <c:v>2872.44</c:v>
                </c:pt>
                <c:pt idx="35">
                  <c:v>2996.3960000000002</c:v>
                </c:pt>
                <c:pt idx="36">
                  <c:v>3199.837</c:v>
                </c:pt>
                <c:pt idx="37">
                  <c:v>3350.1439999999998</c:v>
                </c:pt>
                <c:pt idx="38">
                  <c:v>3417.8330000000001</c:v>
                </c:pt>
                <c:pt idx="39">
                  <c:v>3593.395</c:v>
                </c:pt>
                <c:pt idx="40">
                  <c:v>3809.1120000000001</c:v>
                </c:pt>
                <c:pt idx="41">
                  <c:v>3854.19</c:v>
                </c:pt>
                <c:pt idx="42">
                  <c:v>4087.8490000000002</c:v>
                </c:pt>
                <c:pt idx="43">
                  <c:v>4562.7299999999996</c:v>
                </c:pt>
                <c:pt idx="44">
                  <c:v>4777.3879999999999</c:v>
                </c:pt>
                <c:pt idx="45">
                  <c:v>5037.3339999999998</c:v>
                </c:pt>
                <c:pt idx="46">
                  <c:v>5075.384</c:v>
                </c:pt>
                <c:pt idx="47">
                  <c:v>5193.8450000000003</c:v>
                </c:pt>
                <c:pt idx="48">
                  <c:v>5130.2340000000004</c:v>
                </c:pt>
                <c:pt idx="49">
                  <c:v>5627.3149999999996</c:v>
                </c:pt>
              </c:numCache>
            </c:numRef>
          </c:xVal>
          <c:yVal>
            <c:numRef>
              <c:f>'LE &amp; HC'!$D$5:$BA$5</c:f>
              <c:numCache>
                <c:formatCode>_(* #,##0.0_);_(* \(#,##0.0\);_(* "-"??_);_(@_)</c:formatCode>
                <c:ptCount val="50"/>
                <c:pt idx="0">
                  <c:v>71.068292682926838</c:v>
                </c:pt>
                <c:pt idx="1">
                  <c:v>71.457560975609766</c:v>
                </c:pt>
                <c:pt idx="2">
                  <c:v>71.846829268292694</c:v>
                </c:pt>
                <c:pt idx="3">
                  <c:v>72.236097560975622</c:v>
                </c:pt>
                <c:pt idx="4">
                  <c:v>72.62536585365855</c:v>
                </c:pt>
                <c:pt idx="5">
                  <c:v>73.014634146341479</c:v>
                </c:pt>
                <c:pt idx="6">
                  <c:v>73.344390243902438</c:v>
                </c:pt>
                <c:pt idx="7">
                  <c:v>73.674146341463413</c:v>
                </c:pt>
                <c:pt idx="8">
                  <c:v>74.003902439024415</c:v>
                </c:pt>
                <c:pt idx="9">
                  <c:v>74.333658536585361</c:v>
                </c:pt>
                <c:pt idx="10">
                  <c:v>74.663414634146349</c:v>
                </c:pt>
                <c:pt idx="11">
                  <c:v>74.904878048780503</c:v>
                </c:pt>
                <c:pt idx="12">
                  <c:v>75.146341463414643</c:v>
                </c:pt>
                <c:pt idx="13">
                  <c:v>75.387804878048797</c:v>
                </c:pt>
                <c:pt idx="14">
                  <c:v>75.629268292682937</c:v>
                </c:pt>
                <c:pt idx="15">
                  <c:v>75.870731707317091</c:v>
                </c:pt>
                <c:pt idx="16">
                  <c:v>76.151707317073175</c:v>
                </c:pt>
                <c:pt idx="17">
                  <c:v>76.432682926829287</c:v>
                </c:pt>
                <c:pt idx="18">
                  <c:v>76.71365853658537</c:v>
                </c:pt>
                <c:pt idx="19">
                  <c:v>76.994634146341468</c:v>
                </c:pt>
                <c:pt idx="20">
                  <c:v>77.27560975609758</c:v>
                </c:pt>
                <c:pt idx="21">
                  <c:v>77.378048780487816</c:v>
                </c:pt>
                <c:pt idx="22">
                  <c:v>77.878048780487816</c:v>
                </c:pt>
                <c:pt idx="23">
                  <c:v>77.878048780487816</c:v>
                </c:pt>
                <c:pt idx="24">
                  <c:v>77.82926829268294</c:v>
                </c:pt>
                <c:pt idx="25">
                  <c:v>78.078048780487819</c:v>
                </c:pt>
                <c:pt idx="26">
                  <c:v>78.480487804878052</c:v>
                </c:pt>
                <c:pt idx="27">
                  <c:v>78.631707317073179</c:v>
                </c:pt>
                <c:pt idx="28">
                  <c:v>78.931707317073176</c:v>
                </c:pt>
                <c:pt idx="29">
                  <c:v>79.234146341463429</c:v>
                </c:pt>
                <c:pt idx="30">
                  <c:v>79.634146341463421</c:v>
                </c:pt>
                <c:pt idx="31">
                  <c:v>79.936585365853674</c:v>
                </c:pt>
                <c:pt idx="32">
                  <c:v>80.239024390243912</c:v>
                </c:pt>
                <c:pt idx="33">
                  <c:v>80.490243902439033</c:v>
                </c:pt>
                <c:pt idx="34">
                  <c:v>80.841463414634148</c:v>
                </c:pt>
                <c:pt idx="35">
                  <c:v>81.041463414634151</c:v>
                </c:pt>
                <c:pt idx="36">
                  <c:v>81.292682926829272</c:v>
                </c:pt>
                <c:pt idx="37">
                  <c:v>81.395121951219522</c:v>
                </c:pt>
                <c:pt idx="38">
                  <c:v>81.543902439024407</c:v>
                </c:pt>
                <c:pt idx="39">
                  <c:v>81.695121951219534</c:v>
                </c:pt>
                <c:pt idx="40">
                  <c:v>81.895121951219508</c:v>
                </c:pt>
                <c:pt idx="41">
                  <c:v>82.046341463414635</c:v>
                </c:pt>
                <c:pt idx="42">
                  <c:v>82.148780487804885</c:v>
                </c:pt>
                <c:pt idx="43">
                  <c:v>82.3</c:v>
                </c:pt>
                <c:pt idx="44">
                  <c:v>82.4</c:v>
                </c:pt>
                <c:pt idx="45">
                  <c:v>82.448780487804896</c:v>
                </c:pt>
                <c:pt idx="46">
                  <c:v>82.5</c:v>
                </c:pt>
                <c:pt idx="47">
                  <c:v>82.748780487804893</c:v>
                </c:pt>
                <c:pt idx="48">
                  <c:v>82.9</c:v>
                </c:pt>
                <c:pt idx="49">
                  <c:v>83.2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04-5E4D-A15E-72896382231C}"/>
            </c:ext>
          </c:extLst>
        </c:ser>
        <c:ser>
          <c:idx val="1"/>
          <c:order val="1"/>
          <c:tx>
            <c:v>USA</c:v>
          </c:tx>
          <c:spPr>
            <a:ln w="76200" cap="rnd">
              <a:solidFill>
                <a:srgbClr val="FF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FF0000"/>
              </a:solidFill>
              <a:ln w="2222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'LE &amp; HC'!$C$64:$BA$64</c:f>
              <c:numCache>
                <c:formatCode>_(* #,##0_);_(* \(#,##0\);_(* "-"??_);_(@_)</c:formatCode>
                <c:ptCount val="51"/>
                <c:pt idx="0">
                  <c:v>326.96100000000001</c:v>
                </c:pt>
                <c:pt idx="1">
                  <c:v>357.988</c:v>
                </c:pt>
                <c:pt idx="2">
                  <c:v>397.09699999999998</c:v>
                </c:pt>
                <c:pt idx="3">
                  <c:v>439.30200000000002</c:v>
                </c:pt>
                <c:pt idx="4">
                  <c:v>495.11399999999998</c:v>
                </c:pt>
                <c:pt idx="5">
                  <c:v>560.75</c:v>
                </c:pt>
                <c:pt idx="6">
                  <c:v>638.851</c:v>
                </c:pt>
                <c:pt idx="7">
                  <c:v>726.24099999999999</c:v>
                </c:pt>
                <c:pt idx="8">
                  <c:v>808.88400000000001</c:v>
                </c:pt>
                <c:pt idx="9">
                  <c:v>908.96299999999997</c:v>
                </c:pt>
                <c:pt idx="10">
                  <c:v>1036.3</c:v>
                </c:pt>
                <c:pt idx="11">
                  <c:v>1191.537</c:v>
                </c:pt>
                <c:pt idx="12">
                  <c:v>1329.6690000000001</c:v>
                </c:pt>
                <c:pt idx="13">
                  <c:v>1451.9449999999999</c:v>
                </c:pt>
                <c:pt idx="14">
                  <c:v>1590.6669999999999</c:v>
                </c:pt>
                <c:pt idx="15">
                  <c:v>1735.1559999999999</c:v>
                </c:pt>
                <c:pt idx="16">
                  <c:v>1847.7729999999999</c:v>
                </c:pt>
                <c:pt idx="17">
                  <c:v>1976.1659999999999</c:v>
                </c:pt>
                <c:pt idx="18">
                  <c:v>2195.3919999999998</c:v>
                </c:pt>
                <c:pt idx="19">
                  <c:v>2424.654</c:v>
                </c:pt>
                <c:pt idx="20">
                  <c:v>2684.9839999999999</c:v>
                </c:pt>
                <c:pt idx="21">
                  <c:v>2901.5889999999999</c:v>
                </c:pt>
                <c:pt idx="22">
                  <c:v>3100.3429999999998</c:v>
                </c:pt>
                <c:pt idx="23">
                  <c:v>3286.558</c:v>
                </c:pt>
                <c:pt idx="24">
                  <c:v>3432.1010000000001</c:v>
                </c:pt>
                <c:pt idx="25">
                  <c:v>3586.7449999999999</c:v>
                </c:pt>
                <c:pt idx="26">
                  <c:v>3733</c:v>
                </c:pt>
                <c:pt idx="27">
                  <c:v>3894.2820000000002</c:v>
                </c:pt>
                <c:pt idx="28">
                  <c:v>4061.5360000000001</c:v>
                </c:pt>
                <c:pt idx="29">
                  <c:v>4261.9960000000001</c:v>
                </c:pt>
                <c:pt idx="30">
                  <c:v>4536.5609999999997</c:v>
                </c:pt>
                <c:pt idx="31">
                  <c:v>4888.518</c:v>
                </c:pt>
                <c:pt idx="32">
                  <c:v>5316.5219999999999</c:v>
                </c:pt>
                <c:pt idx="33">
                  <c:v>5726.5379999999996</c:v>
                </c:pt>
                <c:pt idx="34">
                  <c:v>6069.53</c:v>
                </c:pt>
                <c:pt idx="35">
                  <c:v>6430.7569999999996</c:v>
                </c:pt>
                <c:pt idx="36">
                  <c:v>6808.0540000000001</c:v>
                </c:pt>
                <c:pt idx="37">
                  <c:v>7166.5129999999999</c:v>
                </c:pt>
                <c:pt idx="38">
                  <c:v>7385.0259999999998</c:v>
                </c:pt>
                <c:pt idx="39">
                  <c:v>7645.0020000000004</c:v>
                </c:pt>
                <c:pt idx="40">
                  <c:v>7879.2529999999997</c:v>
                </c:pt>
                <c:pt idx="41">
                  <c:v>8079.4669999999996</c:v>
                </c:pt>
                <c:pt idx="42">
                  <c:v>8346.0640000000003</c:v>
                </c:pt>
                <c:pt idx="43">
                  <c:v>8519.6200000000008</c:v>
                </c:pt>
                <c:pt idx="44">
                  <c:v>8925.8790000000008</c:v>
                </c:pt>
                <c:pt idx="45">
                  <c:v>9355.1180000000004</c:v>
                </c:pt>
                <c:pt idx="46">
                  <c:v>9717.6489999999994</c:v>
                </c:pt>
                <c:pt idx="47">
                  <c:v>10046.472</c:v>
                </c:pt>
                <c:pt idx="48">
                  <c:v>10451.386</c:v>
                </c:pt>
                <c:pt idx="49">
                  <c:v>10855.517</c:v>
                </c:pt>
                <c:pt idx="50">
                  <c:v>11859.179</c:v>
                </c:pt>
              </c:numCache>
            </c:numRef>
          </c:xVal>
          <c:yVal>
            <c:numRef>
              <c:f>'LE &amp; HC'!$C$65:$BA$65</c:f>
              <c:numCache>
                <c:formatCode>0.0</c:formatCode>
                <c:ptCount val="51"/>
                <c:pt idx="0">
                  <c:v>70.807317073170736</c:v>
                </c:pt>
                <c:pt idx="1">
                  <c:v>71.107317073170748</c:v>
                </c:pt>
                <c:pt idx="2">
                  <c:v>71.156097560975624</c:v>
                </c:pt>
                <c:pt idx="3">
                  <c:v>71.356097560975613</c:v>
                </c:pt>
                <c:pt idx="4">
                  <c:v>71.956097560975607</c:v>
                </c:pt>
                <c:pt idx="5">
                  <c:v>72.604878048780478</c:v>
                </c:pt>
                <c:pt idx="6">
                  <c:v>72.856097560975613</c:v>
                </c:pt>
                <c:pt idx="7">
                  <c:v>73.256097560975618</c:v>
                </c:pt>
                <c:pt idx="8">
                  <c:v>73.356097560975613</c:v>
                </c:pt>
                <c:pt idx="9">
                  <c:v>73.804878048780495</c:v>
                </c:pt>
                <c:pt idx="10">
                  <c:v>73.609756097560989</c:v>
                </c:pt>
                <c:pt idx="11">
                  <c:v>74.009756097560995</c:v>
                </c:pt>
                <c:pt idx="12">
                  <c:v>74.360975609756096</c:v>
                </c:pt>
                <c:pt idx="13">
                  <c:v>74.463414634146332</c:v>
                </c:pt>
                <c:pt idx="14">
                  <c:v>74.563414634146355</c:v>
                </c:pt>
                <c:pt idx="15">
                  <c:v>74.563414634146355</c:v>
                </c:pt>
                <c:pt idx="16">
                  <c:v>74.614634146341473</c:v>
                </c:pt>
                <c:pt idx="17">
                  <c:v>74.765853658536599</c:v>
                </c:pt>
                <c:pt idx="18">
                  <c:v>74.765853658536599</c:v>
                </c:pt>
                <c:pt idx="19">
                  <c:v>75.01707317073172</c:v>
                </c:pt>
                <c:pt idx="20">
                  <c:v>75.214634146341467</c:v>
                </c:pt>
                <c:pt idx="21">
                  <c:v>75.365853658536594</c:v>
                </c:pt>
                <c:pt idx="22">
                  <c:v>75.6170731707317</c:v>
                </c:pt>
                <c:pt idx="23">
                  <c:v>75.419512195121968</c:v>
                </c:pt>
                <c:pt idx="24">
                  <c:v>75.619512195121956</c:v>
                </c:pt>
                <c:pt idx="25">
                  <c:v>75.621951219512198</c:v>
                </c:pt>
                <c:pt idx="26">
                  <c:v>76.026829268292687</c:v>
                </c:pt>
                <c:pt idx="27">
                  <c:v>76.429268292682934</c:v>
                </c:pt>
                <c:pt idx="28">
                  <c:v>76.580487804878061</c:v>
                </c:pt>
                <c:pt idx="29">
                  <c:v>76.582926829268303</c:v>
                </c:pt>
                <c:pt idx="30">
                  <c:v>76.636585365853662</c:v>
                </c:pt>
                <c:pt idx="31">
                  <c:v>76.836585365853665</c:v>
                </c:pt>
                <c:pt idx="32">
                  <c:v>76.936585365853659</c:v>
                </c:pt>
                <c:pt idx="33">
                  <c:v>77.036585365853668</c:v>
                </c:pt>
                <c:pt idx="34">
                  <c:v>77.487804878048777</c:v>
                </c:pt>
                <c:pt idx="35">
                  <c:v>77.487804878048777</c:v>
                </c:pt>
                <c:pt idx="36">
                  <c:v>77.68780487804878</c:v>
                </c:pt>
                <c:pt idx="37">
                  <c:v>77.987804878048792</c:v>
                </c:pt>
                <c:pt idx="38">
                  <c:v>78.03902439024391</c:v>
                </c:pt>
                <c:pt idx="39">
                  <c:v>78.390243902439025</c:v>
                </c:pt>
                <c:pt idx="40">
                  <c:v>78.541463414634151</c:v>
                </c:pt>
                <c:pt idx="41">
                  <c:v>78.641463414634146</c:v>
                </c:pt>
                <c:pt idx="42">
                  <c:v>78.741463414634154</c:v>
                </c:pt>
                <c:pt idx="43">
                  <c:v>78.741463414634154</c:v>
                </c:pt>
                <c:pt idx="44">
                  <c:v>78.841463414634148</c:v>
                </c:pt>
                <c:pt idx="45">
                  <c:v>78.690243902439036</c:v>
                </c:pt>
                <c:pt idx="46">
                  <c:v>78.53902439024391</c:v>
                </c:pt>
                <c:pt idx="47">
                  <c:v>78.53902439024391</c:v>
                </c:pt>
                <c:pt idx="48">
                  <c:v>78.639024390243918</c:v>
                </c:pt>
                <c:pt idx="49">
                  <c:v>78.787804878048775</c:v>
                </c:pt>
                <c:pt idx="50">
                  <c:v>77.280487804878064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04-5E4D-A15E-72896382231C}"/>
            </c:ext>
          </c:extLst>
        </c:ser>
        <c:ser>
          <c:idx val="2"/>
          <c:order val="2"/>
          <c:tx>
            <c:v>AUT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'LE &amp; HC'!$C$6:$BA$6</c:f>
              <c:numCache>
                <c:formatCode>_(* #,##0_);_(* \(#,##0\);_(* "-"??_);_(@_)</c:formatCode>
                <c:ptCount val="51"/>
                <c:pt idx="0">
                  <c:v>173.39099999999999</c:v>
                </c:pt>
                <c:pt idx="1">
                  <c:v>189.27099999999999</c:v>
                </c:pt>
                <c:pt idx="2">
                  <c:v>209.23599999999999</c:v>
                </c:pt>
                <c:pt idx="3">
                  <c:v>237.846</c:v>
                </c:pt>
                <c:pt idx="4">
                  <c:v>283.17</c:v>
                </c:pt>
                <c:pt idx="5">
                  <c:v>387.06599999999997</c:v>
                </c:pt>
                <c:pt idx="6">
                  <c:v>439.48899999999998</c:v>
                </c:pt>
                <c:pt idx="7">
                  <c:v>486.17099999999999</c:v>
                </c:pt>
                <c:pt idx="8">
                  <c:v>545.91999999999996</c:v>
                </c:pt>
                <c:pt idx="9">
                  <c:v>624.62900000000002</c:v>
                </c:pt>
                <c:pt idx="10">
                  <c:v>710.87400000000002</c:v>
                </c:pt>
                <c:pt idx="11">
                  <c:v>659.71799999999996</c:v>
                </c:pt>
                <c:pt idx="12">
                  <c:v>704.08100000000002</c:v>
                </c:pt>
                <c:pt idx="13">
                  <c:v>736.37300000000005</c:v>
                </c:pt>
                <c:pt idx="14">
                  <c:v>770.30100000000004</c:v>
                </c:pt>
                <c:pt idx="15">
                  <c:v>828.94799999999998</c:v>
                </c:pt>
                <c:pt idx="16">
                  <c:v>889.34900000000005</c:v>
                </c:pt>
                <c:pt idx="17">
                  <c:v>982.73199999999997</c:v>
                </c:pt>
                <c:pt idx="18">
                  <c:v>1051.1420000000001</c:v>
                </c:pt>
                <c:pt idx="19">
                  <c:v>1162.7660000000001</c:v>
                </c:pt>
                <c:pt idx="20">
                  <c:v>1482.2809999999999</c:v>
                </c:pt>
                <c:pt idx="21">
                  <c:v>1585.7760000000001</c:v>
                </c:pt>
                <c:pt idx="22">
                  <c:v>1706.8579999999999</c:v>
                </c:pt>
                <c:pt idx="23">
                  <c:v>1849.904</c:v>
                </c:pt>
                <c:pt idx="24">
                  <c:v>2017.289</c:v>
                </c:pt>
                <c:pt idx="25">
                  <c:v>2086.13</c:v>
                </c:pt>
                <c:pt idx="26">
                  <c:v>2160.5189999999998</c:v>
                </c:pt>
                <c:pt idx="27">
                  <c:v>2265.2139999999999</c:v>
                </c:pt>
                <c:pt idx="28">
                  <c:v>2428.152</c:v>
                </c:pt>
                <c:pt idx="29">
                  <c:v>2569.3440000000001</c:v>
                </c:pt>
                <c:pt idx="30">
                  <c:v>2803.9050000000002</c:v>
                </c:pt>
                <c:pt idx="31">
                  <c:v>2859.0740000000001</c:v>
                </c:pt>
                <c:pt idx="32">
                  <c:v>3101.0210000000002</c:v>
                </c:pt>
                <c:pt idx="33">
                  <c:v>3198.0010000000002</c:v>
                </c:pt>
                <c:pt idx="34">
                  <c:v>3410.9740000000002</c:v>
                </c:pt>
                <c:pt idx="35">
                  <c:v>3475.8679999999999</c:v>
                </c:pt>
                <c:pt idx="36">
                  <c:v>3634.95</c:v>
                </c:pt>
                <c:pt idx="37">
                  <c:v>3795.6419999999998</c:v>
                </c:pt>
                <c:pt idx="38">
                  <c:v>4009.3069999999998</c:v>
                </c:pt>
                <c:pt idx="39">
                  <c:v>4090.2089999999998</c:v>
                </c:pt>
                <c:pt idx="40">
                  <c:v>4258.99</c:v>
                </c:pt>
                <c:pt idx="41">
                  <c:v>4345.1580000000004</c:v>
                </c:pt>
                <c:pt idx="42">
                  <c:v>4588.3440000000001</c:v>
                </c:pt>
                <c:pt idx="43">
                  <c:v>4767.0829999999996</c:v>
                </c:pt>
                <c:pt idx="44">
                  <c:v>4858.3320000000003</c:v>
                </c:pt>
                <c:pt idx="45">
                  <c:v>4943.5159999999996</c:v>
                </c:pt>
                <c:pt idx="46">
                  <c:v>5195.5320000000002</c:v>
                </c:pt>
                <c:pt idx="47">
                  <c:v>5315.3549999999996</c:v>
                </c:pt>
                <c:pt idx="48">
                  <c:v>5518.5379999999996</c:v>
                </c:pt>
                <c:pt idx="49">
                  <c:v>5624.0140000000001</c:v>
                </c:pt>
                <c:pt idx="50">
                  <c:v>5882.7449999999999</c:v>
                </c:pt>
              </c:numCache>
            </c:numRef>
          </c:xVal>
          <c:yVal>
            <c:numRef>
              <c:f>'LE &amp; HC'!$C$7:$BA$7</c:f>
              <c:numCache>
                <c:formatCode>_(* #,##0.0_);_(* \(#,##0.0\);_(* "-"??_);_(@_)</c:formatCode>
                <c:ptCount val="51"/>
                <c:pt idx="0">
                  <c:v>69.91463414634147</c:v>
                </c:pt>
                <c:pt idx="1">
                  <c:v>70.114634146341473</c:v>
                </c:pt>
                <c:pt idx="2">
                  <c:v>70.463414634146346</c:v>
                </c:pt>
                <c:pt idx="3">
                  <c:v>71.014634146341464</c:v>
                </c:pt>
                <c:pt idx="4">
                  <c:v>71.012195121951223</c:v>
                </c:pt>
                <c:pt idx="5">
                  <c:v>71.114634146341487</c:v>
                </c:pt>
                <c:pt idx="6">
                  <c:v>71.565853658536582</c:v>
                </c:pt>
                <c:pt idx="7">
                  <c:v>71.91463414634147</c:v>
                </c:pt>
                <c:pt idx="8">
                  <c:v>72.012195121951223</c:v>
                </c:pt>
                <c:pt idx="9">
                  <c:v>72.312195121951234</c:v>
                </c:pt>
                <c:pt idx="10">
                  <c:v>72.463414634146346</c:v>
                </c:pt>
                <c:pt idx="11">
                  <c:v>72.81219512195122</c:v>
                </c:pt>
                <c:pt idx="12">
                  <c:v>72.960975609756105</c:v>
                </c:pt>
                <c:pt idx="13">
                  <c:v>73.012195121951237</c:v>
                </c:pt>
                <c:pt idx="14">
                  <c:v>73.612195121951231</c:v>
                </c:pt>
                <c:pt idx="15">
                  <c:v>73.814634146341476</c:v>
                </c:pt>
                <c:pt idx="16">
                  <c:v>74.317073170731717</c:v>
                </c:pt>
                <c:pt idx="17">
                  <c:v>74.768292682926841</c:v>
                </c:pt>
                <c:pt idx="18">
                  <c:v>75.217073170731709</c:v>
                </c:pt>
                <c:pt idx="19">
                  <c:v>75.265853658536599</c:v>
                </c:pt>
                <c:pt idx="20">
                  <c:v>75.568292682926852</c:v>
                </c:pt>
                <c:pt idx="21">
                  <c:v>75.6170731707317</c:v>
                </c:pt>
                <c:pt idx="22">
                  <c:v>75.817073170731717</c:v>
                </c:pt>
                <c:pt idx="23">
                  <c:v>76.068292682926838</c:v>
                </c:pt>
                <c:pt idx="24">
                  <c:v>76.419512195121953</c:v>
                </c:pt>
                <c:pt idx="25">
                  <c:v>76.668292682926847</c:v>
                </c:pt>
                <c:pt idx="26">
                  <c:v>76.870731707317077</c:v>
                </c:pt>
                <c:pt idx="27">
                  <c:v>77.319512195121959</c:v>
                </c:pt>
                <c:pt idx="28">
                  <c:v>77.670731707317088</c:v>
                </c:pt>
                <c:pt idx="29">
                  <c:v>77.875609756097575</c:v>
                </c:pt>
                <c:pt idx="30">
                  <c:v>78.126829268292695</c:v>
                </c:pt>
                <c:pt idx="31">
                  <c:v>78.575609756097563</c:v>
                </c:pt>
                <c:pt idx="32">
                  <c:v>78.678048780487828</c:v>
                </c:pt>
                <c:pt idx="33">
                  <c:v>78.631707317073179</c:v>
                </c:pt>
                <c:pt idx="34">
                  <c:v>79.180487804878055</c:v>
                </c:pt>
                <c:pt idx="35">
                  <c:v>79.331707317073182</c:v>
                </c:pt>
                <c:pt idx="36">
                  <c:v>79.880487804878058</c:v>
                </c:pt>
                <c:pt idx="37">
                  <c:v>80.180487804878055</c:v>
                </c:pt>
                <c:pt idx="38">
                  <c:v>80.431707317073176</c:v>
                </c:pt>
                <c:pt idx="39">
                  <c:v>80.331707317073182</c:v>
                </c:pt>
                <c:pt idx="40">
                  <c:v>80.580487804878061</c:v>
                </c:pt>
                <c:pt idx="41">
                  <c:v>80.982926829268294</c:v>
                </c:pt>
                <c:pt idx="42">
                  <c:v>80.936585365853674</c:v>
                </c:pt>
                <c:pt idx="43">
                  <c:v>81.136585365853662</c:v>
                </c:pt>
                <c:pt idx="44">
                  <c:v>81.490243902439033</c:v>
                </c:pt>
                <c:pt idx="45">
                  <c:v>81.190243902439036</c:v>
                </c:pt>
                <c:pt idx="46">
                  <c:v>81.64146341463416</c:v>
                </c:pt>
                <c:pt idx="47">
                  <c:v>81.643902439024401</c:v>
                </c:pt>
                <c:pt idx="48">
                  <c:v>81.692682926829278</c:v>
                </c:pt>
                <c:pt idx="49">
                  <c:v>81.895121951219508</c:v>
                </c:pt>
                <c:pt idx="50">
                  <c:v>81.192682926829278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04-5E4D-A15E-72896382231C}"/>
            </c:ext>
          </c:extLst>
        </c:ser>
        <c:ser>
          <c:idx val="3"/>
          <c:order val="3"/>
          <c:tx>
            <c:v>BEL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'LE &amp; HC'!$C$8:$BA$8</c:f>
              <c:numCache>
                <c:formatCode>_(* #,##0_);_(* \(#,##0\);_(* "-"??_);_(@_)</c:formatCode>
                <c:ptCount val="51"/>
                <c:pt idx="0">
                  <c:v>149.57300000000001</c:v>
                </c:pt>
                <c:pt idx="1">
                  <c:v>164.899</c:v>
                </c:pt>
                <c:pt idx="2">
                  <c:v>186.303</c:v>
                </c:pt>
                <c:pt idx="3">
                  <c:v>224.43799999999999</c:v>
                </c:pt>
                <c:pt idx="4">
                  <c:v>257.39299999999997</c:v>
                </c:pt>
                <c:pt idx="5">
                  <c:v>335.34</c:v>
                </c:pt>
                <c:pt idx="6">
                  <c:v>384.68700000000001</c:v>
                </c:pt>
                <c:pt idx="7">
                  <c:v>446.14800000000002</c:v>
                </c:pt>
                <c:pt idx="8">
                  <c:v>502.70800000000003</c:v>
                </c:pt>
                <c:pt idx="9">
                  <c:v>562.93899999999996</c:v>
                </c:pt>
                <c:pt idx="10">
                  <c:v>592.43600000000004</c:v>
                </c:pt>
                <c:pt idx="11">
                  <c:v>668.86300000000006</c:v>
                </c:pt>
                <c:pt idx="12">
                  <c:v>741.74800000000005</c:v>
                </c:pt>
                <c:pt idx="13">
                  <c:v>786.15300000000002</c:v>
                </c:pt>
                <c:pt idx="14">
                  <c:v>813.53899999999999</c:v>
                </c:pt>
                <c:pt idx="15">
                  <c:v>865.86500000000001</c:v>
                </c:pt>
                <c:pt idx="16">
                  <c:v>944.82399999999996</c:v>
                </c:pt>
                <c:pt idx="17">
                  <c:v>1009.692</c:v>
                </c:pt>
                <c:pt idx="18">
                  <c:v>1111.7829999999999</c:v>
                </c:pt>
                <c:pt idx="19">
                  <c:v>1203.71</c:v>
                </c:pt>
                <c:pt idx="20">
                  <c:v>1301.9079999999999</c:v>
                </c:pt>
                <c:pt idx="21">
                  <c:v>1421.009</c:v>
                </c:pt>
                <c:pt idx="22">
                  <c:v>1525.7159999999999</c:v>
                </c:pt>
                <c:pt idx="23">
                  <c:v>1583.7080000000001</c:v>
                </c:pt>
                <c:pt idx="24">
                  <c:v>1621.74</c:v>
                </c:pt>
                <c:pt idx="25">
                  <c:v>1670.748</c:v>
                </c:pt>
                <c:pt idx="26">
                  <c:v>1768.0909999999999</c:v>
                </c:pt>
                <c:pt idx="27">
                  <c:v>1814.866</c:v>
                </c:pt>
                <c:pt idx="28">
                  <c:v>1881.66</c:v>
                </c:pt>
                <c:pt idx="29">
                  <c:v>2011.684</c:v>
                </c:pt>
                <c:pt idx="30">
                  <c:v>2298.1860000000001</c:v>
                </c:pt>
                <c:pt idx="31">
                  <c:v>2404.2139999999999</c:v>
                </c:pt>
                <c:pt idx="32">
                  <c:v>2644.145</c:v>
                </c:pt>
                <c:pt idx="33">
                  <c:v>2902.7759999999998</c:v>
                </c:pt>
                <c:pt idx="34">
                  <c:v>3086.2040000000002</c:v>
                </c:pt>
                <c:pt idx="35">
                  <c:v>3104.1729999999998</c:v>
                </c:pt>
                <c:pt idx="36">
                  <c:v>3195.3609999999999</c:v>
                </c:pt>
                <c:pt idx="37">
                  <c:v>3307.5770000000002</c:v>
                </c:pt>
                <c:pt idx="38">
                  <c:v>3545.0859999999998</c:v>
                </c:pt>
                <c:pt idx="39">
                  <c:v>3711.279</c:v>
                </c:pt>
                <c:pt idx="40">
                  <c:v>3908.473</c:v>
                </c:pt>
                <c:pt idx="41">
                  <c:v>4053.8829999999998</c:v>
                </c:pt>
                <c:pt idx="42">
                  <c:v>4233.076</c:v>
                </c:pt>
                <c:pt idx="43">
                  <c:v>4430.7290000000003</c:v>
                </c:pt>
                <c:pt idx="44">
                  <c:v>4580.0640000000003</c:v>
                </c:pt>
                <c:pt idx="45">
                  <c:v>4807.3999999999996</c:v>
                </c:pt>
                <c:pt idx="46">
                  <c:v>4998.9979999999996</c:v>
                </c:pt>
                <c:pt idx="47">
                  <c:v>5121.1859999999997</c:v>
                </c:pt>
                <c:pt idx="48">
                  <c:v>5315.1940000000004</c:v>
                </c:pt>
                <c:pt idx="49">
                  <c:v>5352.8710000000001</c:v>
                </c:pt>
                <c:pt idx="50">
                  <c:v>5274.0910000000003</c:v>
                </c:pt>
              </c:numCache>
            </c:numRef>
          </c:xVal>
          <c:yVal>
            <c:numRef>
              <c:f>'LE &amp; HC'!$C$9:$BA$9</c:f>
              <c:numCache>
                <c:formatCode>_(* #,##0.0_);_(* \(#,##0.0\);_(* "-"??_);_(@_)</c:formatCode>
                <c:ptCount val="51"/>
                <c:pt idx="0">
                  <c:v>70.971951219512206</c:v>
                </c:pt>
                <c:pt idx="1">
                  <c:v>71.060487804878065</c:v>
                </c:pt>
                <c:pt idx="2">
                  <c:v>71.405121951219513</c:v>
                </c:pt>
                <c:pt idx="3">
                  <c:v>71.635365853658556</c:v>
                </c:pt>
                <c:pt idx="4">
                  <c:v>71.985853658536584</c:v>
                </c:pt>
                <c:pt idx="5">
                  <c:v>71.97121951219512</c:v>
                </c:pt>
                <c:pt idx="6">
                  <c:v>72.119756097560995</c:v>
                </c:pt>
                <c:pt idx="7">
                  <c:v>72.773902439024411</c:v>
                </c:pt>
                <c:pt idx="8">
                  <c:v>72.698048780487809</c:v>
                </c:pt>
                <c:pt idx="9">
                  <c:v>73.193658536585374</c:v>
                </c:pt>
                <c:pt idx="10">
                  <c:v>73.207073170731718</c:v>
                </c:pt>
                <c:pt idx="11">
                  <c:v>73.621707317073188</c:v>
                </c:pt>
                <c:pt idx="12">
                  <c:v>73.888048780487821</c:v>
                </c:pt>
                <c:pt idx="13">
                  <c:v>73.869024390243908</c:v>
                </c:pt>
                <c:pt idx="14">
                  <c:v>74.404878048780489</c:v>
                </c:pt>
                <c:pt idx="15">
                  <c:v>74.520243902439034</c:v>
                </c:pt>
                <c:pt idx="16">
                  <c:v>74.731707317073187</c:v>
                </c:pt>
                <c:pt idx="17">
                  <c:v>75.365853658536594</c:v>
                </c:pt>
                <c:pt idx="18">
                  <c:v>75.565853658536597</c:v>
                </c:pt>
                <c:pt idx="19">
                  <c:v>75.63268292682929</c:v>
                </c:pt>
                <c:pt idx="20">
                  <c:v>76.051951219512205</c:v>
                </c:pt>
                <c:pt idx="21">
                  <c:v>76.192195121951229</c:v>
                </c:pt>
                <c:pt idx="22">
                  <c:v>76.351219512195129</c:v>
                </c:pt>
                <c:pt idx="23">
                  <c:v>76.345365853658535</c:v>
                </c:pt>
                <c:pt idx="24">
                  <c:v>76.691707317073181</c:v>
                </c:pt>
                <c:pt idx="25">
                  <c:v>76.84073170731709</c:v>
                </c:pt>
                <c:pt idx="26">
                  <c:v>77.187317073170732</c:v>
                </c:pt>
                <c:pt idx="27">
                  <c:v>77.370731707317091</c:v>
                </c:pt>
                <c:pt idx="28">
                  <c:v>77.473170731707327</c:v>
                </c:pt>
                <c:pt idx="29">
                  <c:v>77.619512195121956</c:v>
                </c:pt>
                <c:pt idx="30">
                  <c:v>77.721951219512192</c:v>
                </c:pt>
                <c:pt idx="31">
                  <c:v>77.973170731707341</c:v>
                </c:pt>
                <c:pt idx="32">
                  <c:v>78.075609756097577</c:v>
                </c:pt>
                <c:pt idx="33">
                  <c:v>78.129268292682923</c:v>
                </c:pt>
                <c:pt idx="34">
                  <c:v>78.878048780487802</c:v>
                </c:pt>
                <c:pt idx="35">
                  <c:v>78.980487804878067</c:v>
                </c:pt>
                <c:pt idx="36">
                  <c:v>79.380487804878044</c:v>
                </c:pt>
                <c:pt idx="37">
                  <c:v>79.782926829268305</c:v>
                </c:pt>
                <c:pt idx="38">
                  <c:v>79.680487804878055</c:v>
                </c:pt>
                <c:pt idx="39">
                  <c:v>80.034146341463412</c:v>
                </c:pt>
                <c:pt idx="40">
                  <c:v>80.182926829268297</c:v>
                </c:pt>
                <c:pt idx="41">
                  <c:v>80.585365853658544</c:v>
                </c:pt>
                <c:pt idx="42">
                  <c:v>80.385365853658541</c:v>
                </c:pt>
                <c:pt idx="43">
                  <c:v>80.587804878048786</c:v>
                </c:pt>
                <c:pt idx="44">
                  <c:v>81.287804878048775</c:v>
                </c:pt>
                <c:pt idx="45">
                  <c:v>80.992682926829289</c:v>
                </c:pt>
                <c:pt idx="46">
                  <c:v>81.439024390243901</c:v>
                </c:pt>
                <c:pt idx="47">
                  <c:v>81.492682926829275</c:v>
                </c:pt>
                <c:pt idx="48">
                  <c:v>81.595121951219525</c:v>
                </c:pt>
                <c:pt idx="49">
                  <c:v>81.995121951219517</c:v>
                </c:pt>
                <c:pt idx="50">
                  <c:v>80.795121951219514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04-5E4D-A15E-72896382231C}"/>
            </c:ext>
          </c:extLst>
        </c:ser>
        <c:ser>
          <c:idx val="4"/>
          <c:order val="4"/>
          <c:tx>
            <c:v>CAN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'LE &amp; HC'!$C$10:$BA$10</c:f>
              <c:numCache>
                <c:formatCode>_(* #,##0_);_(* \(#,##0\);_(* "-"??_);_(@_)</c:formatCode>
                <c:ptCount val="51"/>
                <c:pt idx="0">
                  <c:v>273.226</c:v>
                </c:pt>
                <c:pt idx="1">
                  <c:v>313.39100000000002</c:v>
                </c:pt>
                <c:pt idx="2">
                  <c:v>338.22199999999998</c:v>
                </c:pt>
                <c:pt idx="3">
                  <c:v>366.733</c:v>
                </c:pt>
                <c:pt idx="4">
                  <c:v>420.19600000000003</c:v>
                </c:pt>
                <c:pt idx="5">
                  <c:v>487.49700000000001</c:v>
                </c:pt>
                <c:pt idx="6">
                  <c:v>543.33699999999999</c:v>
                </c:pt>
                <c:pt idx="7">
                  <c:v>580.80799999999999</c:v>
                </c:pt>
                <c:pt idx="8">
                  <c:v>624.79600000000005</c:v>
                </c:pt>
                <c:pt idx="9">
                  <c:v>692.26900000000001</c:v>
                </c:pt>
                <c:pt idx="10">
                  <c:v>791.81200000000001</c:v>
                </c:pt>
                <c:pt idx="11">
                  <c:v>898.80700000000002</c:v>
                </c:pt>
                <c:pt idx="12">
                  <c:v>996.08600000000001</c:v>
                </c:pt>
                <c:pt idx="13">
                  <c:v>1066.7460000000001</c:v>
                </c:pt>
                <c:pt idx="14">
                  <c:v>1135.02</c:v>
                </c:pt>
                <c:pt idx="15">
                  <c:v>1212.8499999999999</c:v>
                </c:pt>
                <c:pt idx="16">
                  <c:v>1278.816</c:v>
                </c:pt>
                <c:pt idx="17">
                  <c:v>1357.453</c:v>
                </c:pt>
                <c:pt idx="18">
                  <c:v>1461.3</c:v>
                </c:pt>
                <c:pt idx="19">
                  <c:v>1579.5429999999999</c:v>
                </c:pt>
                <c:pt idx="20">
                  <c:v>1699.7739999999999</c:v>
                </c:pt>
                <c:pt idx="21">
                  <c:v>1805.2090000000001</c:v>
                </c:pt>
                <c:pt idx="22">
                  <c:v>1897.4559999999999</c:v>
                </c:pt>
                <c:pt idx="23">
                  <c:v>1930.8889999999999</c:v>
                </c:pt>
                <c:pt idx="24">
                  <c:v>1962.1959999999999</c:v>
                </c:pt>
                <c:pt idx="25">
                  <c:v>1984.944</c:v>
                </c:pt>
                <c:pt idx="26">
                  <c:v>1999.778</c:v>
                </c:pt>
                <c:pt idx="27">
                  <c:v>2091.9969999999998</c:v>
                </c:pt>
                <c:pt idx="28">
                  <c:v>2200.4679999999998</c:v>
                </c:pt>
                <c:pt idx="29">
                  <c:v>2278.2539999999999</c:v>
                </c:pt>
                <c:pt idx="30">
                  <c:v>2450.5929999999998</c:v>
                </c:pt>
                <c:pt idx="31">
                  <c:v>2624.2930000000001</c:v>
                </c:pt>
                <c:pt idx="32">
                  <c:v>2758.0650000000001</c:v>
                </c:pt>
                <c:pt idx="33">
                  <c:v>2914.2060000000001</c:v>
                </c:pt>
                <c:pt idx="34">
                  <c:v>3122.3960000000002</c:v>
                </c:pt>
                <c:pt idx="35">
                  <c:v>3291.9119999999998</c:v>
                </c:pt>
                <c:pt idx="36">
                  <c:v>3486.6210000000001</c:v>
                </c:pt>
                <c:pt idx="37">
                  <c:v>3709.6149999999998</c:v>
                </c:pt>
                <c:pt idx="38">
                  <c:v>3849.5439999999999</c:v>
                </c:pt>
                <c:pt idx="39">
                  <c:v>3945.873</c:v>
                </c:pt>
                <c:pt idx="40">
                  <c:v>4155.5290000000005</c:v>
                </c:pt>
                <c:pt idx="41">
                  <c:v>4228.9620000000004</c:v>
                </c:pt>
                <c:pt idx="42">
                  <c:v>4336.2489999999998</c:v>
                </c:pt>
                <c:pt idx="43">
                  <c:v>4428.7529999999997</c:v>
                </c:pt>
                <c:pt idx="44">
                  <c:v>4536.8100000000004</c:v>
                </c:pt>
                <c:pt idx="45">
                  <c:v>4635.2849999999999</c:v>
                </c:pt>
                <c:pt idx="46">
                  <c:v>5044.2749999999996</c:v>
                </c:pt>
                <c:pt idx="47">
                  <c:v>5150.47</c:v>
                </c:pt>
                <c:pt idx="48">
                  <c:v>5308.3559999999998</c:v>
                </c:pt>
                <c:pt idx="49">
                  <c:v>5189.7209999999995</c:v>
                </c:pt>
                <c:pt idx="50">
                  <c:v>5828.3239999999996</c:v>
                </c:pt>
              </c:numCache>
            </c:numRef>
          </c:xVal>
          <c:yVal>
            <c:numRef>
              <c:f>'LE &amp; HC'!$C$11:$BA$11</c:f>
              <c:numCache>
                <c:formatCode>_(* #,##0.0_);_(* \(#,##0.0\);_(* "-"??_);_(@_)</c:formatCode>
                <c:ptCount val="51"/>
                <c:pt idx="0">
                  <c:v>72.700487804878051</c:v>
                </c:pt>
                <c:pt idx="1">
                  <c:v>73.029268292682929</c:v>
                </c:pt>
                <c:pt idx="2">
                  <c:v>72.933902439024394</c:v>
                </c:pt>
                <c:pt idx="3">
                  <c:v>73.162682926829277</c:v>
                </c:pt>
                <c:pt idx="4">
                  <c:v>73.237560975609767</c:v>
                </c:pt>
                <c:pt idx="5">
                  <c:v>73.521707317073165</c:v>
                </c:pt>
                <c:pt idx="6">
                  <c:v>73.856097560975613</c:v>
                </c:pt>
                <c:pt idx="7">
                  <c:v>74.215609756097564</c:v>
                </c:pt>
                <c:pt idx="8">
                  <c:v>74.529756097560977</c:v>
                </c:pt>
                <c:pt idx="9">
                  <c:v>74.866341463414642</c:v>
                </c:pt>
                <c:pt idx="10">
                  <c:v>75.078048780487805</c:v>
                </c:pt>
                <c:pt idx="11">
                  <c:v>75.463414634146346</c:v>
                </c:pt>
                <c:pt idx="12">
                  <c:v>75.763414634146343</c:v>
                </c:pt>
                <c:pt idx="13">
                  <c:v>76.065853658536597</c:v>
                </c:pt>
                <c:pt idx="14">
                  <c:v>76.217073170731723</c:v>
                </c:pt>
                <c:pt idx="15">
                  <c:v>76.368292682926835</c:v>
                </c:pt>
                <c:pt idx="16">
                  <c:v>76.519512195121962</c:v>
                </c:pt>
                <c:pt idx="17">
                  <c:v>76.719512195121951</c:v>
                </c:pt>
                <c:pt idx="18">
                  <c:v>76.919512195121953</c:v>
                </c:pt>
                <c:pt idx="19">
                  <c:v>77.11951219512197</c:v>
                </c:pt>
                <c:pt idx="20">
                  <c:v>77.421951219512209</c:v>
                </c:pt>
                <c:pt idx="21">
                  <c:v>77.621951219512198</c:v>
                </c:pt>
                <c:pt idx="22">
                  <c:v>77.724390243902448</c:v>
                </c:pt>
                <c:pt idx="23">
                  <c:v>77.824390243902457</c:v>
                </c:pt>
                <c:pt idx="24">
                  <c:v>77.826829268292698</c:v>
                </c:pt>
                <c:pt idx="25">
                  <c:v>78.029268292682943</c:v>
                </c:pt>
                <c:pt idx="26">
                  <c:v>78.180487804878055</c:v>
                </c:pt>
                <c:pt idx="27">
                  <c:v>78.431707317073176</c:v>
                </c:pt>
                <c:pt idx="28">
                  <c:v>78.634146341463421</c:v>
                </c:pt>
                <c:pt idx="29">
                  <c:v>78.885365853658527</c:v>
                </c:pt>
                <c:pt idx="30">
                  <c:v>79.136585365853662</c:v>
                </c:pt>
                <c:pt idx="31">
                  <c:v>79.339024390243921</c:v>
                </c:pt>
                <c:pt idx="32">
                  <c:v>79.490243902439019</c:v>
                </c:pt>
                <c:pt idx="33">
                  <c:v>79.741463414634168</c:v>
                </c:pt>
                <c:pt idx="34">
                  <c:v>79.892682926829281</c:v>
                </c:pt>
                <c:pt idx="35">
                  <c:v>80.192682926829278</c:v>
                </c:pt>
                <c:pt idx="36">
                  <c:v>80.34390243902439</c:v>
                </c:pt>
                <c:pt idx="37">
                  <c:v>80.543902439024407</c:v>
                </c:pt>
                <c:pt idx="38">
                  <c:v>80.695121951219519</c:v>
                </c:pt>
                <c:pt idx="39">
                  <c:v>80.995121951219517</c:v>
                </c:pt>
                <c:pt idx="40">
                  <c:v>81.246341463414637</c:v>
                </c:pt>
                <c:pt idx="41">
                  <c:v>81.448780487804882</c:v>
                </c:pt>
                <c:pt idx="42">
                  <c:v>81.648780487804885</c:v>
                </c:pt>
                <c:pt idx="43">
                  <c:v>81.748780487804893</c:v>
                </c:pt>
                <c:pt idx="44">
                  <c:v>81.8</c:v>
                </c:pt>
                <c:pt idx="45">
                  <c:v>81.900000000000006</c:v>
                </c:pt>
                <c:pt idx="46">
                  <c:v>81.900000000000006</c:v>
                </c:pt>
                <c:pt idx="47">
                  <c:v>81.900000000000006</c:v>
                </c:pt>
                <c:pt idx="48">
                  <c:v>82.048780487804876</c:v>
                </c:pt>
                <c:pt idx="49">
                  <c:v>82.048780487804876</c:v>
                </c:pt>
                <c:pt idx="50">
                  <c:v>81.748780487804893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904-5E4D-A15E-72896382231C}"/>
            </c:ext>
          </c:extLst>
        </c:ser>
        <c:ser>
          <c:idx val="5"/>
          <c:order val="5"/>
          <c:tx>
            <c:v>CZE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'LE &amp; HC'!$W$12:$BA$12</c:f>
              <c:numCache>
                <c:formatCode>_(* #,##0_);_(* \(#,##0\);_(* "-"??_);_(@_)</c:formatCode>
                <c:ptCount val="31"/>
                <c:pt idx="0">
                  <c:v>490.947</c:v>
                </c:pt>
                <c:pt idx="1">
                  <c:v>438.43299999999999</c:v>
                </c:pt>
                <c:pt idx="2">
                  <c:v>462.649</c:v>
                </c:pt>
                <c:pt idx="3">
                  <c:v>658.26300000000003</c:v>
                </c:pt>
                <c:pt idx="4">
                  <c:v>725.05600000000004</c:v>
                </c:pt>
                <c:pt idx="5">
                  <c:v>808.18200000000002</c:v>
                </c:pt>
                <c:pt idx="6">
                  <c:v>858.84699999999998</c:v>
                </c:pt>
                <c:pt idx="7">
                  <c:v>869.44200000000001</c:v>
                </c:pt>
                <c:pt idx="8">
                  <c:v>888.94899999999996</c:v>
                </c:pt>
                <c:pt idx="9">
                  <c:v>951.85400000000004</c:v>
                </c:pt>
                <c:pt idx="10">
                  <c:v>1026.0239999999999</c:v>
                </c:pt>
                <c:pt idx="11">
                  <c:v>1160.2470000000001</c:v>
                </c:pt>
                <c:pt idx="12">
                  <c:v>1267.68</c:v>
                </c:pt>
                <c:pt idx="13">
                  <c:v>1393.8240000000001</c:v>
                </c:pt>
                <c:pt idx="14">
                  <c:v>1464.059</c:v>
                </c:pt>
                <c:pt idx="15">
                  <c:v>1523.395</c:v>
                </c:pt>
                <c:pt idx="16">
                  <c:v>1560.1859999999999</c:v>
                </c:pt>
                <c:pt idx="17">
                  <c:v>1660.49</c:v>
                </c:pt>
                <c:pt idx="18">
                  <c:v>1822.9369999999999</c:v>
                </c:pt>
                <c:pt idx="19">
                  <c:v>2048.7750000000001</c:v>
                </c:pt>
                <c:pt idx="20">
                  <c:v>2001.9580000000001</c:v>
                </c:pt>
                <c:pt idx="21">
                  <c:v>2041.8989999999999</c:v>
                </c:pt>
                <c:pt idx="22">
                  <c:v>2090.4850000000001</c:v>
                </c:pt>
                <c:pt idx="23">
                  <c:v>2448.529</c:v>
                </c:pt>
                <c:pt idx="24">
                  <c:v>2564.6089999999999</c:v>
                </c:pt>
                <c:pt idx="25">
                  <c:v>2544.8649999999998</c:v>
                </c:pt>
                <c:pt idx="26">
                  <c:v>2670.9690000000001</c:v>
                </c:pt>
                <c:pt idx="27">
                  <c:v>2969.5419999999999</c:v>
                </c:pt>
                <c:pt idx="28">
                  <c:v>3128.5230000000001</c:v>
                </c:pt>
                <c:pt idx="29">
                  <c:v>3272.2240000000002</c:v>
                </c:pt>
                <c:pt idx="30">
                  <c:v>3805.143</c:v>
                </c:pt>
              </c:numCache>
            </c:numRef>
          </c:xVal>
          <c:yVal>
            <c:numRef>
              <c:f>'LE &amp; HC'!$W$13:$BA$13</c:f>
              <c:numCache>
                <c:formatCode>_(* #,##0.0_);_(* \(#,##0.0\);_(* "-"??_);_(@_)</c:formatCode>
                <c:ptCount val="31"/>
                <c:pt idx="0">
                  <c:v>71.383902439024411</c:v>
                </c:pt>
                <c:pt idx="1">
                  <c:v>71.898292682926837</c:v>
                </c:pt>
                <c:pt idx="2">
                  <c:v>72.271707317073179</c:v>
                </c:pt>
                <c:pt idx="3">
                  <c:v>72.767804878048793</c:v>
                </c:pt>
                <c:pt idx="4">
                  <c:v>72.972682926829265</c:v>
                </c:pt>
                <c:pt idx="5">
                  <c:v>73.074878048780505</c:v>
                </c:pt>
                <c:pt idx="6">
                  <c:v>73.714634146341467</c:v>
                </c:pt>
                <c:pt idx="7">
                  <c:v>73.824878048780505</c:v>
                </c:pt>
                <c:pt idx="8">
                  <c:v>74.514634146341464</c:v>
                </c:pt>
                <c:pt idx="9">
                  <c:v>74.668292682926833</c:v>
                </c:pt>
                <c:pt idx="10">
                  <c:v>74.968292682926844</c:v>
                </c:pt>
                <c:pt idx="11">
                  <c:v>75.17317073170733</c:v>
                </c:pt>
                <c:pt idx="12">
                  <c:v>75.221951219512192</c:v>
                </c:pt>
                <c:pt idx="13">
                  <c:v>75.170731707317088</c:v>
                </c:pt>
                <c:pt idx="14">
                  <c:v>75.721951219512206</c:v>
                </c:pt>
                <c:pt idx="15">
                  <c:v>75.924390243902451</c:v>
                </c:pt>
                <c:pt idx="16">
                  <c:v>76.524390243902445</c:v>
                </c:pt>
                <c:pt idx="17">
                  <c:v>76.724390243902462</c:v>
                </c:pt>
                <c:pt idx="18">
                  <c:v>76.975609756097569</c:v>
                </c:pt>
                <c:pt idx="19">
                  <c:v>77.078048780487805</c:v>
                </c:pt>
                <c:pt idx="20">
                  <c:v>77.424390243902451</c:v>
                </c:pt>
                <c:pt idx="21">
                  <c:v>77.873170731707319</c:v>
                </c:pt>
                <c:pt idx="22">
                  <c:v>78.075609756097577</c:v>
                </c:pt>
                <c:pt idx="23">
                  <c:v>78.175609756097558</c:v>
                </c:pt>
                <c:pt idx="24">
                  <c:v>78.824390243902442</c:v>
                </c:pt>
                <c:pt idx="25">
                  <c:v>78.578048780487805</c:v>
                </c:pt>
                <c:pt idx="26">
                  <c:v>79.026829268292687</c:v>
                </c:pt>
                <c:pt idx="27">
                  <c:v>78.978048780487811</c:v>
                </c:pt>
                <c:pt idx="28">
                  <c:v>79.029268292682929</c:v>
                </c:pt>
                <c:pt idx="29">
                  <c:v>79.229268292682946</c:v>
                </c:pt>
                <c:pt idx="30">
                  <c:v>78.22682926829269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904-5E4D-A15E-72896382231C}"/>
            </c:ext>
          </c:extLst>
        </c:ser>
        <c:ser>
          <c:idx val="6"/>
          <c:order val="6"/>
          <c:tx>
            <c:v>DNK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HC'!$D$14:$BA$14</c:f>
              <c:numCache>
                <c:formatCode>_(* #,##0_);_(* \(#,##0\);_(* "-"??_);_(@_)</c:formatCode>
                <c:ptCount val="50"/>
                <c:pt idx="0">
                  <c:v>338.01299999999998</c:v>
                </c:pt>
                <c:pt idx="1">
                  <c:v>369.39299999999997</c:v>
                </c:pt>
                <c:pt idx="2">
                  <c:v>397.06599999999997</c:v>
                </c:pt>
                <c:pt idx="3">
                  <c:v>458.78</c:v>
                </c:pt>
                <c:pt idx="4">
                  <c:v>508.81400000000002</c:v>
                </c:pt>
                <c:pt idx="5">
                  <c:v>559.68700000000001</c:v>
                </c:pt>
                <c:pt idx="6">
                  <c:v>591.36699999999996</c:v>
                </c:pt>
                <c:pt idx="7">
                  <c:v>659.84299999999996</c:v>
                </c:pt>
                <c:pt idx="8">
                  <c:v>739.09500000000003</c:v>
                </c:pt>
                <c:pt idx="9">
                  <c:v>797.08600000000001</c:v>
                </c:pt>
                <c:pt idx="10">
                  <c:v>871.59199999999998</c:v>
                </c:pt>
                <c:pt idx="11">
                  <c:v>956.10799999999995</c:v>
                </c:pt>
                <c:pt idx="12">
                  <c:v>1003.394</c:v>
                </c:pt>
                <c:pt idx="13">
                  <c:v>1025.308</c:v>
                </c:pt>
                <c:pt idx="14">
                  <c:v>1106.6500000000001</c:v>
                </c:pt>
                <c:pt idx="15">
                  <c:v>1167.596</c:v>
                </c:pt>
                <c:pt idx="16">
                  <c:v>1251.1300000000001</c:v>
                </c:pt>
                <c:pt idx="17">
                  <c:v>1313.355</c:v>
                </c:pt>
                <c:pt idx="18">
                  <c:v>1359.2550000000001</c:v>
                </c:pt>
                <c:pt idx="19">
                  <c:v>1441.5160000000001</c:v>
                </c:pt>
                <c:pt idx="20">
                  <c:v>1484.027</c:v>
                </c:pt>
                <c:pt idx="21">
                  <c:v>1554.3710000000001</c:v>
                </c:pt>
                <c:pt idx="22">
                  <c:v>1646.894</c:v>
                </c:pt>
                <c:pt idx="23">
                  <c:v>1708.511</c:v>
                </c:pt>
                <c:pt idx="24">
                  <c:v>1715.029</c:v>
                </c:pt>
                <c:pt idx="25">
                  <c:v>1813.999</c:v>
                </c:pt>
                <c:pt idx="26">
                  <c:v>1891.682</c:v>
                </c:pt>
                <c:pt idx="27">
                  <c:v>1914.184</c:v>
                </c:pt>
                <c:pt idx="28">
                  <c:v>2181.6689999999999</c:v>
                </c:pt>
                <c:pt idx="29">
                  <c:v>2345.7150000000001</c:v>
                </c:pt>
                <c:pt idx="30">
                  <c:v>2472.3150000000001</c:v>
                </c:pt>
                <c:pt idx="31">
                  <c:v>2711.6680000000001</c:v>
                </c:pt>
                <c:pt idx="32">
                  <c:v>2723.11</c:v>
                </c:pt>
                <c:pt idx="33">
                  <c:v>2920.6439999999998</c:v>
                </c:pt>
                <c:pt idx="34">
                  <c:v>3014.982</c:v>
                </c:pt>
                <c:pt idx="35">
                  <c:v>3289.2220000000002</c:v>
                </c:pt>
                <c:pt idx="36">
                  <c:v>3563.0859999999998</c:v>
                </c:pt>
                <c:pt idx="37">
                  <c:v>3777.7069999999999</c:v>
                </c:pt>
                <c:pt idx="38">
                  <c:v>4016.152</c:v>
                </c:pt>
                <c:pt idx="39">
                  <c:v>4272.3760000000002</c:v>
                </c:pt>
                <c:pt idx="40">
                  <c:v>4274.1419999999998</c:v>
                </c:pt>
                <c:pt idx="41">
                  <c:v>4433.3630000000003</c:v>
                </c:pt>
                <c:pt idx="42">
                  <c:v>4525.6689999999999</c:v>
                </c:pt>
                <c:pt idx="43">
                  <c:v>4597.4589999999998</c:v>
                </c:pt>
                <c:pt idx="44">
                  <c:v>4726.7520000000004</c:v>
                </c:pt>
                <c:pt idx="45">
                  <c:v>4900.9390000000003</c:v>
                </c:pt>
                <c:pt idx="46">
                  <c:v>5112.9589999999998</c:v>
                </c:pt>
                <c:pt idx="47">
                  <c:v>5306.7039999999997</c:v>
                </c:pt>
                <c:pt idx="48">
                  <c:v>5359.7759999999998</c:v>
                </c:pt>
                <c:pt idx="49">
                  <c:v>5693.6509999999998</c:v>
                </c:pt>
              </c:numCache>
            </c:numRef>
          </c:xVal>
          <c:yVal>
            <c:numRef>
              <c:f>'LE &amp; HC'!$D$15:$BA$15</c:f>
              <c:numCache>
                <c:formatCode>_(* #,##0.0_);_(* \(#,##0.0\);_(* "-"??_);_(@_)</c:formatCode>
                <c:ptCount val="50"/>
                <c:pt idx="0">
                  <c:v>73.41463414634147</c:v>
                </c:pt>
                <c:pt idx="1">
                  <c:v>73.439024390243915</c:v>
                </c:pt>
                <c:pt idx="2">
                  <c:v>73.682195121951224</c:v>
                </c:pt>
                <c:pt idx="3">
                  <c:v>73.808292682926833</c:v>
                </c:pt>
                <c:pt idx="4">
                  <c:v>74.075121951219529</c:v>
                </c:pt>
                <c:pt idx="5">
                  <c:v>73.739756097560985</c:v>
                </c:pt>
                <c:pt idx="6">
                  <c:v>74.632439024390266</c:v>
                </c:pt>
                <c:pt idx="7">
                  <c:v>74.392926829268305</c:v>
                </c:pt>
                <c:pt idx="8">
                  <c:v>74.219268292682926</c:v>
                </c:pt>
                <c:pt idx="9">
                  <c:v>74.101707317073178</c:v>
                </c:pt>
                <c:pt idx="10">
                  <c:v>74.230487804878067</c:v>
                </c:pt>
                <c:pt idx="11">
                  <c:v>74.551219512195118</c:v>
                </c:pt>
                <c:pt idx="12">
                  <c:v>74.420487804878064</c:v>
                </c:pt>
                <c:pt idx="13">
                  <c:v>74.562195121951234</c:v>
                </c:pt>
                <c:pt idx="14">
                  <c:v>74.427560975609765</c:v>
                </c:pt>
                <c:pt idx="15">
                  <c:v>74.579756097560974</c:v>
                </c:pt>
                <c:pt idx="16">
                  <c:v>74.691219512195133</c:v>
                </c:pt>
                <c:pt idx="17">
                  <c:v>74.771707317073179</c:v>
                </c:pt>
                <c:pt idx="18">
                  <c:v>74.799756097560973</c:v>
                </c:pt>
                <c:pt idx="19">
                  <c:v>74.805365853658543</c:v>
                </c:pt>
                <c:pt idx="20">
                  <c:v>75.157804878048793</c:v>
                </c:pt>
                <c:pt idx="21">
                  <c:v>75.194146341463423</c:v>
                </c:pt>
                <c:pt idx="22">
                  <c:v>75.116829268292705</c:v>
                </c:pt>
                <c:pt idx="23">
                  <c:v>75.375121951219526</c:v>
                </c:pt>
                <c:pt idx="24">
                  <c:v>75.212682926829274</c:v>
                </c:pt>
                <c:pt idx="25">
                  <c:v>75.591463414634163</c:v>
                </c:pt>
                <c:pt idx="26">
                  <c:v>75.945121951219519</c:v>
                </c:pt>
                <c:pt idx="27">
                  <c:v>76.139024390243918</c:v>
                </c:pt>
                <c:pt idx="28">
                  <c:v>76.341463414634148</c:v>
                </c:pt>
                <c:pt idx="29">
                  <c:v>76.592682926829269</c:v>
                </c:pt>
                <c:pt idx="30">
                  <c:v>76.792682926829286</c:v>
                </c:pt>
                <c:pt idx="31">
                  <c:v>76.895121951219508</c:v>
                </c:pt>
                <c:pt idx="32">
                  <c:v>77.143902439024401</c:v>
                </c:pt>
                <c:pt idx="33">
                  <c:v>77.492682926829275</c:v>
                </c:pt>
                <c:pt idx="34">
                  <c:v>77.84390243902439</c:v>
                </c:pt>
                <c:pt idx="35">
                  <c:v>78.095121951219539</c:v>
                </c:pt>
                <c:pt idx="36">
                  <c:v>78.195121951219519</c:v>
                </c:pt>
                <c:pt idx="37">
                  <c:v>78.44634146341464</c:v>
                </c:pt>
                <c:pt idx="38">
                  <c:v>78.597560975609767</c:v>
                </c:pt>
                <c:pt idx="39">
                  <c:v>79.099999999999994</c:v>
                </c:pt>
                <c:pt idx="40">
                  <c:v>79.8</c:v>
                </c:pt>
                <c:pt idx="41">
                  <c:v>80.051219512195118</c:v>
                </c:pt>
                <c:pt idx="42">
                  <c:v>80.3</c:v>
                </c:pt>
                <c:pt idx="43">
                  <c:v>80.7</c:v>
                </c:pt>
                <c:pt idx="44">
                  <c:v>80.702439024390245</c:v>
                </c:pt>
                <c:pt idx="45">
                  <c:v>80.853658536585371</c:v>
                </c:pt>
                <c:pt idx="46">
                  <c:v>81.10243902439025</c:v>
                </c:pt>
                <c:pt idx="47">
                  <c:v>80.953658536585365</c:v>
                </c:pt>
                <c:pt idx="48">
                  <c:v>81.451219512195138</c:v>
                </c:pt>
                <c:pt idx="49">
                  <c:v>81.551219512195132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904-5E4D-A15E-72896382231C}"/>
            </c:ext>
          </c:extLst>
        </c:ser>
        <c:ser>
          <c:idx val="8"/>
          <c:order val="8"/>
          <c:tx>
            <c:strRef>
              <c:f>'LE &amp; HC'!$B$18</c:f>
              <c:strCache>
                <c:ptCount val="1"/>
                <c:pt idx="0">
                  <c:v>FRA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HC'!$W$18:$BA$18</c:f>
              <c:numCache>
                <c:formatCode>_(* #,##0_);_(* \(#,##0\);_(* "-"??_);_(@_)</c:formatCode>
                <c:ptCount val="31"/>
                <c:pt idx="0">
                  <c:v>1459.11</c:v>
                </c:pt>
                <c:pt idx="1">
                  <c:v>1558.0329999999999</c:v>
                </c:pt>
                <c:pt idx="2">
                  <c:v>1651.1389999999999</c:v>
                </c:pt>
                <c:pt idx="3">
                  <c:v>1753.4849999999999</c:v>
                </c:pt>
                <c:pt idx="4">
                  <c:v>1817.0419999999999</c:v>
                </c:pt>
                <c:pt idx="5">
                  <c:v>2100.9180000000001</c:v>
                </c:pt>
                <c:pt idx="6">
                  <c:v>2169.451</c:v>
                </c:pt>
                <c:pt idx="7">
                  <c:v>2236.5949999999998</c:v>
                </c:pt>
                <c:pt idx="8">
                  <c:v>2321.931</c:v>
                </c:pt>
                <c:pt idx="9">
                  <c:v>2431.3029999999999</c:v>
                </c:pt>
                <c:pt idx="10">
                  <c:v>2687.53</c:v>
                </c:pt>
                <c:pt idx="11">
                  <c:v>2875.2939999999999</c:v>
                </c:pt>
                <c:pt idx="12">
                  <c:v>3152.0160000000001</c:v>
                </c:pt>
                <c:pt idx="13">
                  <c:v>3056.2649999999999</c:v>
                </c:pt>
                <c:pt idx="14">
                  <c:v>3170.9470000000001</c:v>
                </c:pt>
                <c:pt idx="15">
                  <c:v>3264.5740000000001</c:v>
                </c:pt>
                <c:pt idx="16">
                  <c:v>3444.855</c:v>
                </c:pt>
                <c:pt idx="17">
                  <c:v>3588.2269999999999</c:v>
                </c:pt>
                <c:pt idx="18">
                  <c:v>3729.3530000000001</c:v>
                </c:pt>
                <c:pt idx="19">
                  <c:v>3880.8420000000001</c:v>
                </c:pt>
                <c:pt idx="20">
                  <c:v>4045.0650000000001</c:v>
                </c:pt>
                <c:pt idx="21">
                  <c:v>4161.6980000000003</c:v>
                </c:pt>
                <c:pt idx="22">
                  <c:v>4299.4340000000002</c:v>
                </c:pt>
                <c:pt idx="23">
                  <c:v>4544.9639999999999</c:v>
                </c:pt>
                <c:pt idx="24">
                  <c:v>4626.6790000000001</c:v>
                </c:pt>
                <c:pt idx="25">
                  <c:v>4667.1559999999999</c:v>
                </c:pt>
                <c:pt idx="26">
                  <c:v>4928.1279999999997</c:v>
                </c:pt>
                <c:pt idx="27">
                  <c:v>5005.7560000000003</c:v>
                </c:pt>
                <c:pt idx="28">
                  <c:v>5099.3059999999996</c:v>
                </c:pt>
                <c:pt idx="29">
                  <c:v>5167.8389999999999</c:v>
                </c:pt>
                <c:pt idx="30">
                  <c:v>5468.4179999999997</c:v>
                </c:pt>
              </c:numCache>
            </c:numRef>
          </c:xVal>
          <c:yVal>
            <c:numRef>
              <c:f>'LE &amp; HC'!$W$19:$BA$19</c:f>
              <c:numCache>
                <c:formatCode>_(* #,##0.0_);_(* \(#,##0.0\);_(* "-"??_);_(@_)</c:formatCode>
                <c:ptCount val="31"/>
                <c:pt idx="0">
                  <c:v>76.599999999999994</c:v>
                </c:pt>
                <c:pt idx="1">
                  <c:v>76.848780487804888</c:v>
                </c:pt>
                <c:pt idx="2">
                  <c:v>77.099999999999994</c:v>
                </c:pt>
                <c:pt idx="3">
                  <c:v>77.3</c:v>
                </c:pt>
                <c:pt idx="4">
                  <c:v>77.648780487804885</c:v>
                </c:pt>
                <c:pt idx="5">
                  <c:v>77.751219512195121</c:v>
                </c:pt>
                <c:pt idx="6">
                  <c:v>77.95365853658538</c:v>
                </c:pt>
                <c:pt idx="7">
                  <c:v>78.304878048780495</c:v>
                </c:pt>
                <c:pt idx="8">
                  <c:v>78.604878048780492</c:v>
                </c:pt>
                <c:pt idx="9">
                  <c:v>78.756097560975604</c:v>
                </c:pt>
                <c:pt idx="10">
                  <c:v>79.056097560975616</c:v>
                </c:pt>
                <c:pt idx="11">
                  <c:v>79.158536585365866</c:v>
                </c:pt>
                <c:pt idx="12">
                  <c:v>79.260975609756116</c:v>
                </c:pt>
                <c:pt idx="13">
                  <c:v>79.114634146341473</c:v>
                </c:pt>
                <c:pt idx="14">
                  <c:v>80.163414634146349</c:v>
                </c:pt>
                <c:pt idx="15">
                  <c:v>80.163414634146349</c:v>
                </c:pt>
                <c:pt idx="16">
                  <c:v>80.812195121951234</c:v>
                </c:pt>
                <c:pt idx="17">
                  <c:v>81.112195121951231</c:v>
                </c:pt>
                <c:pt idx="18">
                  <c:v>81.214634146341481</c:v>
                </c:pt>
                <c:pt idx="19">
                  <c:v>81.41463414634147</c:v>
                </c:pt>
                <c:pt idx="20">
                  <c:v>81.663414634146349</c:v>
                </c:pt>
                <c:pt idx="21">
                  <c:v>82.114634146341473</c:v>
                </c:pt>
                <c:pt idx="22">
                  <c:v>81.968292682926844</c:v>
                </c:pt>
                <c:pt idx="23">
                  <c:v>82.219512195121965</c:v>
                </c:pt>
                <c:pt idx="24">
                  <c:v>82.719512195121951</c:v>
                </c:pt>
                <c:pt idx="25">
                  <c:v>82.321951219512201</c:v>
                </c:pt>
                <c:pt idx="26">
                  <c:v>82.573170731707322</c:v>
                </c:pt>
                <c:pt idx="27">
                  <c:v>82.575609756097563</c:v>
                </c:pt>
                <c:pt idx="28">
                  <c:v>82.675609756097572</c:v>
                </c:pt>
                <c:pt idx="29">
                  <c:v>82.826829268292698</c:v>
                </c:pt>
                <c:pt idx="30">
                  <c:v>82.175609756097572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904-5E4D-A15E-72896382231C}"/>
            </c:ext>
          </c:extLst>
        </c:ser>
        <c:ser>
          <c:idx val="9"/>
          <c:order val="9"/>
          <c:tx>
            <c:v>DEU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HC'!$C$20:$BA$20</c:f>
              <c:numCache>
                <c:formatCode>_(* #,##0_);_(* \(#,##0\);_(* "-"??_);_(@_)</c:formatCode>
                <c:ptCount val="51"/>
                <c:pt idx="0">
                  <c:v>252.31100000000001</c:v>
                </c:pt>
                <c:pt idx="1">
                  <c:v>298.25099999999998</c:v>
                </c:pt>
                <c:pt idx="2">
                  <c:v>337.36399999999998</c:v>
                </c:pt>
                <c:pt idx="3">
                  <c:v>384.541</c:v>
                </c:pt>
                <c:pt idx="4">
                  <c:v>452.74400000000003</c:v>
                </c:pt>
                <c:pt idx="5">
                  <c:v>532.48099999999999</c:v>
                </c:pt>
                <c:pt idx="6">
                  <c:v>591.09799999999996</c:v>
                </c:pt>
                <c:pt idx="7">
                  <c:v>647.35199999999998</c:v>
                </c:pt>
                <c:pt idx="8">
                  <c:v>729.45699999999999</c:v>
                </c:pt>
                <c:pt idx="9">
                  <c:v>800.70299999999997</c:v>
                </c:pt>
                <c:pt idx="10">
                  <c:v>908.16600000000005</c:v>
                </c:pt>
                <c:pt idx="11">
                  <c:v>1014.713</c:v>
                </c:pt>
                <c:pt idx="12">
                  <c:v>1044.528</c:v>
                </c:pt>
                <c:pt idx="13">
                  <c:v>1104.5940000000001</c:v>
                </c:pt>
                <c:pt idx="14">
                  <c:v>1196.56</c:v>
                </c:pt>
                <c:pt idx="15">
                  <c:v>1298.5550000000001</c:v>
                </c:pt>
                <c:pt idx="16">
                  <c:v>1386.51</c:v>
                </c:pt>
                <c:pt idx="17">
                  <c:v>1480.096</c:v>
                </c:pt>
                <c:pt idx="18">
                  <c:v>1616.3489999999999</c:v>
                </c:pt>
                <c:pt idx="19">
                  <c:v>1596.16</c:v>
                </c:pt>
                <c:pt idx="20">
                  <c:v>1724.3320000000001</c:v>
                </c:pt>
                <c:pt idx="21">
                  <c:v>2019.308</c:v>
                </c:pt>
                <c:pt idx="22">
                  <c:v>2029.8105</c:v>
                </c:pt>
                <c:pt idx="23">
                  <c:v>2040.3130000000001</c:v>
                </c:pt>
                <c:pt idx="24">
                  <c:v>2188.6759999999999</c:v>
                </c:pt>
                <c:pt idx="25">
                  <c:v>2349.145</c:v>
                </c:pt>
                <c:pt idx="26">
                  <c:v>2480.2170000000001</c:v>
                </c:pt>
                <c:pt idx="27">
                  <c:v>2496.201</c:v>
                </c:pt>
                <c:pt idx="28">
                  <c:v>2566.0030000000002</c:v>
                </c:pt>
                <c:pt idx="29">
                  <c:v>2697.8780000000002</c:v>
                </c:pt>
                <c:pt idx="30">
                  <c:v>2895.5329999999999</c:v>
                </c:pt>
                <c:pt idx="31">
                  <c:v>3009.3679999999999</c:v>
                </c:pt>
                <c:pt idx="32">
                  <c:v>3239.77</c:v>
                </c:pt>
                <c:pt idx="33">
                  <c:v>3329.3739999999998</c:v>
                </c:pt>
                <c:pt idx="34">
                  <c:v>3391.5210000000002</c:v>
                </c:pt>
                <c:pt idx="35">
                  <c:v>3429.9549999999999</c:v>
                </c:pt>
                <c:pt idx="36">
                  <c:v>3567.0610000000001</c:v>
                </c:pt>
                <c:pt idx="37">
                  <c:v>3750.7869999999998</c:v>
                </c:pt>
                <c:pt idx="38">
                  <c:v>3955.136</c:v>
                </c:pt>
                <c:pt idx="39">
                  <c:v>4158.2659999999996</c:v>
                </c:pt>
                <c:pt idx="40">
                  <c:v>4423.07</c:v>
                </c:pt>
                <c:pt idx="41">
                  <c:v>4566.6779999999999</c:v>
                </c:pt>
                <c:pt idx="42">
                  <c:v>4745.5460000000003</c:v>
                </c:pt>
                <c:pt idx="43">
                  <c:v>4951.6769999999997</c:v>
                </c:pt>
                <c:pt idx="44">
                  <c:v>5151.7089999999998</c:v>
                </c:pt>
                <c:pt idx="45">
                  <c:v>5295.9750000000004</c:v>
                </c:pt>
                <c:pt idx="46">
                  <c:v>5669.0640000000003</c:v>
                </c:pt>
                <c:pt idx="47">
                  <c:v>5970.1629999999996</c:v>
                </c:pt>
                <c:pt idx="48">
                  <c:v>6281.84</c:v>
                </c:pt>
                <c:pt idx="49">
                  <c:v>6407.9279999999999</c:v>
                </c:pt>
                <c:pt idx="50">
                  <c:v>6938.9830000000002</c:v>
                </c:pt>
              </c:numCache>
            </c:numRef>
          </c:xVal>
          <c:yVal>
            <c:numRef>
              <c:f>'LE &amp; HC'!$C$21:$BA$21</c:f>
              <c:numCache>
                <c:formatCode>_(* #,##0.0_);_(* \(#,##0.0\);_(* "-"??_);_(@_)</c:formatCode>
                <c:ptCount val="51"/>
                <c:pt idx="0">
                  <c:v>70.639780487804885</c:v>
                </c:pt>
                <c:pt idx="1">
                  <c:v>70.742878048780497</c:v>
                </c:pt>
                <c:pt idx="2">
                  <c:v>70.867000000000019</c:v>
                </c:pt>
                <c:pt idx="3">
                  <c:v>71.016682926829276</c:v>
                </c:pt>
                <c:pt idx="4">
                  <c:v>71.195414634146346</c:v>
                </c:pt>
                <c:pt idx="5">
                  <c:v>71.401731707317097</c:v>
                </c:pt>
                <c:pt idx="6">
                  <c:v>71.634146341463421</c:v>
                </c:pt>
                <c:pt idx="7">
                  <c:v>71.88368292682928</c:v>
                </c:pt>
                <c:pt idx="8">
                  <c:v>72.143292682926841</c:v>
                </c:pt>
                <c:pt idx="9">
                  <c:v>72.408536585365866</c:v>
                </c:pt>
                <c:pt idx="10">
                  <c:v>72.677902439024393</c:v>
                </c:pt>
                <c:pt idx="11">
                  <c:v>72.950390243902433</c:v>
                </c:pt>
                <c:pt idx="12">
                  <c:v>73.22699999999999</c:v>
                </c:pt>
                <c:pt idx="13">
                  <c:v>73.505195121951232</c:v>
                </c:pt>
                <c:pt idx="14">
                  <c:v>73.782926829268291</c:v>
                </c:pt>
                <c:pt idx="15">
                  <c:v>74.054634146341471</c:v>
                </c:pt>
                <c:pt idx="16">
                  <c:v>74.313731707317089</c:v>
                </c:pt>
                <c:pt idx="17">
                  <c:v>74.559682926829282</c:v>
                </c:pt>
                <c:pt idx="18">
                  <c:v>74.792487804878064</c:v>
                </c:pt>
                <c:pt idx="19">
                  <c:v>75.013146341463425</c:v>
                </c:pt>
                <c:pt idx="20">
                  <c:v>75.227756097560984</c:v>
                </c:pt>
                <c:pt idx="21">
                  <c:v>75.319512195121959</c:v>
                </c:pt>
                <c:pt idx="22">
                  <c:v>75.819512195121959</c:v>
                </c:pt>
                <c:pt idx="23">
                  <c:v>75.870731707317091</c:v>
                </c:pt>
                <c:pt idx="24">
                  <c:v>76.270731707317069</c:v>
                </c:pt>
                <c:pt idx="25">
                  <c:v>76.421951219512209</c:v>
                </c:pt>
                <c:pt idx="26">
                  <c:v>76.67317073170733</c:v>
                </c:pt>
                <c:pt idx="27">
                  <c:v>77.073170731707322</c:v>
                </c:pt>
                <c:pt idx="28">
                  <c:v>77.475609756097569</c:v>
                </c:pt>
                <c:pt idx="29">
                  <c:v>77.72682926829269</c:v>
                </c:pt>
                <c:pt idx="30">
                  <c:v>77.926829268292693</c:v>
                </c:pt>
                <c:pt idx="31">
                  <c:v>78.329268292682926</c:v>
                </c:pt>
                <c:pt idx="32">
                  <c:v>78.229268292682931</c:v>
                </c:pt>
                <c:pt idx="33">
                  <c:v>78.380487804878058</c:v>
                </c:pt>
                <c:pt idx="34">
                  <c:v>78.680487804878069</c:v>
                </c:pt>
                <c:pt idx="35">
                  <c:v>78.931707317073176</c:v>
                </c:pt>
                <c:pt idx="36">
                  <c:v>79.131707317073193</c:v>
                </c:pt>
                <c:pt idx="37">
                  <c:v>79.534146341463426</c:v>
                </c:pt>
                <c:pt idx="38">
                  <c:v>79.736585365853671</c:v>
                </c:pt>
                <c:pt idx="39">
                  <c:v>79.836585365853679</c:v>
                </c:pt>
                <c:pt idx="40">
                  <c:v>79.987804878048792</c:v>
                </c:pt>
                <c:pt idx="41">
                  <c:v>80.436585365853674</c:v>
                </c:pt>
                <c:pt idx="42">
                  <c:v>80.53902439024391</c:v>
                </c:pt>
                <c:pt idx="43">
                  <c:v>80.490243902439033</c:v>
                </c:pt>
                <c:pt idx="44">
                  <c:v>81.090243902439042</c:v>
                </c:pt>
                <c:pt idx="45">
                  <c:v>80.641463414634146</c:v>
                </c:pt>
                <c:pt idx="46">
                  <c:v>80.990243902439033</c:v>
                </c:pt>
                <c:pt idx="47">
                  <c:v>80.992682926829289</c:v>
                </c:pt>
                <c:pt idx="48">
                  <c:v>80.892682926829266</c:v>
                </c:pt>
                <c:pt idx="49">
                  <c:v>81.292682926829272</c:v>
                </c:pt>
                <c:pt idx="50">
                  <c:v>80.941463414634157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904-5E4D-A15E-72896382231C}"/>
            </c:ext>
          </c:extLst>
        </c:ser>
        <c:ser>
          <c:idx val="10"/>
          <c:order val="10"/>
          <c:tx>
            <c:v>GRC</c:v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HC'!$W$22:$BA$22</c:f>
              <c:numCache>
                <c:formatCode>_(* #,##0_);_(* \(#,##0\);_(* "-"??_);_(@_)</c:formatCode>
                <c:ptCount val="31"/>
                <c:pt idx="0">
                  <c:v>773.66</c:v>
                </c:pt>
                <c:pt idx="1">
                  <c:v>796.09500000000003</c:v>
                </c:pt>
                <c:pt idx="2">
                  <c:v>887.70299999999997</c:v>
                </c:pt>
                <c:pt idx="3">
                  <c:v>1001.482</c:v>
                </c:pt>
                <c:pt idx="4">
                  <c:v>1140.6020000000001</c:v>
                </c:pt>
                <c:pt idx="5">
                  <c:v>1191.4259999999999</c:v>
                </c:pt>
                <c:pt idx="6">
                  <c:v>1234.04</c:v>
                </c:pt>
                <c:pt idx="7">
                  <c:v>1289.096</c:v>
                </c:pt>
                <c:pt idx="8">
                  <c:v>1328.5519999999999</c:v>
                </c:pt>
                <c:pt idx="9">
                  <c:v>1390.316</c:v>
                </c:pt>
                <c:pt idx="10">
                  <c:v>1418.4179999999999</c:v>
                </c:pt>
                <c:pt idx="11">
                  <c:v>1700.9290000000001</c:v>
                </c:pt>
                <c:pt idx="12">
                  <c:v>1951.1289999999999</c:v>
                </c:pt>
                <c:pt idx="13">
                  <c:v>2048.654</c:v>
                </c:pt>
                <c:pt idx="14">
                  <c:v>2100.8029999999999</c:v>
                </c:pt>
                <c:pt idx="15">
                  <c:v>2193.5940000000001</c:v>
                </c:pt>
                <c:pt idx="16">
                  <c:v>2303.0749999999998</c:v>
                </c:pt>
                <c:pt idx="17">
                  <c:v>2425.471</c:v>
                </c:pt>
                <c:pt idx="18">
                  <c:v>2665.4670000000001</c:v>
                </c:pt>
                <c:pt idx="19">
                  <c:v>2735.578</c:v>
                </c:pt>
                <c:pt idx="20">
                  <c:v>2606.6080000000002</c:v>
                </c:pt>
                <c:pt idx="21">
                  <c:v>2289.5909999999999</c:v>
                </c:pt>
                <c:pt idx="22">
                  <c:v>2145.538</c:v>
                </c:pt>
                <c:pt idx="23">
                  <c:v>2087.8560000000002</c:v>
                </c:pt>
                <c:pt idx="24">
                  <c:v>2011.097</c:v>
                </c:pt>
                <c:pt idx="25">
                  <c:v>2122.9340000000002</c:v>
                </c:pt>
                <c:pt idx="26">
                  <c:v>2258.2600000000002</c:v>
                </c:pt>
                <c:pt idx="27">
                  <c:v>2250.8440000000001</c:v>
                </c:pt>
                <c:pt idx="28">
                  <c:v>2314.6959999999999</c:v>
                </c:pt>
                <c:pt idx="29">
                  <c:v>2349.5740000000001</c:v>
                </c:pt>
                <c:pt idx="30">
                  <c:v>2486.0909999999999</c:v>
                </c:pt>
              </c:numCache>
            </c:numRef>
          </c:xVal>
          <c:yVal>
            <c:numRef>
              <c:f>'LE &amp; HC'!$W$23:$BA$23</c:f>
              <c:numCache>
                <c:formatCode>_(* #,##0.0_);_(* \(#,##0.0\);_(* "-"??_);_(@_)</c:formatCode>
                <c:ptCount val="31"/>
                <c:pt idx="0">
                  <c:v>76.939024390243915</c:v>
                </c:pt>
                <c:pt idx="1">
                  <c:v>77.136585365853662</c:v>
                </c:pt>
                <c:pt idx="2">
                  <c:v>77.3829268292683</c:v>
                </c:pt>
                <c:pt idx="3">
                  <c:v>77.390243902439039</c:v>
                </c:pt>
                <c:pt idx="4">
                  <c:v>77.639024390243918</c:v>
                </c:pt>
                <c:pt idx="5">
                  <c:v>77.585365853658544</c:v>
                </c:pt>
                <c:pt idx="6">
                  <c:v>77.685365853658539</c:v>
                </c:pt>
                <c:pt idx="7">
                  <c:v>78.136585365853662</c:v>
                </c:pt>
                <c:pt idx="8">
                  <c:v>77.839024390243921</c:v>
                </c:pt>
                <c:pt idx="9">
                  <c:v>77.987804878048792</c:v>
                </c:pt>
                <c:pt idx="10">
                  <c:v>77.887804878048797</c:v>
                </c:pt>
                <c:pt idx="11">
                  <c:v>78.387804878048783</c:v>
                </c:pt>
                <c:pt idx="12">
                  <c:v>78.641463414634146</c:v>
                </c:pt>
                <c:pt idx="13">
                  <c:v>78.841463414634148</c:v>
                </c:pt>
                <c:pt idx="14">
                  <c:v>79.039024390243895</c:v>
                </c:pt>
                <c:pt idx="15">
                  <c:v>79.239024390243912</c:v>
                </c:pt>
                <c:pt idx="16">
                  <c:v>79.439024390243915</c:v>
                </c:pt>
                <c:pt idx="17">
                  <c:v>79.439024390243915</c:v>
                </c:pt>
                <c:pt idx="18">
                  <c:v>79.939024390243915</c:v>
                </c:pt>
                <c:pt idx="19">
                  <c:v>80.18780487804878</c:v>
                </c:pt>
                <c:pt idx="20">
                  <c:v>80.387804878048797</c:v>
                </c:pt>
                <c:pt idx="21">
                  <c:v>80.731707317073173</c:v>
                </c:pt>
                <c:pt idx="22">
                  <c:v>80.634146341463421</c:v>
                </c:pt>
                <c:pt idx="23">
                  <c:v>81.285365853658533</c:v>
                </c:pt>
                <c:pt idx="24">
                  <c:v>81.385365853658527</c:v>
                </c:pt>
                <c:pt idx="25">
                  <c:v>81.036585365853668</c:v>
                </c:pt>
                <c:pt idx="26">
                  <c:v>81.387804878048797</c:v>
                </c:pt>
                <c:pt idx="27">
                  <c:v>81.287804878048775</c:v>
                </c:pt>
                <c:pt idx="28">
                  <c:v>81.787804878048803</c:v>
                </c:pt>
                <c:pt idx="29">
                  <c:v>81.639024390243918</c:v>
                </c:pt>
                <c:pt idx="30">
                  <c:v>81.0878048780488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904-5E4D-A15E-72896382231C}"/>
            </c:ext>
          </c:extLst>
        </c:ser>
        <c:ser>
          <c:idx val="11"/>
          <c:order val="11"/>
          <c:tx>
            <c:v>HUN</c:v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HC'!$X$24:$BA$24</c:f>
              <c:numCache>
                <c:formatCode>_(* #,##0_);_(* \(#,##0\);_(* "-"??_);_(@_)</c:formatCode>
                <c:ptCount val="30"/>
                <c:pt idx="0">
                  <c:v>589.81500000000005</c:v>
                </c:pt>
                <c:pt idx="1">
                  <c:v>627.19799999999998</c:v>
                </c:pt>
                <c:pt idx="2">
                  <c:v>647.75699999999995</c:v>
                </c:pt>
                <c:pt idx="3">
                  <c:v>727.65300000000002</c:v>
                </c:pt>
                <c:pt idx="4">
                  <c:v>685.44100000000003</c:v>
                </c:pt>
                <c:pt idx="5">
                  <c:v>692.80100000000004</c:v>
                </c:pt>
                <c:pt idx="6">
                  <c:v>698.27099999999996</c:v>
                </c:pt>
                <c:pt idx="7">
                  <c:v>768.83900000000006</c:v>
                </c:pt>
                <c:pt idx="8">
                  <c:v>823.23599999999999</c:v>
                </c:pt>
                <c:pt idx="9">
                  <c:v>906.89</c:v>
                </c:pt>
                <c:pt idx="10">
                  <c:v>996.03099999999995</c:v>
                </c:pt>
                <c:pt idx="11">
                  <c:v>1167.2339999999999</c:v>
                </c:pt>
                <c:pt idx="12">
                  <c:v>1364.8630000000001</c:v>
                </c:pt>
                <c:pt idx="13">
                  <c:v>1381.481</c:v>
                </c:pt>
                <c:pt idx="14">
                  <c:v>1463.5250000000001</c:v>
                </c:pt>
                <c:pt idx="15">
                  <c:v>1511.444</c:v>
                </c:pt>
                <c:pt idx="16">
                  <c:v>1430.0450000000001</c:v>
                </c:pt>
                <c:pt idx="17">
                  <c:v>1492.5930000000001</c:v>
                </c:pt>
                <c:pt idx="18">
                  <c:v>1492.5909999999999</c:v>
                </c:pt>
                <c:pt idx="19">
                  <c:v>1666.211</c:v>
                </c:pt>
                <c:pt idx="20">
                  <c:v>1755.527</c:v>
                </c:pt>
                <c:pt idx="21">
                  <c:v>1766.5350000000001</c:v>
                </c:pt>
                <c:pt idx="22">
                  <c:v>1821.58</c:v>
                </c:pt>
                <c:pt idx="23">
                  <c:v>1863.7539999999999</c:v>
                </c:pt>
                <c:pt idx="24">
                  <c:v>1891.248</c:v>
                </c:pt>
                <c:pt idx="25">
                  <c:v>1999.683</c:v>
                </c:pt>
                <c:pt idx="26">
                  <c:v>1997.2729999999999</c:v>
                </c:pt>
                <c:pt idx="27">
                  <c:v>2105.71</c:v>
                </c:pt>
                <c:pt idx="28">
                  <c:v>2094.0790000000002</c:v>
                </c:pt>
                <c:pt idx="29">
                  <c:v>2401.9989999999998</c:v>
                </c:pt>
              </c:numCache>
            </c:numRef>
          </c:xVal>
          <c:yVal>
            <c:numRef>
              <c:f>'LE &amp; HC'!$X$25:$BA$25</c:f>
              <c:numCache>
                <c:formatCode>_(* #,##0.0_);_(* \(#,##0.0\);_(* "-"??_);_(@_)</c:formatCode>
                <c:ptCount val="30"/>
                <c:pt idx="0">
                  <c:v>69.37707317073172</c:v>
                </c:pt>
                <c:pt idx="1">
                  <c:v>69.117073170731715</c:v>
                </c:pt>
                <c:pt idx="2">
                  <c:v>69.101219512195129</c:v>
                </c:pt>
                <c:pt idx="3">
                  <c:v>69.469756097560989</c:v>
                </c:pt>
                <c:pt idx="4">
                  <c:v>69.791707317073175</c:v>
                </c:pt>
                <c:pt idx="5">
                  <c:v>70.328780487804892</c:v>
                </c:pt>
                <c:pt idx="6">
                  <c:v>70.702439024390245</c:v>
                </c:pt>
                <c:pt idx="7">
                  <c:v>70.557804878048799</c:v>
                </c:pt>
                <c:pt idx="8">
                  <c:v>70.677073170731703</c:v>
                </c:pt>
                <c:pt idx="9">
                  <c:v>71.246341463414637</c:v>
                </c:pt>
                <c:pt idx="10">
                  <c:v>72.248780487804893</c:v>
                </c:pt>
                <c:pt idx="11">
                  <c:v>72.348780487804888</c:v>
                </c:pt>
                <c:pt idx="12">
                  <c:v>72.3</c:v>
                </c:pt>
                <c:pt idx="13">
                  <c:v>72.648780487804885</c:v>
                </c:pt>
                <c:pt idx="14">
                  <c:v>72.648780487804885</c:v>
                </c:pt>
                <c:pt idx="15">
                  <c:v>73.097560975609767</c:v>
                </c:pt>
                <c:pt idx="16">
                  <c:v>73.151219512195127</c:v>
                </c:pt>
                <c:pt idx="17">
                  <c:v>73.702439024390259</c:v>
                </c:pt>
                <c:pt idx="18">
                  <c:v>73.904878048780489</c:v>
                </c:pt>
                <c:pt idx="19">
                  <c:v>74.207317073170742</c:v>
                </c:pt>
                <c:pt idx="20">
                  <c:v>74.858536585365869</c:v>
                </c:pt>
                <c:pt idx="21">
                  <c:v>75.063414634146341</c:v>
                </c:pt>
                <c:pt idx="22">
                  <c:v>75.565853658536597</c:v>
                </c:pt>
                <c:pt idx="23">
                  <c:v>75.763414634146343</c:v>
                </c:pt>
                <c:pt idx="24">
                  <c:v>75.568292682926852</c:v>
                </c:pt>
                <c:pt idx="25">
                  <c:v>76.063414634146355</c:v>
                </c:pt>
                <c:pt idx="26">
                  <c:v>75.817073170731717</c:v>
                </c:pt>
                <c:pt idx="27">
                  <c:v>76.065853658536597</c:v>
                </c:pt>
                <c:pt idx="28">
                  <c:v>76.319512195121945</c:v>
                </c:pt>
                <c:pt idx="29">
                  <c:v>75.6170731707317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B904-5E4D-A15E-72896382231C}"/>
            </c:ext>
          </c:extLst>
        </c:ser>
        <c:ser>
          <c:idx val="12"/>
          <c:order val="12"/>
          <c:tx>
            <c:v>ISL</c:v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HC'!$C$26:$BA$26</c:f>
              <c:numCache>
                <c:formatCode>_(* #,##0_);_(* \(#,##0\);_(* "-"??_);_(@_)</c:formatCode>
                <c:ptCount val="51"/>
                <c:pt idx="0">
                  <c:v>166.011</c:v>
                </c:pt>
                <c:pt idx="1">
                  <c:v>221.84700000000001</c:v>
                </c:pt>
                <c:pt idx="2">
                  <c:v>243.38900000000001</c:v>
                </c:pt>
                <c:pt idx="3">
                  <c:v>257.90199999999999</c:v>
                </c:pt>
                <c:pt idx="4">
                  <c:v>338.315</c:v>
                </c:pt>
                <c:pt idx="5">
                  <c:v>359.10500000000002</c:v>
                </c:pt>
                <c:pt idx="6">
                  <c:v>381.28899999999999</c:v>
                </c:pt>
                <c:pt idx="7">
                  <c:v>451.88200000000001</c:v>
                </c:pt>
                <c:pt idx="8">
                  <c:v>557.89499999999998</c:v>
                </c:pt>
                <c:pt idx="9">
                  <c:v>686.60500000000002</c:v>
                </c:pt>
                <c:pt idx="10">
                  <c:v>721.81</c:v>
                </c:pt>
                <c:pt idx="11">
                  <c:v>822.52800000000002</c:v>
                </c:pt>
                <c:pt idx="12">
                  <c:v>925.27300000000002</c:v>
                </c:pt>
                <c:pt idx="13">
                  <c:v>984.26800000000003</c:v>
                </c:pt>
                <c:pt idx="14">
                  <c:v>962.92399999999998</c:v>
                </c:pt>
                <c:pt idx="15">
                  <c:v>1046.2570000000001</c:v>
                </c:pt>
                <c:pt idx="16">
                  <c:v>1248.18</c:v>
                </c:pt>
                <c:pt idx="17">
                  <c:v>1472.0350000000001</c:v>
                </c:pt>
                <c:pt idx="18">
                  <c:v>1597.375</c:v>
                </c:pt>
                <c:pt idx="19">
                  <c:v>1557.328</c:v>
                </c:pt>
                <c:pt idx="20">
                  <c:v>1575.1849999999999</c:v>
                </c:pt>
                <c:pt idx="21">
                  <c:v>1662.5820000000001</c:v>
                </c:pt>
                <c:pt idx="22">
                  <c:v>1665.65</c:v>
                </c:pt>
                <c:pt idx="23">
                  <c:v>1697.8209999999999</c:v>
                </c:pt>
                <c:pt idx="24">
                  <c:v>1751.5930000000001</c:v>
                </c:pt>
                <c:pt idx="25">
                  <c:v>1810.6859999999999</c:v>
                </c:pt>
                <c:pt idx="26">
                  <c:v>1886.5319999999999</c:v>
                </c:pt>
                <c:pt idx="27">
                  <c:v>2019.116</c:v>
                </c:pt>
                <c:pt idx="28">
                  <c:v>2334.404</c:v>
                </c:pt>
                <c:pt idx="29">
                  <c:v>2575.5610000000001</c:v>
                </c:pt>
                <c:pt idx="30">
                  <c:v>2658.9369999999999</c:v>
                </c:pt>
                <c:pt idx="31">
                  <c:v>2751.0659999999998</c:v>
                </c:pt>
                <c:pt idx="32">
                  <c:v>3057.1309999999999</c:v>
                </c:pt>
                <c:pt idx="33">
                  <c:v>3106.92</c:v>
                </c:pt>
                <c:pt idx="34">
                  <c:v>3262.4870000000001</c:v>
                </c:pt>
                <c:pt idx="35">
                  <c:v>3280.7719999999999</c:v>
                </c:pt>
                <c:pt idx="36">
                  <c:v>3394.0320000000002</c:v>
                </c:pt>
                <c:pt idx="37">
                  <c:v>3559.7750000000001</c:v>
                </c:pt>
                <c:pt idx="38">
                  <c:v>3612.4679999999998</c:v>
                </c:pt>
                <c:pt idx="39">
                  <c:v>3480.9409999999998</c:v>
                </c:pt>
                <c:pt idx="40">
                  <c:v>3264.2840000000001</c:v>
                </c:pt>
                <c:pt idx="41">
                  <c:v>3312.4549999999999</c:v>
                </c:pt>
                <c:pt idx="42">
                  <c:v>3399.002</c:v>
                </c:pt>
                <c:pt idx="43">
                  <c:v>3498.0709999999999</c:v>
                </c:pt>
                <c:pt idx="44">
                  <c:v>3599.6170000000002</c:v>
                </c:pt>
                <c:pt idx="45">
                  <c:v>3733.3519999999999</c:v>
                </c:pt>
                <c:pt idx="46">
                  <c:v>3932.0949999999998</c:v>
                </c:pt>
                <c:pt idx="47">
                  <c:v>4111.2550000000001</c:v>
                </c:pt>
                <c:pt idx="48">
                  <c:v>4235.6610000000001</c:v>
                </c:pt>
                <c:pt idx="49">
                  <c:v>4318.2690000000002</c:v>
                </c:pt>
                <c:pt idx="50">
                  <c:v>4620.1580000000004</c:v>
                </c:pt>
              </c:numCache>
            </c:numRef>
          </c:xVal>
          <c:yVal>
            <c:numRef>
              <c:f>'LE &amp; HC'!$C$27:$AZ$27</c:f>
              <c:numCache>
                <c:formatCode>_(* #,##0.0_);_(* \(#,##0.0\);_(* "-"??_);_(@_)</c:formatCode>
                <c:ptCount val="50"/>
                <c:pt idx="0">
                  <c:v>73.933902439024408</c:v>
                </c:pt>
                <c:pt idx="1">
                  <c:v>73.570487804878056</c:v>
                </c:pt>
                <c:pt idx="2">
                  <c:v>74.455853658536597</c:v>
                </c:pt>
                <c:pt idx="3">
                  <c:v>74.450975609756114</c:v>
                </c:pt>
                <c:pt idx="4">
                  <c:v>74.511707317073189</c:v>
                </c:pt>
                <c:pt idx="5">
                  <c:v>75.578780487804877</c:v>
                </c:pt>
                <c:pt idx="6">
                  <c:v>76.972195121951231</c:v>
                </c:pt>
                <c:pt idx="7">
                  <c:v>76.373658536585353</c:v>
                </c:pt>
                <c:pt idx="8">
                  <c:v>76.649268292682933</c:v>
                </c:pt>
                <c:pt idx="9">
                  <c:v>76.773170731707324</c:v>
                </c:pt>
                <c:pt idx="10">
                  <c:v>76.84658536585367</c:v>
                </c:pt>
                <c:pt idx="11">
                  <c:v>76.521463414634141</c:v>
                </c:pt>
                <c:pt idx="12">
                  <c:v>77.037804878048789</c:v>
                </c:pt>
                <c:pt idx="13">
                  <c:v>76.845609756097573</c:v>
                </c:pt>
                <c:pt idx="14">
                  <c:v>77.576585365853674</c:v>
                </c:pt>
                <c:pt idx="15">
                  <c:v>77.60243902439025</c:v>
                </c:pt>
                <c:pt idx="16">
                  <c:v>77.990731707317082</c:v>
                </c:pt>
                <c:pt idx="17">
                  <c:v>77.339024390243921</c:v>
                </c:pt>
                <c:pt idx="18">
                  <c:v>77.082926829268303</c:v>
                </c:pt>
                <c:pt idx="19">
                  <c:v>78.140975609756111</c:v>
                </c:pt>
                <c:pt idx="20">
                  <c:v>78.03634146341463</c:v>
                </c:pt>
                <c:pt idx="21">
                  <c:v>77.991951219512202</c:v>
                </c:pt>
                <c:pt idx="22">
                  <c:v>78.760243902439029</c:v>
                </c:pt>
                <c:pt idx="23">
                  <c:v>78.93463414634148</c:v>
                </c:pt>
                <c:pt idx="24">
                  <c:v>79.24707317073171</c:v>
                </c:pt>
                <c:pt idx="25">
                  <c:v>77.984390243902439</c:v>
                </c:pt>
                <c:pt idx="26">
                  <c:v>78.777804878048798</c:v>
                </c:pt>
                <c:pt idx="27">
                  <c:v>78.885365853658527</c:v>
                </c:pt>
                <c:pt idx="28">
                  <c:v>79.60243902439025</c:v>
                </c:pt>
                <c:pt idx="29">
                  <c:v>79.351219512195144</c:v>
                </c:pt>
                <c:pt idx="30">
                  <c:v>79.653658536585368</c:v>
                </c:pt>
                <c:pt idx="31">
                  <c:v>80.690243902439036</c:v>
                </c:pt>
                <c:pt idx="32">
                  <c:v>80.502439024390256</c:v>
                </c:pt>
                <c:pt idx="33">
                  <c:v>80.963414634146361</c:v>
                </c:pt>
                <c:pt idx="34">
                  <c:v>80.997560975609773</c:v>
                </c:pt>
                <c:pt idx="35">
                  <c:v>81.502439024390242</c:v>
                </c:pt>
                <c:pt idx="36">
                  <c:v>81.158536585365866</c:v>
                </c:pt>
                <c:pt idx="37">
                  <c:v>81.45365853658538</c:v>
                </c:pt>
                <c:pt idx="38">
                  <c:v>81.609756097560989</c:v>
                </c:pt>
                <c:pt idx="39">
                  <c:v>81.751219512195135</c:v>
                </c:pt>
                <c:pt idx="40">
                  <c:v>81.89756097560975</c:v>
                </c:pt>
                <c:pt idx="41">
                  <c:v>82.358536585365869</c:v>
                </c:pt>
                <c:pt idx="42">
                  <c:v>82.917073170731712</c:v>
                </c:pt>
                <c:pt idx="43">
                  <c:v>82.060975609756113</c:v>
                </c:pt>
                <c:pt idx="44">
                  <c:v>82.86097560975611</c:v>
                </c:pt>
                <c:pt idx="45">
                  <c:v>82.468292682926844</c:v>
                </c:pt>
                <c:pt idx="46">
                  <c:v>82.2048780487805</c:v>
                </c:pt>
                <c:pt idx="47">
                  <c:v>82.660975609756093</c:v>
                </c:pt>
                <c:pt idx="48">
                  <c:v>82.86097560975611</c:v>
                </c:pt>
                <c:pt idx="49">
                  <c:v>83.163414634146349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904-5E4D-A15E-72896382231C}"/>
            </c:ext>
          </c:extLst>
        </c:ser>
        <c:ser>
          <c:idx val="13"/>
          <c:order val="13"/>
          <c:tx>
            <c:v>IRL</c:v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HC'!$C$28:$BA$28</c:f>
              <c:numCache>
                <c:formatCode>_(* #,##0_);_(* \(#,##0\);_(* "-"??_);_(@_)</c:formatCode>
                <c:ptCount val="51"/>
                <c:pt idx="0">
                  <c:v>115.833</c:v>
                </c:pt>
                <c:pt idx="1">
                  <c:v>148.32</c:v>
                </c:pt>
                <c:pt idx="2">
                  <c:v>168.78800000000001</c:v>
                </c:pt>
                <c:pt idx="3">
                  <c:v>193.91300000000001</c:v>
                </c:pt>
                <c:pt idx="4">
                  <c:v>216.98500000000001</c:v>
                </c:pt>
                <c:pt idx="5">
                  <c:v>252.21299999999999</c:v>
                </c:pt>
                <c:pt idx="6">
                  <c:v>261.62200000000001</c:v>
                </c:pt>
                <c:pt idx="7">
                  <c:v>281.37</c:v>
                </c:pt>
                <c:pt idx="8">
                  <c:v>342.642</c:v>
                </c:pt>
                <c:pt idx="9">
                  <c:v>395.01400000000001</c:v>
                </c:pt>
                <c:pt idx="10">
                  <c:v>475.48599999999999</c:v>
                </c:pt>
                <c:pt idx="11">
                  <c:v>491.625</c:v>
                </c:pt>
                <c:pt idx="12">
                  <c:v>516.64700000000005</c:v>
                </c:pt>
                <c:pt idx="13">
                  <c:v>542.64099999999996</c:v>
                </c:pt>
                <c:pt idx="14">
                  <c:v>566.52800000000002</c:v>
                </c:pt>
                <c:pt idx="15">
                  <c:v>606.56700000000001</c:v>
                </c:pt>
                <c:pt idx="16">
                  <c:v>620.31899999999996</c:v>
                </c:pt>
                <c:pt idx="17">
                  <c:v>639.51400000000001</c:v>
                </c:pt>
                <c:pt idx="18">
                  <c:v>663.947</c:v>
                </c:pt>
                <c:pt idx="19">
                  <c:v>701.04600000000005</c:v>
                </c:pt>
                <c:pt idx="20">
                  <c:v>752.03300000000002</c:v>
                </c:pt>
                <c:pt idx="21">
                  <c:v>839.70799999999997</c:v>
                </c:pt>
                <c:pt idx="22">
                  <c:v>919.41800000000001</c:v>
                </c:pt>
                <c:pt idx="23">
                  <c:v>992.76599999999996</c:v>
                </c:pt>
                <c:pt idx="24">
                  <c:v>1040.8440000000001</c:v>
                </c:pt>
                <c:pt idx="25">
                  <c:v>1130.502</c:v>
                </c:pt>
                <c:pt idx="26">
                  <c:v>1185.72</c:v>
                </c:pt>
                <c:pt idx="27">
                  <c:v>1288.49</c:v>
                </c:pt>
                <c:pt idx="28">
                  <c:v>1395.6030000000001</c:v>
                </c:pt>
                <c:pt idx="29">
                  <c:v>1498.298</c:v>
                </c:pt>
                <c:pt idx="30">
                  <c:v>1829.789</c:v>
                </c:pt>
                <c:pt idx="31">
                  <c:v>2134.3580000000002</c:v>
                </c:pt>
                <c:pt idx="32">
                  <c:v>2418.8609999999999</c:v>
                </c:pt>
                <c:pt idx="33">
                  <c:v>2578.8020000000001</c:v>
                </c:pt>
                <c:pt idx="34">
                  <c:v>2804.828</c:v>
                </c:pt>
                <c:pt idx="35">
                  <c:v>3093.3760000000002</c:v>
                </c:pt>
                <c:pt idx="36">
                  <c:v>3204.8049999999998</c:v>
                </c:pt>
                <c:pt idx="37">
                  <c:v>3384.221</c:v>
                </c:pt>
                <c:pt idx="38">
                  <c:v>3643.2730000000001</c:v>
                </c:pt>
                <c:pt idx="39">
                  <c:v>3855.1179999999999</c:v>
                </c:pt>
                <c:pt idx="40">
                  <c:v>4050.9870000000001</c:v>
                </c:pt>
                <c:pt idx="41">
                  <c:v>4197.5690000000004</c:v>
                </c:pt>
                <c:pt idx="42">
                  <c:v>4358.9359999999997</c:v>
                </c:pt>
                <c:pt idx="43">
                  <c:v>4299.8990000000003</c:v>
                </c:pt>
                <c:pt idx="44">
                  <c:v>4196.6660000000002</c:v>
                </c:pt>
                <c:pt idx="45">
                  <c:v>4295.4639999999999</c:v>
                </c:pt>
                <c:pt idx="46">
                  <c:v>4536.7479999999996</c:v>
                </c:pt>
                <c:pt idx="47">
                  <c:v>4683.366</c:v>
                </c:pt>
                <c:pt idx="48">
                  <c:v>4870.6890000000003</c:v>
                </c:pt>
                <c:pt idx="49">
                  <c:v>4947.2219999999998</c:v>
                </c:pt>
                <c:pt idx="50">
                  <c:v>5372.8140000000003</c:v>
                </c:pt>
              </c:numCache>
            </c:numRef>
          </c:xVal>
          <c:yVal>
            <c:numRef>
              <c:f>'LE &amp; HC'!$C$29:$BA$29</c:f>
              <c:numCache>
                <c:formatCode>_(* #,##0.0_);_(* \(#,##0.0\);_(* "-"??_);_(@_)</c:formatCode>
                <c:ptCount val="51"/>
                <c:pt idx="0">
                  <c:v>71.031439024390252</c:v>
                </c:pt>
                <c:pt idx="1">
                  <c:v>71.128536585365865</c:v>
                </c:pt>
                <c:pt idx="2">
                  <c:v>71.232243902439038</c:v>
                </c:pt>
                <c:pt idx="3">
                  <c:v>71.345560975609757</c:v>
                </c:pt>
                <c:pt idx="4">
                  <c:v>71.472024390243917</c:v>
                </c:pt>
                <c:pt idx="5">
                  <c:v>71.616609756097574</c:v>
                </c:pt>
                <c:pt idx="6">
                  <c:v>71.782780487804885</c:v>
                </c:pt>
                <c:pt idx="7">
                  <c:v>71.969000000000008</c:v>
                </c:pt>
                <c:pt idx="8">
                  <c:v>72.173731707317074</c:v>
                </c:pt>
                <c:pt idx="9">
                  <c:v>72.393463414634169</c:v>
                </c:pt>
                <c:pt idx="10">
                  <c:v>72.623243902439029</c:v>
                </c:pt>
                <c:pt idx="11">
                  <c:v>72.856097560975627</c:v>
                </c:pt>
                <c:pt idx="12">
                  <c:v>73.088073170731718</c:v>
                </c:pt>
                <c:pt idx="13">
                  <c:v>73.313682926829273</c:v>
                </c:pt>
                <c:pt idx="14">
                  <c:v>73.53146341463416</c:v>
                </c:pt>
                <c:pt idx="15">
                  <c:v>73.742365853658541</c:v>
                </c:pt>
                <c:pt idx="16">
                  <c:v>73.951414634146346</c:v>
                </c:pt>
                <c:pt idx="17">
                  <c:v>74.162536585365871</c:v>
                </c:pt>
                <c:pt idx="18">
                  <c:v>74.377707317073174</c:v>
                </c:pt>
                <c:pt idx="19">
                  <c:v>74.5959024390244</c:v>
                </c:pt>
                <c:pt idx="20">
                  <c:v>74.809097560975616</c:v>
                </c:pt>
                <c:pt idx="21">
                  <c:v>75.005268292682942</c:v>
                </c:pt>
                <c:pt idx="22">
                  <c:v>75.180951219512195</c:v>
                </c:pt>
                <c:pt idx="23">
                  <c:v>75.336121951219525</c:v>
                </c:pt>
                <c:pt idx="24">
                  <c:v>75.476804878048782</c:v>
                </c:pt>
                <c:pt idx="25">
                  <c:v>75.617560975609777</c:v>
                </c:pt>
                <c:pt idx="26">
                  <c:v>75.831707317073167</c:v>
                </c:pt>
                <c:pt idx="27">
                  <c:v>75.98536585365855</c:v>
                </c:pt>
                <c:pt idx="28">
                  <c:v>76.180487804878069</c:v>
                </c:pt>
                <c:pt idx="29">
                  <c:v>76.082926829268317</c:v>
                </c:pt>
                <c:pt idx="30">
                  <c:v>76.536585365853668</c:v>
                </c:pt>
                <c:pt idx="31">
                  <c:v>77.134146341463421</c:v>
                </c:pt>
                <c:pt idx="32">
                  <c:v>77.634146341463421</c:v>
                </c:pt>
                <c:pt idx="33">
                  <c:v>78.139024390243904</c:v>
                </c:pt>
                <c:pt idx="34">
                  <c:v>78.53902439024391</c:v>
                </c:pt>
                <c:pt idx="35">
                  <c:v>78.943902439024399</c:v>
                </c:pt>
                <c:pt idx="36">
                  <c:v>79.241463414634154</c:v>
                </c:pt>
                <c:pt idx="37">
                  <c:v>79.641463414634146</c:v>
                </c:pt>
                <c:pt idx="38">
                  <c:v>80.095121951219525</c:v>
                </c:pt>
                <c:pt idx="39">
                  <c:v>80.190243902439022</c:v>
                </c:pt>
                <c:pt idx="40">
                  <c:v>80.743902439024382</c:v>
                </c:pt>
                <c:pt idx="41">
                  <c:v>80.746341463414637</c:v>
                </c:pt>
                <c:pt idx="42">
                  <c:v>80.846341463414646</c:v>
                </c:pt>
                <c:pt idx="43">
                  <c:v>80.948780487804882</c:v>
                </c:pt>
                <c:pt idx="44">
                  <c:v>81.348780487804873</c:v>
                </c:pt>
                <c:pt idx="45">
                  <c:v>81.45365853658538</c:v>
                </c:pt>
                <c:pt idx="46">
                  <c:v>81.653658536585368</c:v>
                </c:pt>
                <c:pt idx="47">
                  <c:v>82.156097560975624</c:v>
                </c:pt>
                <c:pt idx="48">
                  <c:v>82.2048780487805</c:v>
                </c:pt>
                <c:pt idx="49">
                  <c:v>82.702439024390259</c:v>
                </c:pt>
                <c:pt idx="50">
                  <c:v>82.2048780487805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B904-5E4D-A15E-72896382231C}"/>
            </c:ext>
          </c:extLst>
        </c:ser>
        <c:ser>
          <c:idx val="14"/>
          <c:order val="14"/>
          <c:tx>
            <c:v>ITA</c:v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HC'!$U$32:$BA$32</c:f>
              <c:numCache>
                <c:formatCode>_(* #,##0_);_(* \(#,##0\);_(* "-"??_);_(@_)</c:formatCode>
                <c:ptCount val="33"/>
                <c:pt idx="0">
                  <c:v>1052.7840000000001</c:v>
                </c:pt>
                <c:pt idx="1">
                  <c:v>1122.547</c:v>
                </c:pt>
                <c:pt idx="2">
                  <c:v>1274.0239999999999</c:v>
                </c:pt>
                <c:pt idx="3">
                  <c:v>1387.471</c:v>
                </c:pt>
                <c:pt idx="4">
                  <c:v>1403.6289999999999</c:v>
                </c:pt>
                <c:pt idx="5">
                  <c:v>1398.26</c:v>
                </c:pt>
                <c:pt idx="6">
                  <c:v>1413.011</c:v>
                </c:pt>
                <c:pt idx="7">
                  <c:v>1464.8219999999999</c:v>
                </c:pt>
                <c:pt idx="8">
                  <c:v>1528.904</c:v>
                </c:pt>
                <c:pt idx="9">
                  <c:v>1651.7909999999999</c:v>
                </c:pt>
                <c:pt idx="10">
                  <c:v>1736.633</c:v>
                </c:pt>
                <c:pt idx="11">
                  <c:v>1802.03</c:v>
                </c:pt>
                <c:pt idx="12">
                  <c:v>2030.5350000000001</c:v>
                </c:pt>
                <c:pt idx="13">
                  <c:v>2151.7269999999999</c:v>
                </c:pt>
                <c:pt idx="14">
                  <c:v>2292.7139999999999</c:v>
                </c:pt>
                <c:pt idx="15">
                  <c:v>2289.348</c:v>
                </c:pt>
                <c:pt idx="16">
                  <c:v>2451.0439999999999</c:v>
                </c:pt>
                <c:pt idx="17">
                  <c:v>2504.0990000000002</c:v>
                </c:pt>
                <c:pt idx="18">
                  <c:v>2662.4989999999998</c:v>
                </c:pt>
                <c:pt idx="19">
                  <c:v>2695.6329999999998</c:v>
                </c:pt>
                <c:pt idx="20">
                  <c:v>2932.4549999999999</c:v>
                </c:pt>
                <c:pt idx="21">
                  <c:v>2937.4929999999999</c:v>
                </c:pt>
                <c:pt idx="22">
                  <c:v>3104.4650000000001</c:v>
                </c:pt>
                <c:pt idx="23">
                  <c:v>3098.2559999999999</c:v>
                </c:pt>
                <c:pt idx="24">
                  <c:v>3071.61</c:v>
                </c:pt>
                <c:pt idx="25">
                  <c:v>3042.931</c:v>
                </c:pt>
                <c:pt idx="26">
                  <c:v>3036.86</c:v>
                </c:pt>
                <c:pt idx="27">
                  <c:v>3088.931</c:v>
                </c:pt>
                <c:pt idx="28">
                  <c:v>3274.0239999999999</c:v>
                </c:pt>
                <c:pt idx="29">
                  <c:v>3376.0839999999998</c:v>
                </c:pt>
                <c:pt idx="30">
                  <c:v>3495.8679999999999</c:v>
                </c:pt>
                <c:pt idx="31">
                  <c:v>3565.3009999999999</c:v>
                </c:pt>
                <c:pt idx="32">
                  <c:v>3747.172</c:v>
                </c:pt>
              </c:numCache>
            </c:numRef>
          </c:xVal>
          <c:yVal>
            <c:numRef>
              <c:f>'LE &amp; HC'!$U$33:$BA$33</c:f>
              <c:numCache>
                <c:formatCode>_(* #,##0.0_);_(* \(#,##0.0\);_(* "-"??_);_(@_)</c:formatCode>
                <c:ptCount val="33"/>
                <c:pt idx="0">
                  <c:v>76.370731707317077</c:v>
                </c:pt>
                <c:pt idx="1">
                  <c:v>76.819512195121973</c:v>
                </c:pt>
                <c:pt idx="2">
                  <c:v>76.970731707317071</c:v>
                </c:pt>
                <c:pt idx="3">
                  <c:v>77.019512195121948</c:v>
                </c:pt>
                <c:pt idx="4">
                  <c:v>77.419512195121968</c:v>
                </c:pt>
                <c:pt idx="5">
                  <c:v>77.721951219512192</c:v>
                </c:pt>
                <c:pt idx="6">
                  <c:v>77.921951219512209</c:v>
                </c:pt>
                <c:pt idx="7">
                  <c:v>78.170731707317074</c:v>
                </c:pt>
                <c:pt idx="8">
                  <c:v>78.521951219512218</c:v>
                </c:pt>
                <c:pt idx="9">
                  <c:v>78.824390243902442</c:v>
                </c:pt>
                <c:pt idx="10">
                  <c:v>78.975609756097555</c:v>
                </c:pt>
                <c:pt idx="11">
                  <c:v>79.424390243902437</c:v>
                </c:pt>
                <c:pt idx="12">
                  <c:v>79.778048780487822</c:v>
                </c:pt>
                <c:pt idx="13">
                  <c:v>80.126829268292681</c:v>
                </c:pt>
                <c:pt idx="14">
                  <c:v>80.229268292682946</c:v>
                </c:pt>
                <c:pt idx="15">
                  <c:v>79.982926829268308</c:v>
                </c:pt>
                <c:pt idx="16">
                  <c:v>80.780487804878064</c:v>
                </c:pt>
                <c:pt idx="17">
                  <c:v>80.782926829268291</c:v>
                </c:pt>
                <c:pt idx="18">
                  <c:v>81.282926829268291</c:v>
                </c:pt>
                <c:pt idx="19">
                  <c:v>81.434146341463418</c:v>
                </c:pt>
                <c:pt idx="20">
                  <c:v>81.48536585365855</c:v>
                </c:pt>
                <c:pt idx="21">
                  <c:v>81.636585365853662</c:v>
                </c:pt>
                <c:pt idx="22">
                  <c:v>82.036585365853668</c:v>
                </c:pt>
                <c:pt idx="23">
                  <c:v>82.187804878048794</c:v>
                </c:pt>
                <c:pt idx="24">
                  <c:v>82.239024390243912</c:v>
                </c:pt>
                <c:pt idx="25">
                  <c:v>82.690243902439022</c:v>
                </c:pt>
                <c:pt idx="26">
                  <c:v>83.090243902439042</c:v>
                </c:pt>
                <c:pt idx="27">
                  <c:v>82.543902439024393</c:v>
                </c:pt>
                <c:pt idx="28">
                  <c:v>83.243902439024382</c:v>
                </c:pt>
                <c:pt idx="29">
                  <c:v>82.946341463414655</c:v>
                </c:pt>
                <c:pt idx="30">
                  <c:v>83.346341463414646</c:v>
                </c:pt>
                <c:pt idx="31">
                  <c:v>83.497560975609773</c:v>
                </c:pt>
                <c:pt idx="32">
                  <c:v>82.343902439024404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B904-5E4D-A15E-72896382231C}"/>
            </c:ext>
          </c:extLst>
        </c:ser>
        <c:ser>
          <c:idx val="15"/>
          <c:order val="15"/>
          <c:tx>
            <c:v>JPN</c:v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HC'!$C$34:$BA$34</c:f>
              <c:numCache>
                <c:formatCode>_(* #,##0_);_(* \(#,##0\);_(* "-"??_);_(@_)</c:formatCode>
                <c:ptCount val="51"/>
                <c:pt idx="0">
                  <c:v>150.43700000000001</c:v>
                </c:pt>
                <c:pt idx="1">
                  <c:v>163.85400000000001</c:v>
                </c:pt>
                <c:pt idx="2">
                  <c:v>185.39</c:v>
                </c:pt>
                <c:pt idx="3">
                  <c:v>205.77799999999999</c:v>
                </c:pt>
                <c:pt idx="4">
                  <c:v>242.018</c:v>
                </c:pt>
                <c:pt idx="5">
                  <c:v>284.26900000000001</c:v>
                </c:pt>
                <c:pt idx="6">
                  <c:v>303.72500000000002</c:v>
                </c:pt>
                <c:pt idx="7">
                  <c:v>340.62799999999999</c:v>
                </c:pt>
                <c:pt idx="8">
                  <c:v>392.577</c:v>
                </c:pt>
                <c:pt idx="9">
                  <c:v>452.93099999999998</c:v>
                </c:pt>
                <c:pt idx="10">
                  <c:v>535.01599999999996</c:v>
                </c:pt>
                <c:pt idx="11">
                  <c:v>603.96500000000003</c:v>
                </c:pt>
                <c:pt idx="12">
                  <c:v>664.77700000000004</c:v>
                </c:pt>
                <c:pt idx="13">
                  <c:v>714.85699999999997</c:v>
                </c:pt>
                <c:pt idx="14">
                  <c:v>745.98099999999999</c:v>
                </c:pt>
                <c:pt idx="15">
                  <c:v>818.38199999999995</c:v>
                </c:pt>
                <c:pt idx="16">
                  <c:v>859.85500000000002</c:v>
                </c:pt>
                <c:pt idx="17">
                  <c:v>916.70299999999997</c:v>
                </c:pt>
                <c:pt idx="18">
                  <c:v>969.25099999999998</c:v>
                </c:pt>
                <c:pt idx="19">
                  <c:v>1021.247</c:v>
                </c:pt>
                <c:pt idx="20">
                  <c:v>1088.9590000000001</c:v>
                </c:pt>
                <c:pt idx="21">
                  <c:v>1166.43</c:v>
                </c:pt>
                <c:pt idx="22">
                  <c:v>1253.415</c:v>
                </c:pt>
                <c:pt idx="23">
                  <c:v>1332.213</c:v>
                </c:pt>
                <c:pt idx="24">
                  <c:v>1420.271</c:v>
                </c:pt>
                <c:pt idx="25">
                  <c:v>1413.4449999999999</c:v>
                </c:pt>
                <c:pt idx="26">
                  <c:v>1436.3720000000001</c:v>
                </c:pt>
                <c:pt idx="27">
                  <c:v>1529.586</c:v>
                </c:pt>
                <c:pt idx="28">
                  <c:v>1571.107</c:v>
                </c:pt>
                <c:pt idx="29">
                  <c:v>1667.922</c:v>
                </c:pt>
                <c:pt idx="30">
                  <c:v>1847.7860000000001</c:v>
                </c:pt>
                <c:pt idx="31">
                  <c:v>1945.556</c:v>
                </c:pt>
                <c:pt idx="32">
                  <c:v>2065.1329999999998</c:v>
                </c:pt>
                <c:pt idx="33">
                  <c:v>2194.4369999999999</c:v>
                </c:pt>
                <c:pt idx="34">
                  <c:v>2303.6799999999998</c:v>
                </c:pt>
                <c:pt idx="35">
                  <c:v>2471.1860000000001</c:v>
                </c:pt>
                <c:pt idx="36">
                  <c:v>2561.2190000000001</c:v>
                </c:pt>
                <c:pt idx="37">
                  <c:v>2689.9160000000002</c:v>
                </c:pt>
                <c:pt idx="38">
                  <c:v>2799.1979999999999</c:v>
                </c:pt>
                <c:pt idx="39">
                  <c:v>2971.377</c:v>
                </c:pt>
                <c:pt idx="40">
                  <c:v>3169.19</c:v>
                </c:pt>
                <c:pt idx="41">
                  <c:v>3740.7559999999999</c:v>
                </c:pt>
                <c:pt idx="42">
                  <c:v>3970.7649999999999</c:v>
                </c:pt>
                <c:pt idx="43">
                  <c:v>4308.2520000000004</c:v>
                </c:pt>
                <c:pt idx="44">
                  <c:v>4328.3639999999996</c:v>
                </c:pt>
                <c:pt idx="45">
                  <c:v>4515.5559999999996</c:v>
                </c:pt>
                <c:pt idx="46">
                  <c:v>4295.8580000000002</c:v>
                </c:pt>
                <c:pt idx="47">
                  <c:v>4412.8519999999999</c:v>
                </c:pt>
                <c:pt idx="48">
                  <c:v>4554.2759999999998</c:v>
                </c:pt>
                <c:pt idx="49">
                  <c:v>4610.7939999999999</c:v>
                </c:pt>
                <c:pt idx="50">
                  <c:v>4665.6409999999996</c:v>
                </c:pt>
              </c:numCache>
            </c:numRef>
          </c:xVal>
          <c:yVal>
            <c:numRef>
              <c:f>'LE &amp; HC'!$C$35:$BA$35</c:f>
              <c:numCache>
                <c:formatCode>_(* #,##0.0_);_(* \(#,##0.0\);_(* "-"??_);_(@_)</c:formatCode>
                <c:ptCount val="51"/>
                <c:pt idx="0">
                  <c:v>71.950243902439027</c:v>
                </c:pt>
                <c:pt idx="1">
                  <c:v>72.882926829268314</c:v>
                </c:pt>
                <c:pt idx="2">
                  <c:v>73.506585365853667</c:v>
                </c:pt>
                <c:pt idx="3">
                  <c:v>73.757560975609749</c:v>
                </c:pt>
                <c:pt idx="4">
                  <c:v>74.393902439024387</c:v>
                </c:pt>
                <c:pt idx="5">
                  <c:v>75.057317073170736</c:v>
                </c:pt>
                <c:pt idx="6">
                  <c:v>75.456829268292708</c:v>
                </c:pt>
                <c:pt idx="7">
                  <c:v>75.898292682926837</c:v>
                </c:pt>
                <c:pt idx="8">
                  <c:v>76.038292682926837</c:v>
                </c:pt>
                <c:pt idx="9">
                  <c:v>76.337560975609776</c:v>
                </c:pt>
                <c:pt idx="10">
                  <c:v>76.091707317073173</c:v>
                </c:pt>
                <c:pt idx="11">
                  <c:v>76.41439024390246</c:v>
                </c:pt>
                <c:pt idx="12">
                  <c:v>76.922926829268306</c:v>
                </c:pt>
                <c:pt idx="13">
                  <c:v>76.961463414634167</c:v>
                </c:pt>
                <c:pt idx="14">
                  <c:v>77.365365853658531</c:v>
                </c:pt>
                <c:pt idx="15">
                  <c:v>77.65048780487804</c:v>
                </c:pt>
                <c:pt idx="16">
                  <c:v>78.064634146341476</c:v>
                </c:pt>
                <c:pt idx="17">
                  <c:v>78.483658536585381</c:v>
                </c:pt>
                <c:pt idx="18">
                  <c:v>78.399268292682933</c:v>
                </c:pt>
                <c:pt idx="19">
                  <c:v>78.818048780487814</c:v>
                </c:pt>
                <c:pt idx="20">
                  <c:v>78.836829268292689</c:v>
                </c:pt>
                <c:pt idx="21">
                  <c:v>79.100731707317081</c:v>
                </c:pt>
                <c:pt idx="22">
                  <c:v>79.153902439024392</c:v>
                </c:pt>
                <c:pt idx="23">
                  <c:v>79.293658536585369</c:v>
                </c:pt>
                <c:pt idx="24">
                  <c:v>79.687073170731708</c:v>
                </c:pt>
                <c:pt idx="25">
                  <c:v>79.536341463414658</c:v>
                </c:pt>
                <c:pt idx="26">
                  <c:v>80.200243902439041</c:v>
                </c:pt>
                <c:pt idx="27">
                  <c:v>80.424146341463413</c:v>
                </c:pt>
                <c:pt idx="28">
                  <c:v>80.501463414634159</c:v>
                </c:pt>
                <c:pt idx="29">
                  <c:v>80.570731707317094</c:v>
                </c:pt>
                <c:pt idx="30">
                  <c:v>81.076097560975626</c:v>
                </c:pt>
                <c:pt idx="31">
                  <c:v>81.417073170731712</c:v>
                </c:pt>
                <c:pt idx="32">
                  <c:v>81.563414634146341</c:v>
                </c:pt>
                <c:pt idx="33">
                  <c:v>81.760000000000005</c:v>
                </c:pt>
                <c:pt idx="34">
                  <c:v>82.03024390243904</c:v>
                </c:pt>
                <c:pt idx="35">
                  <c:v>81.925121951219523</c:v>
                </c:pt>
                <c:pt idx="36">
                  <c:v>82.321951219512201</c:v>
                </c:pt>
                <c:pt idx="37">
                  <c:v>82.507073170731715</c:v>
                </c:pt>
                <c:pt idx="38">
                  <c:v>82.587560975609776</c:v>
                </c:pt>
                <c:pt idx="39">
                  <c:v>82.931463414634152</c:v>
                </c:pt>
                <c:pt idx="40">
                  <c:v>82.842682926829269</c:v>
                </c:pt>
                <c:pt idx="41">
                  <c:v>82.591219512195138</c:v>
                </c:pt>
                <c:pt idx="42">
                  <c:v>83.096097560975608</c:v>
                </c:pt>
                <c:pt idx="43">
                  <c:v>83.331951219512206</c:v>
                </c:pt>
                <c:pt idx="44">
                  <c:v>83.5878048780488</c:v>
                </c:pt>
                <c:pt idx="45">
                  <c:v>83.793902439024393</c:v>
                </c:pt>
                <c:pt idx="46">
                  <c:v>83.984878048780502</c:v>
                </c:pt>
                <c:pt idx="47">
                  <c:v>84.099756097560984</c:v>
                </c:pt>
                <c:pt idx="48">
                  <c:v>84.210975609756105</c:v>
                </c:pt>
                <c:pt idx="49">
                  <c:v>84.356341463414637</c:v>
                </c:pt>
                <c:pt idx="50">
                  <c:v>84.61560975609757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B904-5E4D-A15E-72896382231C}"/>
            </c:ext>
          </c:extLst>
        </c:ser>
        <c:ser>
          <c:idx val="16"/>
          <c:order val="16"/>
          <c:tx>
            <c:v>KOR</c:v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HC'!$C$36:$BA$36</c:f>
              <c:numCache>
                <c:formatCode>_(* #,##0_);_(* \(#,##0\);_(* "-"??_);_(@_)</c:formatCode>
                <c:ptCount val="51"/>
                <c:pt idx="0">
                  <c:v>19.004000000000001</c:v>
                </c:pt>
                <c:pt idx="1">
                  <c:v>18.093</c:v>
                </c:pt>
                <c:pt idx="2">
                  <c:v>18.274999999999999</c:v>
                </c:pt>
                <c:pt idx="3">
                  <c:v>18.824000000000002</c:v>
                </c:pt>
                <c:pt idx="4">
                  <c:v>18.82</c:v>
                </c:pt>
                <c:pt idx="5">
                  <c:v>31.486000000000001</c:v>
                </c:pt>
                <c:pt idx="6">
                  <c:v>37.848999999999997</c:v>
                </c:pt>
                <c:pt idx="7">
                  <c:v>41.722999999999999</c:v>
                </c:pt>
                <c:pt idx="8">
                  <c:v>53.136000000000003</c:v>
                </c:pt>
                <c:pt idx="9">
                  <c:v>80.144000000000005</c:v>
                </c:pt>
                <c:pt idx="10">
                  <c:v>91.64</c:v>
                </c:pt>
                <c:pt idx="11">
                  <c:v>107.636</c:v>
                </c:pt>
                <c:pt idx="12">
                  <c:v>120.40600000000001</c:v>
                </c:pt>
                <c:pt idx="13">
                  <c:v>136.946</c:v>
                </c:pt>
                <c:pt idx="14">
                  <c:v>148.47</c:v>
                </c:pt>
                <c:pt idx="15">
                  <c:v>165.51499999999999</c:v>
                </c:pt>
                <c:pt idx="16">
                  <c:v>183.518</c:v>
                </c:pt>
                <c:pt idx="17">
                  <c:v>206.809</c:v>
                </c:pt>
                <c:pt idx="18">
                  <c:v>250.267</c:v>
                </c:pt>
                <c:pt idx="19">
                  <c:v>316.14600000000002</c:v>
                </c:pt>
                <c:pt idx="20">
                  <c:v>355.83100000000002</c:v>
                </c:pt>
                <c:pt idx="21">
                  <c:v>378.036</c:v>
                </c:pt>
                <c:pt idx="22">
                  <c:v>418.78899999999999</c:v>
                </c:pt>
                <c:pt idx="23">
                  <c:v>442.19499999999999</c:v>
                </c:pt>
                <c:pt idx="24">
                  <c:v>464.971</c:v>
                </c:pt>
                <c:pt idx="25">
                  <c:v>515.77099999999996</c:v>
                </c:pt>
                <c:pt idx="26">
                  <c:v>575.65800000000002</c:v>
                </c:pt>
                <c:pt idx="27">
                  <c:v>599.67499999999995</c:v>
                </c:pt>
                <c:pt idx="28">
                  <c:v>580.98900000000003</c:v>
                </c:pt>
                <c:pt idx="29">
                  <c:v>662.54600000000005</c:v>
                </c:pt>
                <c:pt idx="30">
                  <c:v>725.08699999999999</c:v>
                </c:pt>
                <c:pt idx="31">
                  <c:v>861.26199999999994</c:v>
                </c:pt>
                <c:pt idx="32">
                  <c:v>886.30399999999997</c:v>
                </c:pt>
                <c:pt idx="33">
                  <c:v>973.22199999999998</c:v>
                </c:pt>
                <c:pt idx="34">
                  <c:v>1033.444</c:v>
                </c:pt>
                <c:pt idx="35">
                  <c:v>1134.3040000000001</c:v>
                </c:pt>
                <c:pt idx="36">
                  <c:v>1276.73</c:v>
                </c:pt>
                <c:pt idx="37">
                  <c:v>1435.1859999999999</c:v>
                </c:pt>
                <c:pt idx="38">
                  <c:v>1556.1569999999999</c:v>
                </c:pt>
                <c:pt idx="39">
                  <c:v>1684.3440000000001</c:v>
                </c:pt>
                <c:pt idx="40">
                  <c:v>1878.1320000000001</c:v>
                </c:pt>
                <c:pt idx="41">
                  <c:v>1966.703</c:v>
                </c:pt>
                <c:pt idx="42">
                  <c:v>2071.5459999999998</c:v>
                </c:pt>
                <c:pt idx="43">
                  <c:v>2129.1619999999998</c:v>
                </c:pt>
                <c:pt idx="44">
                  <c:v>2233.19</c:v>
                </c:pt>
                <c:pt idx="45">
                  <c:v>2491.6909999999998</c:v>
                </c:pt>
                <c:pt idx="46">
                  <c:v>2664.7339999999999</c:v>
                </c:pt>
                <c:pt idx="47">
                  <c:v>2802.355</c:v>
                </c:pt>
                <c:pt idx="48">
                  <c:v>3078.8310000000001</c:v>
                </c:pt>
                <c:pt idx="49">
                  <c:v>3277.2249999999999</c:v>
                </c:pt>
                <c:pt idx="50">
                  <c:v>3582.3130000000001</c:v>
                </c:pt>
              </c:numCache>
            </c:numRef>
          </c:xVal>
          <c:yVal>
            <c:numRef>
              <c:f>'LE &amp; HC'!$C$37:$BA$37</c:f>
              <c:numCache>
                <c:formatCode>_(* #,##0.0_);_(* \(#,##0.0\);_(* "-"??_);_(@_)</c:formatCode>
                <c:ptCount val="51"/>
                <c:pt idx="0">
                  <c:v>62.163414634146349</c:v>
                </c:pt>
                <c:pt idx="1">
                  <c:v>62.612195121951231</c:v>
                </c:pt>
                <c:pt idx="2">
                  <c:v>63.009756097560988</c:v>
                </c:pt>
                <c:pt idx="3">
                  <c:v>63.407317073170745</c:v>
                </c:pt>
                <c:pt idx="4">
                  <c:v>63.804878048780502</c:v>
                </c:pt>
                <c:pt idx="5">
                  <c:v>64.153658536585368</c:v>
                </c:pt>
                <c:pt idx="6">
                  <c:v>64.502439024390242</c:v>
                </c:pt>
                <c:pt idx="7">
                  <c:v>64.900000000000006</c:v>
                </c:pt>
                <c:pt idx="8">
                  <c:v>65.197560975609761</c:v>
                </c:pt>
                <c:pt idx="9">
                  <c:v>65.546341463414649</c:v>
                </c:pt>
                <c:pt idx="10">
                  <c:v>66.046341463414649</c:v>
                </c:pt>
                <c:pt idx="11">
                  <c:v>66.546341463414649</c:v>
                </c:pt>
                <c:pt idx="12">
                  <c:v>67.095121951219525</c:v>
                </c:pt>
                <c:pt idx="13">
                  <c:v>67.546341463414649</c:v>
                </c:pt>
                <c:pt idx="14">
                  <c:v>68.195121951219519</c:v>
                </c:pt>
                <c:pt idx="15">
                  <c:v>68.795121951219514</c:v>
                </c:pt>
                <c:pt idx="16">
                  <c:v>69.44634146341464</c:v>
                </c:pt>
                <c:pt idx="17">
                  <c:v>69.997560975609758</c:v>
                </c:pt>
                <c:pt idx="18">
                  <c:v>70.548780487804891</c:v>
                </c:pt>
                <c:pt idx="19">
                  <c:v>71.048780487804891</c:v>
                </c:pt>
                <c:pt idx="20">
                  <c:v>71.597560975609767</c:v>
                </c:pt>
                <c:pt idx="21">
                  <c:v>72.046341463414649</c:v>
                </c:pt>
                <c:pt idx="22">
                  <c:v>72.497560975609758</c:v>
                </c:pt>
                <c:pt idx="23">
                  <c:v>72.997560975609773</c:v>
                </c:pt>
                <c:pt idx="24">
                  <c:v>73.397560975609764</c:v>
                </c:pt>
                <c:pt idx="25">
                  <c:v>73.7</c:v>
                </c:pt>
                <c:pt idx="26">
                  <c:v>74.151219512195127</c:v>
                </c:pt>
                <c:pt idx="27">
                  <c:v>74.60243902439025</c:v>
                </c:pt>
                <c:pt idx="28">
                  <c:v>75.004878048780483</c:v>
                </c:pt>
                <c:pt idx="29">
                  <c:v>75.409756097560987</c:v>
                </c:pt>
                <c:pt idx="30">
                  <c:v>75.909756097560987</c:v>
                </c:pt>
                <c:pt idx="31">
                  <c:v>76.412195121951228</c:v>
                </c:pt>
                <c:pt idx="32">
                  <c:v>76.765853658536599</c:v>
                </c:pt>
                <c:pt idx="33">
                  <c:v>77.214634146341467</c:v>
                </c:pt>
                <c:pt idx="34">
                  <c:v>77.665853658536591</c:v>
                </c:pt>
                <c:pt idx="35">
                  <c:v>78.168292682926833</c:v>
                </c:pt>
                <c:pt idx="36">
                  <c:v>78.668292682926847</c:v>
                </c:pt>
                <c:pt idx="37">
                  <c:v>79.119512195121956</c:v>
                </c:pt>
                <c:pt idx="38">
                  <c:v>79.517073170731706</c:v>
                </c:pt>
                <c:pt idx="39">
                  <c:v>79.968292682926844</c:v>
                </c:pt>
                <c:pt idx="40">
                  <c:v>80.117073170731715</c:v>
                </c:pt>
                <c:pt idx="41">
                  <c:v>80.568292682926852</c:v>
                </c:pt>
                <c:pt idx="42">
                  <c:v>80.819512195121959</c:v>
                </c:pt>
                <c:pt idx="43">
                  <c:v>81.270731707317069</c:v>
                </c:pt>
                <c:pt idx="44">
                  <c:v>81.721951219512206</c:v>
                </c:pt>
                <c:pt idx="45">
                  <c:v>82.024390243902445</c:v>
                </c:pt>
                <c:pt idx="46">
                  <c:v>82.27560975609758</c:v>
                </c:pt>
                <c:pt idx="47">
                  <c:v>82.626829268292681</c:v>
                </c:pt>
                <c:pt idx="48">
                  <c:v>82.626829268292681</c:v>
                </c:pt>
                <c:pt idx="49">
                  <c:v>83.22682926829269</c:v>
                </c:pt>
                <c:pt idx="50">
                  <c:v>83.426829268292693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B904-5E4D-A15E-72896382231C}"/>
            </c:ext>
          </c:extLst>
        </c:ser>
        <c:ser>
          <c:idx val="17"/>
          <c:order val="17"/>
          <c:tx>
            <c:v>LUX</c:v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HC'!$I$38:$BA$38</c:f>
              <c:numCache>
                <c:formatCode>_(* #,##0_);_(* \(#,##0\);_(* "-"??_);_(@_)</c:formatCode>
                <c:ptCount val="45"/>
                <c:pt idx="0">
                  <c:v>341.89100000000002</c:v>
                </c:pt>
                <c:pt idx="1">
                  <c:v>384.411</c:v>
                </c:pt>
                <c:pt idx="2">
                  <c:v>458.13499999999999</c:v>
                </c:pt>
                <c:pt idx="3">
                  <c:v>524.17399999999998</c:v>
                </c:pt>
                <c:pt idx="4">
                  <c:v>597.923</c:v>
                </c:pt>
                <c:pt idx="5">
                  <c:v>654.62</c:v>
                </c:pt>
                <c:pt idx="6">
                  <c:v>682.38199999999995</c:v>
                </c:pt>
                <c:pt idx="7">
                  <c:v>709.5</c:v>
                </c:pt>
                <c:pt idx="8">
                  <c:v>752.04499999999996</c:v>
                </c:pt>
                <c:pt idx="9">
                  <c:v>798.89200000000005</c:v>
                </c:pt>
                <c:pt idx="10">
                  <c:v>883.73900000000003</c:v>
                </c:pt>
                <c:pt idx="11">
                  <c:v>1017.736</c:v>
                </c:pt>
                <c:pt idx="12">
                  <c:v>1184.1369999999999</c:v>
                </c:pt>
                <c:pt idx="13">
                  <c:v>1321.83</c:v>
                </c:pt>
                <c:pt idx="14">
                  <c:v>1475.6949999999999</c:v>
                </c:pt>
                <c:pt idx="15">
                  <c:v>1549.962</c:v>
                </c:pt>
                <c:pt idx="16">
                  <c:v>1664.8</c:v>
                </c:pt>
                <c:pt idx="17">
                  <c:v>1812.655</c:v>
                </c:pt>
                <c:pt idx="18">
                  <c:v>1857.616</c:v>
                </c:pt>
                <c:pt idx="19">
                  <c:v>2097.6660000000002</c:v>
                </c:pt>
                <c:pt idx="20">
                  <c:v>2217.6489999999999</c:v>
                </c:pt>
                <c:pt idx="21">
                  <c:v>2270.3270000000002</c:v>
                </c:pt>
                <c:pt idx="22">
                  <c:v>2428.1950000000002</c:v>
                </c:pt>
                <c:pt idx="23">
                  <c:v>2827.654</c:v>
                </c:pt>
                <c:pt idx="24">
                  <c:v>3411.355</c:v>
                </c:pt>
                <c:pt idx="25">
                  <c:v>3714.4319999999998</c:v>
                </c:pt>
                <c:pt idx="26">
                  <c:v>4248.808</c:v>
                </c:pt>
                <c:pt idx="27">
                  <c:v>4411.5559999999996</c:v>
                </c:pt>
                <c:pt idx="28">
                  <c:v>4776.03</c:v>
                </c:pt>
                <c:pt idx="29">
                  <c:v>4881.4009999999998</c:v>
                </c:pt>
                <c:pt idx="30">
                  <c:v>5154.058</c:v>
                </c:pt>
                <c:pt idx="31">
                  <c:v>5086.5450000000001</c:v>
                </c:pt>
                <c:pt idx="32">
                  <c:v>5431.1120000000001</c:v>
                </c:pt>
                <c:pt idx="33">
                  <c:v>5710.1480000000001</c:v>
                </c:pt>
                <c:pt idx="34">
                  <c:v>5625.0969999999998</c:v>
                </c:pt>
                <c:pt idx="35">
                  <c:v>4830.5169999999998</c:v>
                </c:pt>
                <c:pt idx="36">
                  <c:v>4424.5029999999997</c:v>
                </c:pt>
                <c:pt idx="37">
                  <c:v>4636.665</c:v>
                </c:pt>
                <c:pt idx="38">
                  <c:v>4707.0360000000001</c:v>
                </c:pt>
                <c:pt idx="39">
                  <c:v>4692.3109999999997</c:v>
                </c:pt>
                <c:pt idx="40">
                  <c:v>4864.2709999999997</c:v>
                </c:pt>
                <c:pt idx="41">
                  <c:v>4989.0309999999999</c:v>
                </c:pt>
                <c:pt idx="42">
                  <c:v>5292.0550000000003</c:v>
                </c:pt>
                <c:pt idx="43">
                  <c:v>5359.77</c:v>
                </c:pt>
                <c:pt idx="44">
                  <c:v>5596.3779999999997</c:v>
                </c:pt>
              </c:numCache>
            </c:numRef>
          </c:xVal>
          <c:yVal>
            <c:numRef>
              <c:f>'LE &amp; HC'!$I$39:$BA$39</c:f>
              <c:numCache>
                <c:formatCode>_(* #,##0.0_);_(* \(#,##0.0\);_(* "-"??_);_(@_)</c:formatCode>
                <c:ptCount val="45"/>
                <c:pt idx="0">
                  <c:v>70.998512195121961</c:v>
                </c:pt>
                <c:pt idx="1">
                  <c:v>71.256292682926841</c:v>
                </c:pt>
                <c:pt idx="2">
                  <c:v>71.52246341463416</c:v>
                </c:pt>
                <c:pt idx="3">
                  <c:v>71.794463414634151</c:v>
                </c:pt>
                <c:pt idx="4">
                  <c:v>72.072609756097563</c:v>
                </c:pt>
                <c:pt idx="5">
                  <c:v>72.357682926829284</c:v>
                </c:pt>
                <c:pt idx="6">
                  <c:v>72.653463414634146</c:v>
                </c:pt>
                <c:pt idx="7">
                  <c:v>72.958878048780491</c:v>
                </c:pt>
                <c:pt idx="8">
                  <c:v>73.271926829268295</c:v>
                </c:pt>
                <c:pt idx="9">
                  <c:v>73.585756097560974</c:v>
                </c:pt>
                <c:pt idx="10">
                  <c:v>73.894609756097566</c:v>
                </c:pt>
                <c:pt idx="11">
                  <c:v>74.193756097560978</c:v>
                </c:pt>
                <c:pt idx="12">
                  <c:v>74.480341463414646</c:v>
                </c:pt>
                <c:pt idx="13">
                  <c:v>74.752414634146348</c:v>
                </c:pt>
                <c:pt idx="14">
                  <c:v>75.010414634146343</c:v>
                </c:pt>
                <c:pt idx="15">
                  <c:v>75.463414634146346</c:v>
                </c:pt>
                <c:pt idx="16">
                  <c:v>75.770731707317069</c:v>
                </c:pt>
                <c:pt idx="17">
                  <c:v>75.712195121951225</c:v>
                </c:pt>
                <c:pt idx="18">
                  <c:v>76.370731707317077</c:v>
                </c:pt>
                <c:pt idx="19">
                  <c:v>76.512195121951237</c:v>
                </c:pt>
                <c:pt idx="20">
                  <c:v>76.519512195121962</c:v>
                </c:pt>
                <c:pt idx="21">
                  <c:v>76.880487804878044</c:v>
                </c:pt>
                <c:pt idx="22">
                  <c:v>77.017073170731706</c:v>
                </c:pt>
                <c:pt idx="23">
                  <c:v>77.770731707317083</c:v>
                </c:pt>
                <c:pt idx="24">
                  <c:v>77.873170731707319</c:v>
                </c:pt>
                <c:pt idx="25">
                  <c:v>77.824390243902457</c:v>
                </c:pt>
                <c:pt idx="26">
                  <c:v>77.965853658536588</c:v>
                </c:pt>
                <c:pt idx="27">
                  <c:v>77.72682926829269</c:v>
                </c:pt>
                <c:pt idx="28">
                  <c:v>79.121951219512198</c:v>
                </c:pt>
                <c:pt idx="29">
                  <c:v>79.431707317073176</c:v>
                </c:pt>
                <c:pt idx="30">
                  <c:v>79.287804878048803</c:v>
                </c:pt>
                <c:pt idx="31">
                  <c:v>79.3829268292683</c:v>
                </c:pt>
                <c:pt idx="32">
                  <c:v>80.53902439024391</c:v>
                </c:pt>
                <c:pt idx="33">
                  <c:v>80.636585365853662</c:v>
                </c:pt>
                <c:pt idx="34">
                  <c:v>80.631707317073179</c:v>
                </c:pt>
                <c:pt idx="35">
                  <c:v>80.987804878048777</c:v>
                </c:pt>
                <c:pt idx="36">
                  <c:v>81.392682926829266</c:v>
                </c:pt>
                <c:pt idx="37">
                  <c:v>81.8</c:v>
                </c:pt>
                <c:pt idx="38">
                  <c:v>82.229268292682931</c:v>
                </c:pt>
                <c:pt idx="39">
                  <c:v>82.292682926829272</c:v>
                </c:pt>
                <c:pt idx="40">
                  <c:v>82.685365853658539</c:v>
                </c:pt>
                <c:pt idx="41">
                  <c:v>82.095121951219525</c:v>
                </c:pt>
                <c:pt idx="42">
                  <c:v>82.295121951219514</c:v>
                </c:pt>
                <c:pt idx="43">
                  <c:v>82.639024390243918</c:v>
                </c:pt>
                <c:pt idx="44">
                  <c:v>81.741463414634154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B904-5E4D-A15E-72896382231C}"/>
            </c:ext>
          </c:extLst>
        </c:ser>
        <c:ser>
          <c:idx val="18"/>
          <c:order val="18"/>
          <c:tx>
            <c:v>MEX</c:v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HC'!$AF$40:$BA$40</c:f>
              <c:numCache>
                <c:formatCode>_(* #,##0_);_(* \(#,##0\);_(* "-"??_);_(@_)</c:formatCode>
                <c:ptCount val="22"/>
                <c:pt idx="0">
                  <c:v>476.39</c:v>
                </c:pt>
                <c:pt idx="1">
                  <c:v>517.21799999999996</c:v>
                </c:pt>
                <c:pt idx="2">
                  <c:v>567.76099999999997</c:v>
                </c:pt>
                <c:pt idx="3">
                  <c:v>600.49</c:v>
                </c:pt>
                <c:pt idx="4">
                  <c:v>688.93100000000004</c:v>
                </c:pt>
                <c:pt idx="5">
                  <c:v>767.95</c:v>
                </c:pt>
                <c:pt idx="6">
                  <c:v>771.596</c:v>
                </c:pt>
                <c:pt idx="7">
                  <c:v>822.13599999999997</c:v>
                </c:pt>
                <c:pt idx="8">
                  <c:v>870.59900000000005</c:v>
                </c:pt>
                <c:pt idx="9">
                  <c:v>899.87699999999995</c:v>
                </c:pt>
                <c:pt idx="10">
                  <c:v>912.04399999999998</c:v>
                </c:pt>
                <c:pt idx="11">
                  <c:v>893.79</c:v>
                </c:pt>
                <c:pt idx="12">
                  <c:v>912.02700000000004</c:v>
                </c:pt>
                <c:pt idx="13">
                  <c:v>973.45100000000002</c:v>
                </c:pt>
                <c:pt idx="14">
                  <c:v>1002.571</c:v>
                </c:pt>
                <c:pt idx="15">
                  <c:v>989.55799999999999</c:v>
                </c:pt>
                <c:pt idx="16">
                  <c:v>1062.5909999999999</c:v>
                </c:pt>
                <c:pt idx="17">
                  <c:v>1102.809</c:v>
                </c:pt>
                <c:pt idx="18">
                  <c:v>1099.6469999999999</c:v>
                </c:pt>
                <c:pt idx="19">
                  <c:v>1122.1780000000001</c:v>
                </c:pt>
                <c:pt idx="20">
                  <c:v>1117.2349999999999</c:v>
                </c:pt>
                <c:pt idx="21">
                  <c:v>1226.7360000000001</c:v>
                </c:pt>
              </c:numCache>
            </c:numRef>
          </c:xVal>
          <c:yVal>
            <c:numRef>
              <c:f>'LE &amp; HC'!$AF$41:$BA$41</c:f>
              <c:numCache>
                <c:formatCode>_(* #,##0.0_);_(* \(#,##0.0\);_(* "-"??_);_(@_)</c:formatCode>
                <c:ptCount val="22"/>
                <c:pt idx="0">
                  <c:v>73.988</c:v>
                </c:pt>
                <c:pt idx="1">
                  <c:v>74.34</c:v>
                </c:pt>
                <c:pt idx="2">
                  <c:v>74.658000000000001</c:v>
                </c:pt>
                <c:pt idx="3">
                  <c:v>74.921999999999997</c:v>
                </c:pt>
                <c:pt idx="4">
                  <c:v>75.117999999999995</c:v>
                </c:pt>
                <c:pt idx="5">
                  <c:v>75.242999999999995</c:v>
                </c:pt>
                <c:pt idx="6">
                  <c:v>75.3</c:v>
                </c:pt>
                <c:pt idx="7">
                  <c:v>75.296000000000006</c:v>
                </c:pt>
                <c:pt idx="8">
                  <c:v>75.254999999999995</c:v>
                </c:pt>
                <c:pt idx="9">
                  <c:v>75.194000000000003</c:v>
                </c:pt>
                <c:pt idx="10">
                  <c:v>75.128</c:v>
                </c:pt>
                <c:pt idx="11">
                  <c:v>75.064999999999998</c:v>
                </c:pt>
                <c:pt idx="12">
                  <c:v>75.010999999999996</c:v>
                </c:pt>
                <c:pt idx="13">
                  <c:v>74.965999999999994</c:v>
                </c:pt>
                <c:pt idx="14">
                  <c:v>74.930000000000007</c:v>
                </c:pt>
                <c:pt idx="15">
                  <c:v>74.908000000000001</c:v>
                </c:pt>
                <c:pt idx="16">
                  <c:v>74.903999999999996</c:v>
                </c:pt>
                <c:pt idx="17">
                  <c:v>74.917000000000002</c:v>
                </c:pt>
                <c:pt idx="18">
                  <c:v>74.947000000000003</c:v>
                </c:pt>
                <c:pt idx="19">
                  <c:v>74.992000000000004</c:v>
                </c:pt>
                <c:pt idx="20">
                  <c:v>75.054000000000002</c:v>
                </c:pt>
                <c:pt idx="21">
                  <c:v>75.131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B904-5E4D-A15E-72896382231C}"/>
            </c:ext>
          </c:extLst>
        </c:ser>
        <c:ser>
          <c:idx val="19"/>
          <c:order val="19"/>
          <c:tx>
            <c:v>NLD</c:v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5"/>
              <c:spPr>
                <a:solidFill>
                  <a:schemeClr val="accent2">
                    <a:lumMod val="80000"/>
                  </a:schemeClr>
                </a:solidFill>
                <a:ln w="9525">
                  <a:solidFill>
                    <a:schemeClr val="accent2">
                      <a:lumMod val="8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904-5E4D-A15E-72896382231C}"/>
              </c:ext>
            </c:extLst>
          </c:dPt>
          <c:xVal>
            <c:numRef>
              <c:f>'LE &amp; HC'!$E$42:$BA$42</c:f>
              <c:numCache>
                <c:formatCode>_(* #,##0_);_(* \(#,##0\);_(* "-"??_);_(@_)</c:formatCode>
                <c:ptCount val="49"/>
                <c:pt idx="0">
                  <c:v>308.72699999999998</c:v>
                </c:pt>
                <c:pt idx="1">
                  <c:v>341.928</c:v>
                </c:pt>
                <c:pt idx="2">
                  <c:v>398.64299999999997</c:v>
                </c:pt>
                <c:pt idx="3">
                  <c:v>452.86399999999998</c:v>
                </c:pt>
                <c:pt idx="4">
                  <c:v>492.089</c:v>
                </c:pt>
                <c:pt idx="5">
                  <c:v>541.46400000000006</c:v>
                </c:pt>
                <c:pt idx="6">
                  <c:v>605.11800000000005</c:v>
                </c:pt>
                <c:pt idx="7">
                  <c:v>674.30799999999999</c:v>
                </c:pt>
                <c:pt idx="8">
                  <c:v>750.62800000000004</c:v>
                </c:pt>
                <c:pt idx="9">
                  <c:v>808.22199999999998</c:v>
                </c:pt>
                <c:pt idx="10">
                  <c:v>865.85699999999997</c:v>
                </c:pt>
                <c:pt idx="11">
                  <c:v>906.97400000000005</c:v>
                </c:pt>
                <c:pt idx="12">
                  <c:v>941.22400000000005</c:v>
                </c:pt>
                <c:pt idx="13">
                  <c:v>977.44299999999998</c:v>
                </c:pt>
                <c:pt idx="14">
                  <c:v>1035.491</c:v>
                </c:pt>
                <c:pt idx="15">
                  <c:v>1087.2470000000001</c:v>
                </c:pt>
                <c:pt idx="16">
                  <c:v>1146.375</c:v>
                </c:pt>
                <c:pt idx="17">
                  <c:v>1269.5229999999999</c:v>
                </c:pt>
                <c:pt idx="18">
                  <c:v>1399.9870000000001</c:v>
                </c:pt>
                <c:pt idx="19">
                  <c:v>1500.7629999999999</c:v>
                </c:pt>
                <c:pt idx="20">
                  <c:v>1587.9690000000001</c:v>
                </c:pt>
                <c:pt idx="21">
                  <c:v>1649.433</c:v>
                </c:pt>
                <c:pt idx="22">
                  <c:v>1690.0219999999999</c:v>
                </c:pt>
                <c:pt idx="23">
                  <c:v>1748.653</c:v>
                </c:pt>
                <c:pt idx="24">
                  <c:v>1822.1410000000001</c:v>
                </c:pt>
                <c:pt idx="25">
                  <c:v>1883.425</c:v>
                </c:pt>
                <c:pt idx="26">
                  <c:v>2216.663</c:v>
                </c:pt>
                <c:pt idx="27">
                  <c:v>2372.0050000000001</c:v>
                </c:pt>
                <c:pt idx="28">
                  <c:v>2647.433</c:v>
                </c:pt>
                <c:pt idx="29">
                  <c:v>2883.085</c:v>
                </c:pt>
                <c:pt idx="30">
                  <c:v>3296.9639999999999</c:v>
                </c:pt>
                <c:pt idx="31">
                  <c:v>3308.866</c:v>
                </c:pt>
                <c:pt idx="32">
                  <c:v>3494.7330000000002</c:v>
                </c:pt>
                <c:pt idx="33">
                  <c:v>3583.4540000000002</c:v>
                </c:pt>
                <c:pt idx="34">
                  <c:v>3829.7860000000001</c:v>
                </c:pt>
                <c:pt idx="35">
                  <c:v>4076.873</c:v>
                </c:pt>
                <c:pt idx="36">
                  <c:v>4378.3829999999998</c:v>
                </c:pt>
                <c:pt idx="37">
                  <c:v>4433.5940000000001</c:v>
                </c:pt>
                <c:pt idx="38">
                  <c:v>4474.5590000000002</c:v>
                </c:pt>
                <c:pt idx="39">
                  <c:v>4567.357</c:v>
                </c:pt>
                <c:pt idx="40">
                  <c:v>4782.366</c:v>
                </c:pt>
                <c:pt idx="41">
                  <c:v>4923.8770000000004</c:v>
                </c:pt>
                <c:pt idx="42">
                  <c:v>4934.5829999999996</c:v>
                </c:pt>
                <c:pt idx="43">
                  <c:v>4927.1040000000003</c:v>
                </c:pt>
                <c:pt idx="44">
                  <c:v>5095.8360000000002</c:v>
                </c:pt>
                <c:pt idx="45">
                  <c:v>5253.7740000000003</c:v>
                </c:pt>
                <c:pt idx="46">
                  <c:v>5488.7740000000003</c:v>
                </c:pt>
                <c:pt idx="47">
                  <c:v>5649.34</c:v>
                </c:pt>
                <c:pt idx="48">
                  <c:v>6189.7219999999998</c:v>
                </c:pt>
              </c:numCache>
            </c:numRef>
          </c:xVal>
          <c:yVal>
            <c:numRef>
              <c:f>'LE &amp; HC'!$E$43:$BA$43</c:f>
              <c:numCache>
                <c:formatCode>_(* #,##0.0_);_(* \(#,##0.0\);_(* "-"??_);_(@_)</c:formatCode>
                <c:ptCount val="49"/>
                <c:pt idx="0">
                  <c:v>73.727073170731728</c:v>
                </c:pt>
                <c:pt idx="1">
                  <c:v>74.143902439024401</c:v>
                </c:pt>
                <c:pt idx="2">
                  <c:v>74.536829268292692</c:v>
                </c:pt>
                <c:pt idx="3">
                  <c:v>74.498780487804893</c:v>
                </c:pt>
                <c:pt idx="4">
                  <c:v>74.647073170731716</c:v>
                </c:pt>
                <c:pt idx="5">
                  <c:v>75.221463414634158</c:v>
                </c:pt>
                <c:pt idx="6">
                  <c:v>75.145121951219522</c:v>
                </c:pt>
                <c:pt idx="7">
                  <c:v>75.606097560975613</c:v>
                </c:pt>
                <c:pt idx="8">
                  <c:v>75.743170731707323</c:v>
                </c:pt>
                <c:pt idx="9">
                  <c:v>75.934390243902456</c:v>
                </c:pt>
                <c:pt idx="10">
                  <c:v>75.988536585365864</c:v>
                </c:pt>
                <c:pt idx="11">
                  <c:v>76.164146341463422</c:v>
                </c:pt>
                <c:pt idx="12">
                  <c:v>76.233170731707318</c:v>
                </c:pt>
                <c:pt idx="13">
                  <c:v>76.284634146341475</c:v>
                </c:pt>
                <c:pt idx="14">
                  <c:v>76.270487804878059</c:v>
                </c:pt>
                <c:pt idx="15">
                  <c:v>76.70512195121951</c:v>
                </c:pt>
                <c:pt idx="16">
                  <c:v>76.890243902439025</c:v>
                </c:pt>
                <c:pt idx="17">
                  <c:v>76.734146341463429</c:v>
                </c:pt>
                <c:pt idx="18">
                  <c:v>76.878048780487802</c:v>
                </c:pt>
                <c:pt idx="19">
                  <c:v>77</c:v>
                </c:pt>
                <c:pt idx="20">
                  <c:v>77.217073170731723</c:v>
                </c:pt>
                <c:pt idx="21">
                  <c:v>76.916585365853663</c:v>
                </c:pt>
                <c:pt idx="22">
                  <c:v>77.375121951219512</c:v>
                </c:pt>
                <c:pt idx="23">
                  <c:v>77.404634146341479</c:v>
                </c:pt>
                <c:pt idx="24">
                  <c:v>77.435609756097563</c:v>
                </c:pt>
                <c:pt idx="25">
                  <c:v>77.794390243902441</c:v>
                </c:pt>
                <c:pt idx="26">
                  <c:v>77.882926829268314</c:v>
                </c:pt>
                <c:pt idx="27">
                  <c:v>77.836585365853665</c:v>
                </c:pt>
                <c:pt idx="28">
                  <c:v>77.987804878048792</c:v>
                </c:pt>
                <c:pt idx="29">
                  <c:v>78.190243902439036</c:v>
                </c:pt>
                <c:pt idx="30">
                  <c:v>78.292682926829272</c:v>
                </c:pt>
                <c:pt idx="31">
                  <c:v>78.492682926829289</c:v>
                </c:pt>
                <c:pt idx="32">
                  <c:v>79.095121951219525</c:v>
                </c:pt>
                <c:pt idx="33">
                  <c:v>79.346341463414646</c:v>
                </c:pt>
                <c:pt idx="34">
                  <c:v>79.697560975609761</c:v>
                </c:pt>
                <c:pt idx="35">
                  <c:v>80.097560975609753</c:v>
                </c:pt>
                <c:pt idx="36">
                  <c:v>80.251219512195121</c:v>
                </c:pt>
                <c:pt idx="37">
                  <c:v>80.548780487804891</c:v>
                </c:pt>
                <c:pt idx="38">
                  <c:v>80.702439024390245</c:v>
                </c:pt>
                <c:pt idx="39">
                  <c:v>81.2048780487805</c:v>
                </c:pt>
                <c:pt idx="40">
                  <c:v>81.104878048780492</c:v>
                </c:pt>
                <c:pt idx="41">
                  <c:v>81.304878048780495</c:v>
                </c:pt>
                <c:pt idx="42">
                  <c:v>81.707317073170742</c:v>
                </c:pt>
                <c:pt idx="43">
                  <c:v>81.509756097560995</c:v>
                </c:pt>
                <c:pt idx="44">
                  <c:v>81.560975609756099</c:v>
                </c:pt>
                <c:pt idx="45">
                  <c:v>81.760975609756116</c:v>
                </c:pt>
                <c:pt idx="46">
                  <c:v>81.812195121951234</c:v>
                </c:pt>
                <c:pt idx="47">
                  <c:v>82.112195121951217</c:v>
                </c:pt>
                <c:pt idx="48">
                  <c:v>81.409756097560972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B904-5E4D-A15E-72896382231C}"/>
            </c:ext>
          </c:extLst>
        </c:ser>
        <c:ser>
          <c:idx val="20"/>
          <c:order val="20"/>
          <c:tx>
            <c:v>NZL</c:v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HC'!$C$44:$BA$44</c:f>
              <c:numCache>
                <c:formatCode>_(* #,##0_);_(* \(#,##0\);_(* "-"??_);_(@_)</c:formatCode>
                <c:ptCount val="51"/>
                <c:pt idx="0">
                  <c:v>215.232</c:v>
                </c:pt>
                <c:pt idx="1">
                  <c:v>227.155</c:v>
                </c:pt>
                <c:pt idx="2">
                  <c:v>252.41300000000001</c:v>
                </c:pt>
                <c:pt idx="3">
                  <c:v>296.85500000000002</c:v>
                </c:pt>
                <c:pt idx="4">
                  <c:v>356.185</c:v>
                </c:pt>
                <c:pt idx="5">
                  <c:v>404.62299999999999</c:v>
                </c:pt>
                <c:pt idx="6">
                  <c:v>405.96699999999998</c:v>
                </c:pt>
                <c:pt idx="7">
                  <c:v>436.39699999999999</c:v>
                </c:pt>
                <c:pt idx="8">
                  <c:v>503.71</c:v>
                </c:pt>
                <c:pt idx="9">
                  <c:v>508.089</c:v>
                </c:pt>
                <c:pt idx="10">
                  <c:v>500.30700000000002</c:v>
                </c:pt>
                <c:pt idx="11">
                  <c:v>563.13900000000001</c:v>
                </c:pt>
                <c:pt idx="12">
                  <c:v>595.60799999999995</c:v>
                </c:pt>
                <c:pt idx="13">
                  <c:v>634.13</c:v>
                </c:pt>
                <c:pt idx="14">
                  <c:v>644.19299999999998</c:v>
                </c:pt>
                <c:pt idx="15">
                  <c:v>605.89700000000005</c:v>
                </c:pt>
                <c:pt idx="16">
                  <c:v>666.35900000000004</c:v>
                </c:pt>
                <c:pt idx="17">
                  <c:v>767.62199999999996</c:v>
                </c:pt>
                <c:pt idx="18">
                  <c:v>884.71500000000003</c:v>
                </c:pt>
                <c:pt idx="19">
                  <c:v>951.37099999999998</c:v>
                </c:pt>
                <c:pt idx="20">
                  <c:v>1022.758</c:v>
                </c:pt>
                <c:pt idx="21">
                  <c:v>1069.019</c:v>
                </c:pt>
                <c:pt idx="22">
                  <c:v>1121.818</c:v>
                </c:pt>
                <c:pt idx="23">
                  <c:v>1171.9269999999999</c:v>
                </c:pt>
                <c:pt idx="24">
                  <c:v>1246.923</c:v>
                </c:pt>
                <c:pt idx="25">
                  <c:v>1306.4469999999999</c:v>
                </c:pt>
                <c:pt idx="26">
                  <c:v>1341.537</c:v>
                </c:pt>
                <c:pt idx="27">
                  <c:v>1419.393</c:v>
                </c:pt>
                <c:pt idx="28">
                  <c:v>1499.21</c:v>
                </c:pt>
                <c:pt idx="29">
                  <c:v>1565.4449999999999</c:v>
                </c:pt>
                <c:pt idx="30">
                  <c:v>1659.4870000000001</c:v>
                </c:pt>
                <c:pt idx="31">
                  <c:v>1799.5139999999999</c:v>
                </c:pt>
                <c:pt idx="32">
                  <c:v>1920.9639999999999</c:v>
                </c:pt>
                <c:pt idx="33">
                  <c:v>1917.07</c:v>
                </c:pt>
                <c:pt idx="34">
                  <c:v>2077.8429999999998</c:v>
                </c:pt>
                <c:pt idx="35">
                  <c:v>2194.4389999999999</c:v>
                </c:pt>
                <c:pt idx="36">
                  <c:v>2439.1350000000002</c:v>
                </c:pt>
                <c:pt idx="37">
                  <c:v>2540.6109999999999</c:v>
                </c:pt>
                <c:pt idx="38">
                  <c:v>2829.7649999999999</c:v>
                </c:pt>
                <c:pt idx="39">
                  <c:v>2947.5650000000001</c:v>
                </c:pt>
                <c:pt idx="40">
                  <c:v>3042.6959999999999</c:v>
                </c:pt>
                <c:pt idx="41">
                  <c:v>3132.3090000000002</c:v>
                </c:pt>
                <c:pt idx="42">
                  <c:v>3240.0340000000001</c:v>
                </c:pt>
                <c:pt idx="43">
                  <c:v>3388.248</c:v>
                </c:pt>
                <c:pt idx="44">
                  <c:v>3490.835</c:v>
                </c:pt>
                <c:pt idx="45">
                  <c:v>3500.7190000000001</c:v>
                </c:pt>
                <c:pt idx="46">
                  <c:v>3732.5889999999999</c:v>
                </c:pt>
                <c:pt idx="47">
                  <c:v>3842.3249999999998</c:v>
                </c:pt>
                <c:pt idx="48">
                  <c:v>3913.078</c:v>
                </c:pt>
                <c:pt idx="49">
                  <c:v>4249.5929999999998</c:v>
                </c:pt>
                <c:pt idx="50">
                  <c:v>4469.3829999999998</c:v>
                </c:pt>
              </c:numCache>
            </c:numRef>
          </c:xVal>
          <c:yVal>
            <c:numRef>
              <c:f>'LE &amp; HC'!$C$45:$BA$45</c:f>
              <c:numCache>
                <c:formatCode>_(* #,##0.0_);_(* \(#,##0.0\);_(* "-"??_);_(@_)</c:formatCode>
                <c:ptCount val="51"/>
                <c:pt idx="0">
                  <c:v>71.273170731707324</c:v>
                </c:pt>
                <c:pt idx="1">
                  <c:v>71.773170731707324</c:v>
                </c:pt>
                <c:pt idx="2">
                  <c:v>71.82926829268294</c:v>
                </c:pt>
                <c:pt idx="3">
                  <c:v>71.668292682926847</c:v>
                </c:pt>
                <c:pt idx="4">
                  <c:v>71.924390243902437</c:v>
                </c:pt>
                <c:pt idx="5">
                  <c:v>72.219512195121965</c:v>
                </c:pt>
                <c:pt idx="6">
                  <c:v>72.421951219512209</c:v>
                </c:pt>
                <c:pt idx="7">
                  <c:v>72.168292682926833</c:v>
                </c:pt>
                <c:pt idx="8">
                  <c:v>73.019512195121962</c:v>
                </c:pt>
                <c:pt idx="9">
                  <c:v>73.068292682926852</c:v>
                </c:pt>
                <c:pt idx="10">
                  <c:v>72.82926829268294</c:v>
                </c:pt>
                <c:pt idx="11">
                  <c:v>73.621951219512212</c:v>
                </c:pt>
                <c:pt idx="12">
                  <c:v>73.724390243902434</c:v>
                </c:pt>
                <c:pt idx="13">
                  <c:v>73.775609756097566</c:v>
                </c:pt>
                <c:pt idx="14">
                  <c:v>74.370731707317077</c:v>
                </c:pt>
                <c:pt idx="15">
                  <c:v>73.829268292682926</c:v>
                </c:pt>
                <c:pt idx="16">
                  <c:v>74.121951219512198</c:v>
                </c:pt>
                <c:pt idx="17">
                  <c:v>74.178048780487813</c:v>
                </c:pt>
                <c:pt idx="18">
                  <c:v>74.424390243902437</c:v>
                </c:pt>
                <c:pt idx="19">
                  <c:v>74.824390243902442</c:v>
                </c:pt>
                <c:pt idx="20">
                  <c:v>75.378048780487816</c:v>
                </c:pt>
                <c:pt idx="21">
                  <c:v>76.031707317073185</c:v>
                </c:pt>
                <c:pt idx="22">
                  <c:v>76.124390243902454</c:v>
                </c:pt>
                <c:pt idx="23">
                  <c:v>76.434146341463418</c:v>
                </c:pt>
                <c:pt idx="24">
                  <c:v>76.8829268292683</c:v>
                </c:pt>
                <c:pt idx="25">
                  <c:v>76.734146341463429</c:v>
                </c:pt>
                <c:pt idx="26">
                  <c:v>76.787804878048803</c:v>
                </c:pt>
                <c:pt idx="27">
                  <c:v>77.334146341463423</c:v>
                </c:pt>
                <c:pt idx="28">
                  <c:v>78.085365853658544</c:v>
                </c:pt>
                <c:pt idx="29">
                  <c:v>77.890243902439039</c:v>
                </c:pt>
                <c:pt idx="30">
                  <c:v>78.636585365853662</c:v>
                </c:pt>
                <c:pt idx="31">
                  <c:v>78.692682926829278</c:v>
                </c:pt>
                <c:pt idx="32">
                  <c:v>78.846341463414632</c:v>
                </c:pt>
                <c:pt idx="33">
                  <c:v>79.146341463414643</c:v>
                </c:pt>
                <c:pt idx="34">
                  <c:v>79.548780487804876</c:v>
                </c:pt>
                <c:pt idx="35">
                  <c:v>79.851219512195144</c:v>
                </c:pt>
                <c:pt idx="36">
                  <c:v>80.048780487804891</c:v>
                </c:pt>
                <c:pt idx="37">
                  <c:v>80.151219512195127</c:v>
                </c:pt>
                <c:pt idx="38">
                  <c:v>80.351219512195144</c:v>
                </c:pt>
                <c:pt idx="39">
                  <c:v>80.702439024390245</c:v>
                </c:pt>
                <c:pt idx="40">
                  <c:v>80.702439024390245</c:v>
                </c:pt>
                <c:pt idx="41">
                  <c:v>80.904878048780489</c:v>
                </c:pt>
                <c:pt idx="42">
                  <c:v>81.156097560975624</c:v>
                </c:pt>
                <c:pt idx="43">
                  <c:v>81.407317073170731</c:v>
                </c:pt>
                <c:pt idx="44">
                  <c:v>81.404878048780489</c:v>
                </c:pt>
                <c:pt idx="45">
                  <c:v>81.456829268292694</c:v>
                </c:pt>
                <c:pt idx="46">
                  <c:v>81.612439024390255</c:v>
                </c:pt>
                <c:pt idx="47">
                  <c:v>81.658536585365866</c:v>
                </c:pt>
                <c:pt idx="48">
                  <c:v>81.858536585365869</c:v>
                </c:pt>
                <c:pt idx="49">
                  <c:v>81.707317073170742</c:v>
                </c:pt>
                <c:pt idx="50">
                  <c:v>82.056097560975616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B904-5E4D-A15E-72896382231C}"/>
            </c:ext>
          </c:extLst>
        </c:ser>
        <c:ser>
          <c:idx val="21"/>
          <c:order val="21"/>
          <c:tx>
            <c:v>NOR</c:v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HC'!$C$46:$AZ$46</c:f>
              <c:numCache>
                <c:formatCode>_(* #,##0_);_(* \(#,##0\);_(* "-"??_);_(@_)</c:formatCode>
                <c:ptCount val="50"/>
                <c:pt idx="0">
                  <c:v>154.22900000000001</c:v>
                </c:pt>
                <c:pt idx="1">
                  <c:v>179.495</c:v>
                </c:pt>
                <c:pt idx="2">
                  <c:v>208.148</c:v>
                </c:pt>
                <c:pt idx="3">
                  <c:v>237.43600000000001</c:v>
                </c:pt>
                <c:pt idx="4">
                  <c:v>273.161</c:v>
                </c:pt>
                <c:pt idx="5">
                  <c:v>327.69499999999999</c:v>
                </c:pt>
                <c:pt idx="6">
                  <c:v>368.99400000000003</c:v>
                </c:pt>
                <c:pt idx="7">
                  <c:v>421.96300000000002</c:v>
                </c:pt>
                <c:pt idx="8">
                  <c:v>503.21699999999998</c:v>
                </c:pt>
                <c:pt idx="9">
                  <c:v>525.50900000000001</c:v>
                </c:pt>
                <c:pt idx="10">
                  <c:v>608.15200000000004</c:v>
                </c:pt>
                <c:pt idx="11">
                  <c:v>677.42</c:v>
                </c:pt>
                <c:pt idx="12">
                  <c:v>736.7</c:v>
                </c:pt>
                <c:pt idx="13">
                  <c:v>811.40499999999997</c:v>
                </c:pt>
                <c:pt idx="14">
                  <c:v>839.51900000000001</c:v>
                </c:pt>
                <c:pt idx="15">
                  <c:v>908.49199999999996</c:v>
                </c:pt>
                <c:pt idx="16">
                  <c:v>966.06</c:v>
                </c:pt>
                <c:pt idx="17">
                  <c:v>1037.617</c:v>
                </c:pt>
                <c:pt idx="18">
                  <c:v>1082.646</c:v>
                </c:pt>
                <c:pt idx="19">
                  <c:v>1114.748</c:v>
                </c:pt>
                <c:pt idx="20">
                  <c:v>1361.085</c:v>
                </c:pt>
                <c:pt idx="21">
                  <c:v>1481.4290000000001</c:v>
                </c:pt>
                <c:pt idx="22">
                  <c:v>1556.7139999999999</c:v>
                </c:pt>
                <c:pt idx="23">
                  <c:v>1605.3989999999999</c:v>
                </c:pt>
                <c:pt idx="24">
                  <c:v>1670.079</c:v>
                </c:pt>
                <c:pt idx="25">
                  <c:v>1769.673</c:v>
                </c:pt>
                <c:pt idx="26">
                  <c:v>1928.9680000000001</c:v>
                </c:pt>
                <c:pt idx="27">
                  <c:v>2198.5619999999999</c:v>
                </c:pt>
                <c:pt idx="28">
                  <c:v>2367.5039999999999</c:v>
                </c:pt>
                <c:pt idx="29">
                  <c:v>2518.86</c:v>
                </c:pt>
                <c:pt idx="30">
                  <c:v>2793.777</c:v>
                </c:pt>
                <c:pt idx="31">
                  <c:v>2938.3510000000001</c:v>
                </c:pt>
                <c:pt idx="32">
                  <c:v>3389.2260000000001</c:v>
                </c:pt>
                <c:pt idx="33">
                  <c:v>3447.9409999999998</c:v>
                </c:pt>
                <c:pt idx="34">
                  <c:v>3655.6260000000002</c:v>
                </c:pt>
                <c:pt idx="35">
                  <c:v>3740.873</c:v>
                </c:pt>
                <c:pt idx="36">
                  <c:v>3966.3760000000002</c:v>
                </c:pt>
                <c:pt idx="37">
                  <c:v>4311.768</c:v>
                </c:pt>
                <c:pt idx="38">
                  <c:v>4604.5039999999999</c:v>
                </c:pt>
                <c:pt idx="39">
                  <c:v>4675.6890000000003</c:v>
                </c:pt>
                <c:pt idx="40">
                  <c:v>4777.1400000000003</c:v>
                </c:pt>
                <c:pt idx="41">
                  <c:v>4965.1840000000002</c:v>
                </c:pt>
                <c:pt idx="42">
                  <c:v>5209.5770000000002</c:v>
                </c:pt>
                <c:pt idx="43">
                  <c:v>5485.8739999999998</c:v>
                </c:pt>
                <c:pt idx="44">
                  <c:v>5707.3770000000004</c:v>
                </c:pt>
                <c:pt idx="45">
                  <c:v>5726.8770000000004</c:v>
                </c:pt>
                <c:pt idx="46">
                  <c:v>5904.2219999999998</c:v>
                </c:pt>
                <c:pt idx="47">
                  <c:v>6234.3789999999999</c:v>
                </c:pt>
                <c:pt idx="48">
                  <c:v>6495.0780000000004</c:v>
                </c:pt>
                <c:pt idx="49">
                  <c:v>6476.4120000000003</c:v>
                </c:pt>
              </c:numCache>
            </c:numRef>
          </c:xVal>
          <c:yVal>
            <c:numRef>
              <c:f>'LE &amp; HC'!$C$47:$BA$47</c:f>
              <c:numCache>
                <c:formatCode>_(* #,##0.0_);_(* \(#,##0.0\);_(* "-"??_);_(@_)</c:formatCode>
                <c:ptCount val="51"/>
                <c:pt idx="0">
                  <c:v>74.08804878048781</c:v>
                </c:pt>
                <c:pt idx="1">
                  <c:v>74.179268292682934</c:v>
                </c:pt>
                <c:pt idx="2">
                  <c:v>74.344634146341463</c:v>
                </c:pt>
                <c:pt idx="3">
                  <c:v>74.442195121951215</c:v>
                </c:pt>
                <c:pt idx="4">
                  <c:v>74.753658536585377</c:v>
                </c:pt>
                <c:pt idx="5">
                  <c:v>74.817560975609751</c:v>
                </c:pt>
                <c:pt idx="6">
                  <c:v>75.039512195121958</c:v>
                </c:pt>
                <c:pt idx="7">
                  <c:v>75.386829268292686</c:v>
                </c:pt>
                <c:pt idx="8">
                  <c:v>75.418536585365857</c:v>
                </c:pt>
                <c:pt idx="9">
                  <c:v>75.413902439024397</c:v>
                </c:pt>
                <c:pt idx="10">
                  <c:v>75.671707317073185</c:v>
                </c:pt>
                <c:pt idx="11">
                  <c:v>75.869024390243908</c:v>
                </c:pt>
                <c:pt idx="12">
                  <c:v>76.010975609756116</c:v>
                </c:pt>
                <c:pt idx="13">
                  <c:v>76.066829268292693</c:v>
                </c:pt>
                <c:pt idx="14">
                  <c:v>76.224390243902448</c:v>
                </c:pt>
                <c:pt idx="15">
                  <c:v>75.916829268292688</c:v>
                </c:pt>
                <c:pt idx="16">
                  <c:v>76.241219512195144</c:v>
                </c:pt>
                <c:pt idx="17">
                  <c:v>76.081707317073182</c:v>
                </c:pt>
                <c:pt idx="18">
                  <c:v>76.220487804878061</c:v>
                </c:pt>
                <c:pt idx="19">
                  <c:v>76.500487804878048</c:v>
                </c:pt>
                <c:pt idx="20">
                  <c:v>76.53731707317074</c:v>
                </c:pt>
                <c:pt idx="21">
                  <c:v>76.980731707317076</c:v>
                </c:pt>
                <c:pt idx="22">
                  <c:v>77.184390243902456</c:v>
                </c:pt>
                <c:pt idx="23">
                  <c:v>77.151707317073175</c:v>
                </c:pt>
                <c:pt idx="24">
                  <c:v>77.689756097560988</c:v>
                </c:pt>
                <c:pt idx="25">
                  <c:v>77.736585365853671</c:v>
                </c:pt>
                <c:pt idx="26">
                  <c:v>78.150487804878068</c:v>
                </c:pt>
                <c:pt idx="27">
                  <c:v>78.142682926829266</c:v>
                </c:pt>
                <c:pt idx="28">
                  <c:v>78.329268292682926</c:v>
                </c:pt>
                <c:pt idx="29">
                  <c:v>78.282926829268291</c:v>
                </c:pt>
                <c:pt idx="30">
                  <c:v>78.634146341463421</c:v>
                </c:pt>
                <c:pt idx="31">
                  <c:v>78.785365853658533</c:v>
                </c:pt>
                <c:pt idx="32">
                  <c:v>78.987804878048792</c:v>
                </c:pt>
                <c:pt idx="33">
                  <c:v>79.390243902439025</c:v>
                </c:pt>
                <c:pt idx="34">
                  <c:v>79.841463414634163</c:v>
                </c:pt>
                <c:pt idx="35">
                  <c:v>80.041463414634151</c:v>
                </c:pt>
                <c:pt idx="36">
                  <c:v>80.34390243902439</c:v>
                </c:pt>
                <c:pt idx="37">
                  <c:v>80.395121951219522</c:v>
                </c:pt>
                <c:pt idx="38">
                  <c:v>80.592682926829283</c:v>
                </c:pt>
                <c:pt idx="39">
                  <c:v>80.795121951219514</c:v>
                </c:pt>
                <c:pt idx="40">
                  <c:v>80.997560975609773</c:v>
                </c:pt>
                <c:pt idx="41">
                  <c:v>81.2951219512195</c:v>
                </c:pt>
                <c:pt idx="42">
                  <c:v>81.451219512195138</c:v>
                </c:pt>
                <c:pt idx="43">
                  <c:v>81.751219512195135</c:v>
                </c:pt>
                <c:pt idx="44">
                  <c:v>82.1</c:v>
                </c:pt>
                <c:pt idx="45">
                  <c:v>82.304878048780509</c:v>
                </c:pt>
                <c:pt idx="46">
                  <c:v>82.407317073170745</c:v>
                </c:pt>
                <c:pt idx="47">
                  <c:v>82.609756097560975</c:v>
                </c:pt>
                <c:pt idx="48">
                  <c:v>82.75853658536586</c:v>
                </c:pt>
                <c:pt idx="49">
                  <c:v>82.958536585365863</c:v>
                </c:pt>
                <c:pt idx="50">
                  <c:v>83.20975609756097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B904-5E4D-A15E-72896382231C}"/>
            </c:ext>
          </c:extLst>
        </c:ser>
        <c:ser>
          <c:idx val="22"/>
          <c:order val="22"/>
          <c:tx>
            <c:v>PRT</c:v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HC'!$C$50:$BA$50</c:f>
              <c:numCache>
                <c:formatCode>_(* #,##0_);_(* \(#,##0\);_(* "-"??_);_(@_)</c:formatCode>
                <c:ptCount val="51"/>
                <c:pt idx="0">
                  <c:v>44.603000000000002</c:v>
                </c:pt>
                <c:pt idx="1">
                  <c:v>54.359000000000002</c:v>
                </c:pt>
                <c:pt idx="2">
                  <c:v>77.37</c:v>
                </c:pt>
                <c:pt idx="3">
                  <c:v>97.447000000000003</c:v>
                </c:pt>
                <c:pt idx="4">
                  <c:v>111.447</c:v>
                </c:pt>
                <c:pt idx="5">
                  <c:v>149.60900000000001</c:v>
                </c:pt>
                <c:pt idx="6">
                  <c:v>158.57499999999999</c:v>
                </c:pt>
                <c:pt idx="7">
                  <c:v>158.05699999999999</c:v>
                </c:pt>
                <c:pt idx="8">
                  <c:v>179.87299999999999</c:v>
                </c:pt>
                <c:pt idx="9">
                  <c:v>191.184</c:v>
                </c:pt>
                <c:pt idx="10">
                  <c:v>255.535</c:v>
                </c:pt>
                <c:pt idx="11">
                  <c:v>289.173</c:v>
                </c:pt>
                <c:pt idx="12">
                  <c:v>315.54599999999999</c:v>
                </c:pt>
                <c:pt idx="13">
                  <c:v>309.161</c:v>
                </c:pt>
                <c:pt idx="14">
                  <c:v>314.303</c:v>
                </c:pt>
                <c:pt idx="15">
                  <c:v>371.66399999999999</c:v>
                </c:pt>
                <c:pt idx="16">
                  <c:v>463.51600000000002</c:v>
                </c:pt>
                <c:pt idx="17">
                  <c:v>495.00200000000001</c:v>
                </c:pt>
                <c:pt idx="18">
                  <c:v>575.52099999999996</c:v>
                </c:pt>
                <c:pt idx="19">
                  <c:v>578.36800000000005</c:v>
                </c:pt>
                <c:pt idx="20">
                  <c:v>630.44799999999998</c:v>
                </c:pt>
                <c:pt idx="21">
                  <c:v>734.16499999999996</c:v>
                </c:pt>
                <c:pt idx="22">
                  <c:v>790.8</c:v>
                </c:pt>
                <c:pt idx="23">
                  <c:v>823.99199999999996</c:v>
                </c:pt>
                <c:pt idx="24">
                  <c:v>862.68100000000004</c:v>
                </c:pt>
                <c:pt idx="25">
                  <c:v>1009.7329999999999</c:v>
                </c:pt>
                <c:pt idx="26">
                  <c:v>1085.9169999999999</c:v>
                </c:pt>
                <c:pt idx="27">
                  <c:v>1144.3689999999999</c:v>
                </c:pt>
                <c:pt idx="28">
                  <c:v>1194.221</c:v>
                </c:pt>
                <c:pt idx="29">
                  <c:v>1319.759</c:v>
                </c:pt>
                <c:pt idx="30">
                  <c:v>1642.9359999999999</c:v>
                </c:pt>
                <c:pt idx="31">
                  <c:v>1709.799</c:v>
                </c:pt>
                <c:pt idx="32">
                  <c:v>1839.1179999999999</c:v>
                </c:pt>
                <c:pt idx="33">
                  <c:v>1921.97</c:v>
                </c:pt>
                <c:pt idx="34">
                  <c:v>2085.3220000000001</c:v>
                </c:pt>
                <c:pt idx="35">
                  <c:v>2183.712</c:v>
                </c:pt>
                <c:pt idx="36">
                  <c:v>2240.819</c:v>
                </c:pt>
                <c:pt idx="37">
                  <c:v>2300.4549999999999</c:v>
                </c:pt>
                <c:pt idx="38">
                  <c:v>2448.0349999999999</c:v>
                </c:pt>
                <c:pt idx="39">
                  <c:v>2513.3580000000002</c:v>
                </c:pt>
                <c:pt idx="40">
                  <c:v>2580.1579999999999</c:v>
                </c:pt>
                <c:pt idx="41">
                  <c:v>2457.491</c:v>
                </c:pt>
                <c:pt idx="42">
                  <c:v>2420.8560000000002</c:v>
                </c:pt>
                <c:pt idx="43">
                  <c:v>2504.1619999999998</c:v>
                </c:pt>
                <c:pt idx="44">
                  <c:v>2537.5920000000001</c:v>
                </c:pt>
                <c:pt idx="45">
                  <c:v>2635.5610000000001</c:v>
                </c:pt>
                <c:pt idx="46">
                  <c:v>2815.1770000000001</c:v>
                </c:pt>
                <c:pt idx="47">
                  <c:v>2906.395</c:v>
                </c:pt>
                <c:pt idx="48">
                  <c:v>3134.1280000000002</c:v>
                </c:pt>
                <c:pt idx="49">
                  <c:v>3223.6759999999999</c:v>
                </c:pt>
                <c:pt idx="50">
                  <c:v>3348.203</c:v>
                </c:pt>
              </c:numCache>
            </c:numRef>
          </c:xVal>
          <c:yVal>
            <c:numRef>
              <c:f>'LE &amp; HC'!$C$51:$BA$51</c:f>
              <c:numCache>
                <c:formatCode>_(* #,##0.0_);_(* \(#,##0.0\);_(* "-"??_);_(@_)</c:formatCode>
                <c:ptCount val="51"/>
                <c:pt idx="0">
                  <c:v>67.073170731707322</c:v>
                </c:pt>
                <c:pt idx="1">
                  <c:v>66.770731707317083</c:v>
                </c:pt>
                <c:pt idx="2">
                  <c:v>68.324390243902442</c:v>
                </c:pt>
                <c:pt idx="3">
                  <c:v>67.524390243902445</c:v>
                </c:pt>
                <c:pt idx="4">
                  <c:v>68.019512195121962</c:v>
                </c:pt>
                <c:pt idx="5">
                  <c:v>68.309756097560978</c:v>
                </c:pt>
                <c:pt idx="6">
                  <c:v>68.860975609756096</c:v>
                </c:pt>
                <c:pt idx="7">
                  <c:v>70.012195121951223</c:v>
                </c:pt>
                <c:pt idx="8">
                  <c:v>70.317073170731717</c:v>
                </c:pt>
                <c:pt idx="9">
                  <c:v>71.168292682926847</c:v>
                </c:pt>
                <c:pt idx="10">
                  <c:v>71.214634146341467</c:v>
                </c:pt>
                <c:pt idx="11">
                  <c:v>71.614634146341473</c:v>
                </c:pt>
                <c:pt idx="12">
                  <c:v>72.41463414634147</c:v>
                </c:pt>
                <c:pt idx="13">
                  <c:v>72.265853658536599</c:v>
                </c:pt>
                <c:pt idx="14">
                  <c:v>72.51463414634145</c:v>
                </c:pt>
                <c:pt idx="15">
                  <c:v>72.814634146341476</c:v>
                </c:pt>
                <c:pt idx="16">
                  <c:v>73.265853658536585</c:v>
                </c:pt>
                <c:pt idx="17">
                  <c:v>73.665853658536591</c:v>
                </c:pt>
                <c:pt idx="18">
                  <c:v>73.714634146341467</c:v>
                </c:pt>
                <c:pt idx="19">
                  <c:v>74.265853658536599</c:v>
                </c:pt>
                <c:pt idx="20">
                  <c:v>73.965853658536588</c:v>
                </c:pt>
                <c:pt idx="21">
                  <c:v>74.014634146341464</c:v>
                </c:pt>
                <c:pt idx="22">
                  <c:v>74.312195121951234</c:v>
                </c:pt>
                <c:pt idx="23">
                  <c:v>74.512195121951223</c:v>
                </c:pt>
                <c:pt idx="24">
                  <c:v>74.91463414634147</c:v>
                </c:pt>
                <c:pt idx="25">
                  <c:v>75.31219512195122</c:v>
                </c:pt>
                <c:pt idx="26">
                  <c:v>75.260975609756116</c:v>
                </c:pt>
                <c:pt idx="27">
                  <c:v>75.412195121951228</c:v>
                </c:pt>
                <c:pt idx="28">
                  <c:v>75.712195121951225</c:v>
                </c:pt>
                <c:pt idx="29">
                  <c:v>75.963414634146346</c:v>
                </c:pt>
                <c:pt idx="30">
                  <c:v>76.314634146341476</c:v>
                </c:pt>
                <c:pt idx="31">
                  <c:v>76.81463414634149</c:v>
                </c:pt>
                <c:pt idx="32">
                  <c:v>77.065853658536597</c:v>
                </c:pt>
                <c:pt idx="33">
                  <c:v>77.219512195121965</c:v>
                </c:pt>
                <c:pt idx="34">
                  <c:v>77.670731707317088</c:v>
                </c:pt>
                <c:pt idx="35">
                  <c:v>78.070731707317094</c:v>
                </c:pt>
                <c:pt idx="36">
                  <c:v>78.419512195121953</c:v>
                </c:pt>
                <c:pt idx="37">
                  <c:v>78.321951219512201</c:v>
                </c:pt>
                <c:pt idx="38">
                  <c:v>78.524390243902459</c:v>
                </c:pt>
                <c:pt idx="39">
                  <c:v>78.72682926829269</c:v>
                </c:pt>
                <c:pt idx="40">
                  <c:v>79.026829268292687</c:v>
                </c:pt>
                <c:pt idx="41">
                  <c:v>80.470731707317086</c:v>
                </c:pt>
                <c:pt idx="42">
                  <c:v>80.373170731707319</c:v>
                </c:pt>
                <c:pt idx="43">
                  <c:v>80.721951219512206</c:v>
                </c:pt>
                <c:pt idx="44">
                  <c:v>81.121951219512212</c:v>
                </c:pt>
                <c:pt idx="45">
                  <c:v>81.124390243902454</c:v>
                </c:pt>
                <c:pt idx="46">
                  <c:v>81.124390243902454</c:v>
                </c:pt>
                <c:pt idx="47">
                  <c:v>81.424390243902451</c:v>
                </c:pt>
                <c:pt idx="48">
                  <c:v>81.324390243902442</c:v>
                </c:pt>
                <c:pt idx="49">
                  <c:v>81.675609756097572</c:v>
                </c:pt>
                <c:pt idx="50">
                  <c:v>80.975609756097569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B904-5E4D-A15E-72896382231C}"/>
            </c:ext>
          </c:extLst>
        </c:ser>
        <c:ser>
          <c:idx val="23"/>
          <c:order val="23"/>
          <c:tx>
            <c:v>SVK</c:v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HC'!$AF$52:$BA$52</c:f>
              <c:numCache>
                <c:formatCode>_(* #,##0_);_(* \(#,##0\);_(* "-"??_);_(@_)</c:formatCode>
                <c:ptCount val="22"/>
                <c:pt idx="0">
                  <c:v>658.13499999999999</c:v>
                </c:pt>
                <c:pt idx="1">
                  <c:v>690.47400000000005</c:v>
                </c:pt>
                <c:pt idx="2">
                  <c:v>758.86800000000005</c:v>
                </c:pt>
                <c:pt idx="3">
                  <c:v>868.625</c:v>
                </c:pt>
                <c:pt idx="4">
                  <c:v>876.57799999999997</c:v>
                </c:pt>
                <c:pt idx="5">
                  <c:v>1100.6479999999999</c:v>
                </c:pt>
                <c:pt idx="6">
                  <c:v>1191.4469999999999</c:v>
                </c:pt>
                <c:pt idx="7">
                  <c:v>1342.665</c:v>
                </c:pt>
                <c:pt idx="8">
                  <c:v>1584.4179999999999</c:v>
                </c:pt>
                <c:pt idx="9">
                  <c:v>1687.058</c:v>
                </c:pt>
                <c:pt idx="10">
                  <c:v>1809.1320000000001</c:v>
                </c:pt>
                <c:pt idx="11">
                  <c:v>2011.258</c:v>
                </c:pt>
                <c:pt idx="12">
                  <c:v>1974.761</c:v>
                </c:pt>
                <c:pt idx="13">
                  <c:v>2097.4009999999998</c:v>
                </c:pt>
                <c:pt idx="14">
                  <c:v>2153.6979999999999</c:v>
                </c:pt>
                <c:pt idx="15">
                  <c:v>2010.11</c:v>
                </c:pt>
                <c:pt idx="16">
                  <c:v>2059.1320000000001</c:v>
                </c:pt>
                <c:pt idx="17">
                  <c:v>2039.6110000000001</c:v>
                </c:pt>
                <c:pt idx="18">
                  <c:v>1974.4659999999999</c:v>
                </c:pt>
                <c:pt idx="19">
                  <c:v>2008.9749999999999</c:v>
                </c:pt>
                <c:pt idx="20">
                  <c:v>2115.4520000000002</c:v>
                </c:pt>
                <c:pt idx="21">
                  <c:v>2134.3069999999998</c:v>
                </c:pt>
              </c:numCache>
            </c:numRef>
          </c:xVal>
          <c:yVal>
            <c:numRef>
              <c:f>'LE &amp; HC'!$AF$53:$BA$53</c:f>
              <c:numCache>
                <c:formatCode>_(* #,##0.0_);_(* \(#,##0.0\);_(* "-"??_);_(@_)</c:formatCode>
                <c:ptCount val="22"/>
                <c:pt idx="0">
                  <c:v>72.902439024390247</c:v>
                </c:pt>
                <c:pt idx="1">
                  <c:v>73.051219512195132</c:v>
                </c:pt>
                <c:pt idx="2">
                  <c:v>73.402439024390262</c:v>
                </c:pt>
                <c:pt idx="3">
                  <c:v>73.604878048780492</c:v>
                </c:pt>
                <c:pt idx="4">
                  <c:v>73.604878048780492</c:v>
                </c:pt>
                <c:pt idx="5">
                  <c:v>73.958536585365863</c:v>
                </c:pt>
                <c:pt idx="6">
                  <c:v>73.904878048780489</c:v>
                </c:pt>
                <c:pt idx="7">
                  <c:v>74.2048780487805</c:v>
                </c:pt>
                <c:pt idx="8">
                  <c:v>74.207317073170742</c:v>
                </c:pt>
                <c:pt idx="9">
                  <c:v>74.7048780487805</c:v>
                </c:pt>
                <c:pt idx="10">
                  <c:v>74.909756097560987</c:v>
                </c:pt>
                <c:pt idx="11">
                  <c:v>75.112195121951217</c:v>
                </c:pt>
                <c:pt idx="12">
                  <c:v>75.958536585365863</c:v>
                </c:pt>
                <c:pt idx="13">
                  <c:v>76.109756097560989</c:v>
                </c:pt>
                <c:pt idx="14">
                  <c:v>76.412195121951228</c:v>
                </c:pt>
                <c:pt idx="15">
                  <c:v>76.812195121951234</c:v>
                </c:pt>
                <c:pt idx="16">
                  <c:v>76.563414634146341</c:v>
                </c:pt>
                <c:pt idx="17">
                  <c:v>77.165853658536591</c:v>
                </c:pt>
                <c:pt idx="18">
                  <c:v>77.165853658536591</c:v>
                </c:pt>
                <c:pt idx="19">
                  <c:v>77.265853658536599</c:v>
                </c:pt>
                <c:pt idx="20">
                  <c:v>77.665853658536591</c:v>
                </c:pt>
                <c:pt idx="21">
                  <c:v>76.865853658536579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B904-5E4D-A15E-72896382231C}"/>
            </c:ext>
          </c:extLst>
        </c:ser>
        <c:ser>
          <c:idx val="24"/>
          <c:order val="24"/>
          <c:tx>
            <c:v>ESP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HC'!$C$54:$BA$54</c:f>
              <c:numCache>
                <c:formatCode>_(* #,##0_);_(* \(#,##0\);_(* "-"??_);_(@_)</c:formatCode>
                <c:ptCount val="51"/>
                <c:pt idx="0">
                  <c:v>82.954999999999998</c:v>
                </c:pt>
                <c:pt idx="1">
                  <c:v>102.157</c:v>
                </c:pt>
                <c:pt idx="2">
                  <c:v>120.249</c:v>
                </c:pt>
                <c:pt idx="3">
                  <c:v>132.68</c:v>
                </c:pt>
                <c:pt idx="4">
                  <c:v>163.85499999999999</c:v>
                </c:pt>
                <c:pt idx="5">
                  <c:v>185.55699999999999</c:v>
                </c:pt>
                <c:pt idx="6">
                  <c:v>222.18299999999999</c:v>
                </c:pt>
                <c:pt idx="7">
                  <c:v>252.86600000000001</c:v>
                </c:pt>
                <c:pt idx="8">
                  <c:v>276.85399999999998</c:v>
                </c:pt>
                <c:pt idx="9">
                  <c:v>296.83</c:v>
                </c:pt>
                <c:pt idx="10">
                  <c:v>330.29700000000003</c:v>
                </c:pt>
                <c:pt idx="11">
                  <c:v>360.75799999999998</c:v>
                </c:pt>
                <c:pt idx="12">
                  <c:v>389.04899999999998</c:v>
                </c:pt>
                <c:pt idx="13">
                  <c:v>420.60899999999998</c:v>
                </c:pt>
                <c:pt idx="14">
                  <c:v>429.37</c:v>
                </c:pt>
                <c:pt idx="15">
                  <c:v>444.87599999999998</c:v>
                </c:pt>
                <c:pt idx="16">
                  <c:v>471.863</c:v>
                </c:pt>
                <c:pt idx="17">
                  <c:v>521.90300000000002</c:v>
                </c:pt>
                <c:pt idx="18">
                  <c:v>637.60799999999995</c:v>
                </c:pt>
                <c:pt idx="19">
                  <c:v>713.20100000000002</c:v>
                </c:pt>
                <c:pt idx="20">
                  <c:v>821.70399999999995</c:v>
                </c:pt>
                <c:pt idx="21">
                  <c:v>898.66600000000005</c:v>
                </c:pt>
                <c:pt idx="22">
                  <c:v>980.36500000000001</c:v>
                </c:pt>
                <c:pt idx="23">
                  <c:v>1028.93</c:v>
                </c:pt>
                <c:pt idx="24">
                  <c:v>1052.8499999999999</c:v>
                </c:pt>
                <c:pt idx="25">
                  <c:v>1126.548</c:v>
                </c:pt>
                <c:pt idx="26">
                  <c:v>1179.7729999999999</c:v>
                </c:pt>
                <c:pt idx="27">
                  <c:v>1231.8489999999999</c:v>
                </c:pt>
                <c:pt idx="28">
                  <c:v>1302.0540000000001</c:v>
                </c:pt>
                <c:pt idx="29">
                  <c:v>1370.2260000000001</c:v>
                </c:pt>
                <c:pt idx="30">
                  <c:v>1524.076</c:v>
                </c:pt>
                <c:pt idx="31">
                  <c:v>1635.587</c:v>
                </c:pt>
                <c:pt idx="32">
                  <c:v>1803.5</c:v>
                </c:pt>
                <c:pt idx="33">
                  <c:v>2015.047</c:v>
                </c:pt>
                <c:pt idx="34">
                  <c:v>2123.0639999999999</c:v>
                </c:pt>
                <c:pt idx="35">
                  <c:v>2212.4659999999999</c:v>
                </c:pt>
                <c:pt idx="36">
                  <c:v>2394.239</c:v>
                </c:pt>
                <c:pt idx="37">
                  <c:v>2484.7159999999999</c:v>
                </c:pt>
                <c:pt idx="38">
                  <c:v>2671.9369999999999</c:v>
                </c:pt>
                <c:pt idx="39">
                  <c:v>2743.4749999999999</c:v>
                </c:pt>
                <c:pt idx="40">
                  <c:v>2737.5079999999998</c:v>
                </c:pt>
                <c:pt idx="41">
                  <c:v>2733.9459999999999</c:v>
                </c:pt>
                <c:pt idx="42">
                  <c:v>2728.1460000000002</c:v>
                </c:pt>
                <c:pt idx="43">
                  <c:v>2764.1320000000001</c:v>
                </c:pt>
                <c:pt idx="44">
                  <c:v>2857.7130000000002</c:v>
                </c:pt>
                <c:pt idx="45">
                  <c:v>3019.5619999999999</c:v>
                </c:pt>
                <c:pt idx="46">
                  <c:v>3148.6840000000002</c:v>
                </c:pt>
                <c:pt idx="47">
                  <c:v>3317.9349999999999</c:v>
                </c:pt>
                <c:pt idx="48">
                  <c:v>3427.3409999999999</c:v>
                </c:pt>
                <c:pt idx="49">
                  <c:v>3522.7669999999998</c:v>
                </c:pt>
                <c:pt idx="50">
                  <c:v>3718.0540000000001</c:v>
                </c:pt>
              </c:numCache>
            </c:numRef>
          </c:xVal>
          <c:yVal>
            <c:numRef>
              <c:f>'LE &amp; HC'!$C$55:$BA$55</c:f>
              <c:numCache>
                <c:formatCode>_(* #,##0.0_);_(* \(#,##0.0\);_(* "-"??_);_(@_)</c:formatCode>
                <c:ptCount val="51"/>
                <c:pt idx="0">
                  <c:v>72.027317073170735</c:v>
                </c:pt>
                <c:pt idx="1">
                  <c:v>71.630243902439034</c:v>
                </c:pt>
                <c:pt idx="2">
                  <c:v>72.8180487804878</c:v>
                </c:pt>
                <c:pt idx="3">
                  <c:v>72.610731707317086</c:v>
                </c:pt>
                <c:pt idx="4">
                  <c:v>72.969756097560989</c:v>
                </c:pt>
                <c:pt idx="5">
                  <c:v>73.318780487804872</c:v>
                </c:pt>
                <c:pt idx="6">
                  <c:v>73.642682926829295</c:v>
                </c:pt>
                <c:pt idx="7">
                  <c:v>74.131951219512203</c:v>
                </c:pt>
                <c:pt idx="8">
                  <c:v>74.295609756097562</c:v>
                </c:pt>
                <c:pt idx="9">
                  <c:v>74.818780487804872</c:v>
                </c:pt>
                <c:pt idx="10">
                  <c:v>75.349268292682936</c:v>
                </c:pt>
                <c:pt idx="11">
                  <c:v>75.52853658536587</c:v>
                </c:pt>
                <c:pt idx="12">
                  <c:v>76.134146341463421</c:v>
                </c:pt>
                <c:pt idx="13">
                  <c:v>75.9090243902439</c:v>
                </c:pt>
                <c:pt idx="14">
                  <c:v>76.295365853658552</c:v>
                </c:pt>
                <c:pt idx="15">
                  <c:v>76.259512195121957</c:v>
                </c:pt>
                <c:pt idx="16">
                  <c:v>76.510487804878053</c:v>
                </c:pt>
                <c:pt idx="17">
                  <c:v>76.728048780487825</c:v>
                </c:pt>
                <c:pt idx="18">
                  <c:v>76.74707317073171</c:v>
                </c:pt>
                <c:pt idx="19">
                  <c:v>76.813658536585379</c:v>
                </c:pt>
                <c:pt idx="20">
                  <c:v>76.837560975609762</c:v>
                </c:pt>
                <c:pt idx="21">
                  <c:v>76.971219512195134</c:v>
                </c:pt>
                <c:pt idx="22">
                  <c:v>77.41</c:v>
                </c:pt>
                <c:pt idx="23">
                  <c:v>77.546585365853673</c:v>
                </c:pt>
                <c:pt idx="24">
                  <c:v>77.901463414634151</c:v>
                </c:pt>
                <c:pt idx="25">
                  <c:v>77.980731707317076</c:v>
                </c:pt>
                <c:pt idx="26">
                  <c:v>78.120487804878053</c:v>
                </c:pt>
                <c:pt idx="27">
                  <c:v>78.604146341463419</c:v>
                </c:pt>
                <c:pt idx="28">
                  <c:v>78.665853658536591</c:v>
                </c:pt>
                <c:pt idx="29">
                  <c:v>78.717073170731723</c:v>
                </c:pt>
                <c:pt idx="30">
                  <c:v>78.965853658536588</c:v>
                </c:pt>
                <c:pt idx="31">
                  <c:v>79.368292682926835</c:v>
                </c:pt>
                <c:pt idx="32">
                  <c:v>79.568292682926838</c:v>
                </c:pt>
                <c:pt idx="33">
                  <c:v>79.61951219512197</c:v>
                </c:pt>
                <c:pt idx="34">
                  <c:v>79.870731707317091</c:v>
                </c:pt>
                <c:pt idx="35">
                  <c:v>80.170731707317088</c:v>
                </c:pt>
                <c:pt idx="36">
                  <c:v>80.821951219512201</c:v>
                </c:pt>
                <c:pt idx="37">
                  <c:v>80.873170731707319</c:v>
                </c:pt>
                <c:pt idx="38">
                  <c:v>81.175609756097572</c:v>
                </c:pt>
                <c:pt idx="39">
                  <c:v>81.475609756097555</c:v>
                </c:pt>
                <c:pt idx="40">
                  <c:v>81.626829268292695</c:v>
                </c:pt>
                <c:pt idx="41">
                  <c:v>82.475609756097569</c:v>
                </c:pt>
                <c:pt idx="42">
                  <c:v>82.426829268292707</c:v>
                </c:pt>
                <c:pt idx="43">
                  <c:v>83.078048780487819</c:v>
                </c:pt>
                <c:pt idx="44">
                  <c:v>83.229268292682931</c:v>
                </c:pt>
                <c:pt idx="45">
                  <c:v>82.831707317073182</c:v>
                </c:pt>
                <c:pt idx="46">
                  <c:v>83.329268292682926</c:v>
                </c:pt>
                <c:pt idx="47">
                  <c:v>83.282926829268291</c:v>
                </c:pt>
                <c:pt idx="48">
                  <c:v>83.43170731707319</c:v>
                </c:pt>
                <c:pt idx="49">
                  <c:v>83.831707317073182</c:v>
                </c:pt>
                <c:pt idx="50">
                  <c:v>82.334146341463423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B904-5E4D-A15E-72896382231C}"/>
            </c:ext>
          </c:extLst>
        </c:ser>
        <c:ser>
          <c:idx val="25"/>
          <c:order val="25"/>
          <c:tx>
            <c:v>SWE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HC'!$C$56:$BA$56</c:f>
              <c:numCache>
                <c:formatCode>_(* #,##0_);_(* \(#,##0\);_(* "-"??_);_(@_)</c:formatCode>
                <c:ptCount val="51"/>
                <c:pt idx="0">
                  <c:v>272.05200000000002</c:v>
                </c:pt>
                <c:pt idx="1">
                  <c:v>306.49</c:v>
                </c:pt>
                <c:pt idx="2">
                  <c:v>331.46699999999998</c:v>
                </c:pt>
                <c:pt idx="3">
                  <c:v>359.49200000000002</c:v>
                </c:pt>
                <c:pt idx="4">
                  <c:v>420.15100000000001</c:v>
                </c:pt>
                <c:pt idx="5">
                  <c:v>501.94099999999997</c:v>
                </c:pt>
                <c:pt idx="6">
                  <c:v>560.53700000000003</c:v>
                </c:pt>
                <c:pt idx="7">
                  <c:v>648.78800000000001</c:v>
                </c:pt>
                <c:pt idx="8">
                  <c:v>694.66899999999998</c:v>
                </c:pt>
                <c:pt idx="9">
                  <c:v>772.61400000000003</c:v>
                </c:pt>
                <c:pt idx="10">
                  <c:v>898.26900000000001</c:v>
                </c:pt>
                <c:pt idx="11">
                  <c:v>965.89700000000005</c:v>
                </c:pt>
                <c:pt idx="12">
                  <c:v>1023.7430000000001</c:v>
                </c:pt>
                <c:pt idx="13">
                  <c:v>1062.5809999999999</c:v>
                </c:pt>
                <c:pt idx="14">
                  <c:v>1122.729</c:v>
                </c:pt>
                <c:pt idx="15">
                  <c:v>1120.7650000000001</c:v>
                </c:pt>
                <c:pt idx="16">
                  <c:v>1155.201</c:v>
                </c:pt>
                <c:pt idx="17">
                  <c:v>1235.9970000000001</c:v>
                </c:pt>
                <c:pt idx="18">
                  <c:v>1302.9590000000001</c:v>
                </c:pt>
                <c:pt idx="19">
                  <c:v>1413.202</c:v>
                </c:pt>
                <c:pt idx="20">
                  <c:v>1489.7750000000001</c:v>
                </c:pt>
                <c:pt idx="21">
                  <c:v>1480.501</c:v>
                </c:pt>
                <c:pt idx="22">
                  <c:v>1537.277</c:v>
                </c:pt>
                <c:pt idx="23">
                  <c:v>1522.519</c:v>
                </c:pt>
                <c:pt idx="24">
                  <c:v>1519.0519999999999</c:v>
                </c:pt>
                <c:pt idx="25">
                  <c:v>1594.73</c:v>
                </c:pt>
                <c:pt idx="26">
                  <c:v>1691.1279999999999</c:v>
                </c:pt>
                <c:pt idx="27">
                  <c:v>1709.883</c:v>
                </c:pt>
                <c:pt idx="28">
                  <c:v>1808.5609999999999</c:v>
                </c:pt>
                <c:pt idx="29">
                  <c:v>1959.3589999999999</c:v>
                </c:pt>
                <c:pt idx="30">
                  <c:v>2196.0990000000002</c:v>
                </c:pt>
                <c:pt idx="31">
                  <c:v>2399.5360000000001</c:v>
                </c:pt>
                <c:pt idx="32">
                  <c:v>2637.4450000000002</c:v>
                </c:pt>
                <c:pt idx="33">
                  <c:v>2675.9119999999998</c:v>
                </c:pt>
                <c:pt idx="34">
                  <c:v>2773.0030000000002</c:v>
                </c:pt>
                <c:pt idx="35">
                  <c:v>2810.7049999999999</c:v>
                </c:pt>
                <c:pt idx="36">
                  <c:v>3010.123</c:v>
                </c:pt>
                <c:pt idx="37">
                  <c:v>3225.8319999999999</c:v>
                </c:pt>
                <c:pt idx="38">
                  <c:v>3415.0360000000001</c:v>
                </c:pt>
                <c:pt idx="39">
                  <c:v>3451.078</c:v>
                </c:pt>
                <c:pt idx="40">
                  <c:v>3431.1570000000002</c:v>
                </c:pt>
                <c:pt idx="41">
                  <c:v>4459.5169999999998</c:v>
                </c:pt>
                <c:pt idx="42">
                  <c:v>4679.6499999999996</c:v>
                </c:pt>
                <c:pt idx="43">
                  <c:v>4731.9830000000002</c:v>
                </c:pt>
                <c:pt idx="44">
                  <c:v>4865.5159999999996</c:v>
                </c:pt>
                <c:pt idx="45">
                  <c:v>5004.13</c:v>
                </c:pt>
                <c:pt idx="46">
                  <c:v>5127.5770000000002</c:v>
                </c:pt>
                <c:pt idx="47">
                  <c:v>5219.4110000000001</c:v>
                </c:pt>
                <c:pt idx="48">
                  <c:v>5419.2730000000001</c:v>
                </c:pt>
                <c:pt idx="49">
                  <c:v>5387.7330000000002</c:v>
                </c:pt>
                <c:pt idx="50">
                  <c:v>5757.2910000000002</c:v>
                </c:pt>
              </c:numCache>
            </c:numRef>
          </c:xVal>
          <c:yVal>
            <c:numRef>
              <c:f>'LE &amp; HC'!$C$57:$BA$57</c:f>
              <c:numCache>
                <c:formatCode>_(* #,##0.0_);_(* \(#,##0.0\);_(* "-"??_);_(@_)</c:formatCode>
                <c:ptCount val="51"/>
                <c:pt idx="0">
                  <c:v>74.649268292682933</c:v>
                </c:pt>
                <c:pt idx="1">
                  <c:v>74.623902439024405</c:v>
                </c:pt>
                <c:pt idx="2">
                  <c:v>74.71804878048782</c:v>
                </c:pt>
                <c:pt idx="3">
                  <c:v>74.867317073170739</c:v>
                </c:pt>
                <c:pt idx="4">
                  <c:v>74.980487804878052</c:v>
                </c:pt>
                <c:pt idx="5">
                  <c:v>74.984634146341477</c:v>
                </c:pt>
                <c:pt idx="6">
                  <c:v>74.969268292682941</c:v>
                </c:pt>
                <c:pt idx="7">
                  <c:v>75.379756097560985</c:v>
                </c:pt>
                <c:pt idx="8">
                  <c:v>75.469024390243916</c:v>
                </c:pt>
                <c:pt idx="9">
                  <c:v>75.524146341463421</c:v>
                </c:pt>
                <c:pt idx="10">
                  <c:v>75.740975609756106</c:v>
                </c:pt>
                <c:pt idx="11">
                  <c:v>76.026097560975614</c:v>
                </c:pt>
                <c:pt idx="12">
                  <c:v>76.327317073170747</c:v>
                </c:pt>
                <c:pt idx="13">
                  <c:v>76.551707317073166</c:v>
                </c:pt>
                <c:pt idx="14">
                  <c:v>76.815853658536611</c:v>
                </c:pt>
                <c:pt idx="15">
                  <c:v>76.667804878048798</c:v>
                </c:pt>
                <c:pt idx="16">
                  <c:v>76.931219512195128</c:v>
                </c:pt>
                <c:pt idx="17">
                  <c:v>77.092195121951235</c:v>
                </c:pt>
                <c:pt idx="18">
                  <c:v>76.979268292682931</c:v>
                </c:pt>
                <c:pt idx="19">
                  <c:v>77.72682926829269</c:v>
                </c:pt>
                <c:pt idx="20">
                  <c:v>77.536829268292692</c:v>
                </c:pt>
                <c:pt idx="21">
                  <c:v>77.666829268292688</c:v>
                </c:pt>
                <c:pt idx="22">
                  <c:v>77.998780487804879</c:v>
                </c:pt>
                <c:pt idx="23">
                  <c:v>78.060487804878051</c:v>
                </c:pt>
                <c:pt idx="24">
                  <c:v>78.65024390243903</c:v>
                </c:pt>
                <c:pt idx="25">
                  <c:v>78.740487804878057</c:v>
                </c:pt>
                <c:pt idx="26">
                  <c:v>78.959024390243897</c:v>
                </c:pt>
                <c:pt idx="27">
                  <c:v>79.197560975609775</c:v>
                </c:pt>
                <c:pt idx="28">
                  <c:v>79.339024390243921</c:v>
                </c:pt>
                <c:pt idx="29">
                  <c:v>79.441463414634157</c:v>
                </c:pt>
                <c:pt idx="30">
                  <c:v>79.643902439024401</c:v>
                </c:pt>
                <c:pt idx="31">
                  <c:v>79.795121951219514</c:v>
                </c:pt>
                <c:pt idx="32">
                  <c:v>79.846341463414646</c:v>
                </c:pt>
                <c:pt idx="33">
                  <c:v>80.095121951219525</c:v>
                </c:pt>
                <c:pt idx="34">
                  <c:v>80.497560975609773</c:v>
                </c:pt>
                <c:pt idx="35">
                  <c:v>80.546341463414649</c:v>
                </c:pt>
                <c:pt idx="36">
                  <c:v>80.748780487804893</c:v>
                </c:pt>
                <c:pt idx="37">
                  <c:v>80.900000000000006</c:v>
                </c:pt>
                <c:pt idx="38">
                  <c:v>81.099999999999994</c:v>
                </c:pt>
                <c:pt idx="39">
                  <c:v>81.351219512195129</c:v>
                </c:pt>
                <c:pt idx="40">
                  <c:v>81.451219512195138</c:v>
                </c:pt>
                <c:pt idx="41">
                  <c:v>81.802439024390253</c:v>
                </c:pt>
                <c:pt idx="42">
                  <c:v>81.7048780487805</c:v>
                </c:pt>
                <c:pt idx="43">
                  <c:v>81.956097560975607</c:v>
                </c:pt>
                <c:pt idx="44">
                  <c:v>82.253658536585377</c:v>
                </c:pt>
                <c:pt idx="45">
                  <c:v>82.2048780487805</c:v>
                </c:pt>
                <c:pt idx="46">
                  <c:v>82.307317073170736</c:v>
                </c:pt>
                <c:pt idx="47">
                  <c:v>82.409756097560987</c:v>
                </c:pt>
                <c:pt idx="48">
                  <c:v>82.558536585365857</c:v>
                </c:pt>
                <c:pt idx="49">
                  <c:v>83.109756097560989</c:v>
                </c:pt>
                <c:pt idx="50">
                  <c:v>82.407317073170745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B904-5E4D-A15E-72896382231C}"/>
            </c:ext>
          </c:extLst>
        </c:ser>
        <c:ser>
          <c:idx val="26"/>
          <c:order val="26"/>
          <c:tx>
            <c:v>CHE</c:v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HC'!$C$58:$BA$58</c:f>
              <c:numCache>
                <c:formatCode>_(* #,##0_);_(* \(#,##0\);_(* "-"??_);_(@_)</c:formatCode>
                <c:ptCount val="51"/>
                <c:pt idx="0">
                  <c:v>326.524</c:v>
                </c:pt>
                <c:pt idx="1">
                  <c:v>376.99700000000001</c:v>
                </c:pt>
                <c:pt idx="2">
                  <c:v>405.84699999999998</c:v>
                </c:pt>
                <c:pt idx="3">
                  <c:v>440.60500000000002</c:v>
                </c:pt>
                <c:pt idx="4">
                  <c:v>508.28300000000002</c:v>
                </c:pt>
                <c:pt idx="5">
                  <c:v>585.06700000000001</c:v>
                </c:pt>
                <c:pt idx="6">
                  <c:v>636.79600000000005</c:v>
                </c:pt>
                <c:pt idx="7">
                  <c:v>690.44100000000003</c:v>
                </c:pt>
                <c:pt idx="8">
                  <c:v>764.24599999999998</c:v>
                </c:pt>
                <c:pt idx="9">
                  <c:v>843.33100000000002</c:v>
                </c:pt>
                <c:pt idx="10">
                  <c:v>960.56700000000001</c:v>
                </c:pt>
                <c:pt idx="11">
                  <c:v>1068.338</c:v>
                </c:pt>
                <c:pt idx="12">
                  <c:v>1146.7439999999999</c:v>
                </c:pt>
                <c:pt idx="13">
                  <c:v>1252.0640000000001</c:v>
                </c:pt>
                <c:pt idx="14">
                  <c:v>1300.9000000000001</c:v>
                </c:pt>
                <c:pt idx="15">
                  <c:v>1487.125</c:v>
                </c:pt>
                <c:pt idx="16">
                  <c:v>1601.171</c:v>
                </c:pt>
                <c:pt idx="17">
                  <c:v>1720.5060000000001</c:v>
                </c:pt>
                <c:pt idx="18">
                  <c:v>1856.8140000000001</c:v>
                </c:pt>
                <c:pt idx="19">
                  <c:v>2018.3040000000001</c:v>
                </c:pt>
                <c:pt idx="20">
                  <c:v>2136.0230000000001</c:v>
                </c:pt>
                <c:pt idx="21">
                  <c:v>2334.4949999999999</c:v>
                </c:pt>
                <c:pt idx="22">
                  <c:v>2434.0990000000002</c:v>
                </c:pt>
                <c:pt idx="23">
                  <c:v>2492.2399999999998</c:v>
                </c:pt>
                <c:pt idx="24">
                  <c:v>2626.43</c:v>
                </c:pt>
                <c:pt idx="25">
                  <c:v>2611.0940000000001</c:v>
                </c:pt>
                <c:pt idx="26">
                  <c:v>2766.5239999999999</c:v>
                </c:pt>
                <c:pt idx="27">
                  <c:v>2873.7080000000001</c:v>
                </c:pt>
                <c:pt idx="28">
                  <c:v>2989.4679999999998</c:v>
                </c:pt>
                <c:pt idx="29">
                  <c:v>3103.7289999999998</c:v>
                </c:pt>
                <c:pt idx="30">
                  <c:v>3326.3180000000002</c:v>
                </c:pt>
                <c:pt idx="31">
                  <c:v>3554.2719999999999</c:v>
                </c:pt>
                <c:pt idx="32">
                  <c:v>3887.0680000000002</c:v>
                </c:pt>
                <c:pt idx="33">
                  <c:v>3915.2330000000002</c:v>
                </c:pt>
                <c:pt idx="34">
                  <c:v>4108.0050000000001</c:v>
                </c:pt>
                <c:pt idx="35">
                  <c:v>4106.058</c:v>
                </c:pt>
                <c:pt idx="36">
                  <c:v>4234.5200000000004</c:v>
                </c:pt>
                <c:pt idx="37">
                  <c:v>4597.308</c:v>
                </c:pt>
                <c:pt idx="38">
                  <c:v>4905.058</c:v>
                </c:pt>
                <c:pt idx="39">
                  <c:v>5059.2299999999996</c:v>
                </c:pt>
                <c:pt idx="40">
                  <c:v>5089.2129999999997</c:v>
                </c:pt>
                <c:pt idx="41">
                  <c:v>5259.5789999999997</c:v>
                </c:pt>
                <c:pt idx="42">
                  <c:v>5565.3180000000002</c:v>
                </c:pt>
                <c:pt idx="43">
                  <c:v>5923.9139999999998</c:v>
                </c:pt>
                <c:pt idx="44">
                  <c:v>6158.683</c:v>
                </c:pt>
                <c:pt idx="45">
                  <c:v>6465.8879999999999</c:v>
                </c:pt>
                <c:pt idx="46">
                  <c:v>6808.0290000000005</c:v>
                </c:pt>
                <c:pt idx="47">
                  <c:v>6866.4740000000002</c:v>
                </c:pt>
                <c:pt idx="48">
                  <c:v>6930.7</c:v>
                </c:pt>
                <c:pt idx="49">
                  <c:v>6942.41</c:v>
                </c:pt>
                <c:pt idx="50">
                  <c:v>7178.56</c:v>
                </c:pt>
              </c:numCache>
            </c:numRef>
          </c:xVal>
          <c:yVal>
            <c:numRef>
              <c:f>'LE &amp; HC'!$C$59:$BA$59</c:f>
              <c:numCache>
                <c:formatCode>_(* #,##0.0_);_(* \(#,##0.0\);_(* "-"??_);_(@_)</c:formatCode>
                <c:ptCount val="51"/>
                <c:pt idx="0">
                  <c:v>73.020243902439034</c:v>
                </c:pt>
                <c:pt idx="1">
                  <c:v>73.130731707317082</c:v>
                </c:pt>
                <c:pt idx="2">
                  <c:v>73.64439024390245</c:v>
                </c:pt>
                <c:pt idx="3">
                  <c:v>73.940975609756109</c:v>
                </c:pt>
                <c:pt idx="4">
                  <c:v>74.287073170731716</c:v>
                </c:pt>
                <c:pt idx="5">
                  <c:v>74.665609756097567</c:v>
                </c:pt>
                <c:pt idx="6">
                  <c:v>74.785365853658547</c:v>
                </c:pt>
                <c:pt idx="7">
                  <c:v>75.238048780487816</c:v>
                </c:pt>
                <c:pt idx="8">
                  <c:v>75.187317073170746</c:v>
                </c:pt>
                <c:pt idx="9">
                  <c:v>75.466097560975612</c:v>
                </c:pt>
                <c:pt idx="10">
                  <c:v>75.45926829268295</c:v>
                </c:pt>
                <c:pt idx="11">
                  <c:v>75.693170731707326</c:v>
                </c:pt>
                <c:pt idx="12">
                  <c:v>76.033902439024402</c:v>
                </c:pt>
                <c:pt idx="13">
                  <c:v>76.031219512195136</c:v>
                </c:pt>
                <c:pt idx="14">
                  <c:v>76.608536585365869</c:v>
                </c:pt>
                <c:pt idx="15">
                  <c:v>76.733658536585381</c:v>
                </c:pt>
                <c:pt idx="16">
                  <c:v>76.899024390243909</c:v>
                </c:pt>
                <c:pt idx="17">
                  <c:v>77.197560975609761</c:v>
                </c:pt>
                <c:pt idx="18">
                  <c:v>77.226585365853666</c:v>
                </c:pt>
                <c:pt idx="19">
                  <c:v>77.421219512195137</c:v>
                </c:pt>
                <c:pt idx="20">
                  <c:v>77.242439024390237</c:v>
                </c:pt>
                <c:pt idx="21">
                  <c:v>77.51463414634145</c:v>
                </c:pt>
                <c:pt idx="22">
                  <c:v>77.806097560975616</c:v>
                </c:pt>
                <c:pt idx="23">
                  <c:v>78.085365853658558</c:v>
                </c:pt>
                <c:pt idx="24">
                  <c:v>78.349999999999994</c:v>
                </c:pt>
                <c:pt idx="25">
                  <c:v>78.417073170731712</c:v>
                </c:pt>
                <c:pt idx="26">
                  <c:v>78.896097560975619</c:v>
                </c:pt>
                <c:pt idx="27">
                  <c:v>79.079512195121964</c:v>
                </c:pt>
                <c:pt idx="28">
                  <c:v>79.324390243902457</c:v>
                </c:pt>
                <c:pt idx="29">
                  <c:v>79.580487804878047</c:v>
                </c:pt>
                <c:pt idx="30">
                  <c:v>79.680487804878055</c:v>
                </c:pt>
                <c:pt idx="31">
                  <c:v>80.180487804878055</c:v>
                </c:pt>
                <c:pt idx="32">
                  <c:v>80.385365853658541</c:v>
                </c:pt>
                <c:pt idx="33">
                  <c:v>80.536585365853682</c:v>
                </c:pt>
                <c:pt idx="34">
                  <c:v>81.0878048780488</c:v>
                </c:pt>
                <c:pt idx="35">
                  <c:v>81.236585365853671</c:v>
                </c:pt>
                <c:pt idx="36">
                  <c:v>81.490243902439033</c:v>
                </c:pt>
                <c:pt idx="37">
                  <c:v>81.741463414634154</c:v>
                </c:pt>
                <c:pt idx="38">
                  <c:v>81.992682926829275</c:v>
                </c:pt>
                <c:pt idx="39">
                  <c:v>82.043902439024393</c:v>
                </c:pt>
                <c:pt idx="40">
                  <c:v>82.246341463414652</c:v>
                </c:pt>
                <c:pt idx="41">
                  <c:v>82.695121951219519</c:v>
                </c:pt>
                <c:pt idx="42">
                  <c:v>82.697560975609761</c:v>
                </c:pt>
                <c:pt idx="43">
                  <c:v>82.79756097560977</c:v>
                </c:pt>
                <c:pt idx="44">
                  <c:v>83.197560975609761</c:v>
                </c:pt>
                <c:pt idx="45">
                  <c:v>82.897560975609764</c:v>
                </c:pt>
                <c:pt idx="46">
                  <c:v>83.60243902439025</c:v>
                </c:pt>
                <c:pt idx="47">
                  <c:v>83.551219512195118</c:v>
                </c:pt>
                <c:pt idx="48">
                  <c:v>83.753658536585377</c:v>
                </c:pt>
                <c:pt idx="49">
                  <c:v>83.904878048780489</c:v>
                </c:pt>
                <c:pt idx="50">
                  <c:v>83.1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B904-5E4D-A15E-72896382231C}"/>
            </c:ext>
          </c:extLst>
        </c:ser>
        <c:ser>
          <c:idx val="27"/>
          <c:order val="27"/>
          <c:tx>
            <c:v>TUR</c:v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HC'!$H$60:$BA$60</c:f>
              <c:numCache>
                <c:formatCode>_(* #,##0_);_(* \(#,##0\);_(* "-"??_);_(@_)</c:formatCode>
                <c:ptCount val="46"/>
                <c:pt idx="0">
                  <c:v>41.765000000000001</c:v>
                </c:pt>
                <c:pt idx="1">
                  <c:v>37.807000000000002</c:v>
                </c:pt>
                <c:pt idx="2">
                  <c:v>55.540999999999997</c:v>
                </c:pt>
                <c:pt idx="3">
                  <c:v>61.945999999999998</c:v>
                </c:pt>
                <c:pt idx="4">
                  <c:v>68.974999999999994</c:v>
                </c:pt>
                <c:pt idx="5">
                  <c:v>73.429000000000002</c:v>
                </c:pt>
                <c:pt idx="6">
                  <c:v>90.39</c:v>
                </c:pt>
                <c:pt idx="7">
                  <c:v>80.066000000000003</c:v>
                </c:pt>
                <c:pt idx="8">
                  <c:v>88.742000000000004</c:v>
                </c:pt>
                <c:pt idx="9">
                  <c:v>91.92</c:v>
                </c:pt>
                <c:pt idx="10">
                  <c:v>69.653000000000006</c:v>
                </c:pt>
                <c:pt idx="11">
                  <c:v>96.084000000000003</c:v>
                </c:pt>
                <c:pt idx="12">
                  <c:v>99.289000000000001</c:v>
                </c:pt>
                <c:pt idx="13">
                  <c:v>119.794</c:v>
                </c:pt>
                <c:pt idx="14">
                  <c:v>128.54499999999999</c:v>
                </c:pt>
                <c:pt idx="15">
                  <c:v>152.48099999999999</c:v>
                </c:pt>
                <c:pt idx="16">
                  <c:v>175.39599999999999</c:v>
                </c:pt>
                <c:pt idx="17">
                  <c:v>182.732</c:v>
                </c:pt>
                <c:pt idx="18">
                  <c:v>197.035</c:v>
                </c:pt>
                <c:pt idx="19">
                  <c:v>179.596</c:v>
                </c:pt>
                <c:pt idx="20">
                  <c:v>175.47200000000001</c:v>
                </c:pt>
                <c:pt idx="21">
                  <c:v>231.05699999999999</c:v>
                </c:pt>
                <c:pt idx="22">
                  <c:v>266.49700000000001</c:v>
                </c:pt>
                <c:pt idx="23">
                  <c:v>299.80200000000002</c:v>
                </c:pt>
                <c:pt idx="24">
                  <c:v>369.10199999999998</c:v>
                </c:pt>
                <c:pt idx="25">
                  <c:v>432.04300000000001</c:v>
                </c:pt>
                <c:pt idx="26">
                  <c:v>472.84100000000001</c:v>
                </c:pt>
                <c:pt idx="27">
                  <c:v>519.97799999999995</c:v>
                </c:pt>
                <c:pt idx="28">
                  <c:v>509.726</c:v>
                </c:pt>
                <c:pt idx="29">
                  <c:v>558.58699999999999</c:v>
                </c:pt>
                <c:pt idx="30">
                  <c:v>588.12800000000004</c:v>
                </c:pt>
                <c:pt idx="31">
                  <c:v>678.16099999999994</c:v>
                </c:pt>
                <c:pt idx="32">
                  <c:v>733.36099999999999</c:v>
                </c:pt>
                <c:pt idx="33">
                  <c:v>807.05200000000002</c:v>
                </c:pt>
                <c:pt idx="34">
                  <c:v>815.07100000000003</c:v>
                </c:pt>
                <c:pt idx="35">
                  <c:v>843.63300000000004</c:v>
                </c:pt>
                <c:pt idx="36">
                  <c:v>888.30899999999997</c:v>
                </c:pt>
                <c:pt idx="37">
                  <c:v>894.74099999999999</c:v>
                </c:pt>
                <c:pt idx="38">
                  <c:v>947.74</c:v>
                </c:pt>
                <c:pt idx="39">
                  <c:v>1006.772</c:v>
                </c:pt>
                <c:pt idx="40">
                  <c:v>1040.1079999999999</c:v>
                </c:pt>
                <c:pt idx="41">
                  <c:v>1128.7539999999999</c:v>
                </c:pt>
                <c:pt idx="42">
                  <c:v>1175.655</c:v>
                </c:pt>
                <c:pt idx="43">
                  <c:v>1205.3050000000001</c:v>
                </c:pt>
                <c:pt idx="44">
                  <c:v>1231.634</c:v>
                </c:pt>
                <c:pt idx="45">
                  <c:v>1304.7090000000001</c:v>
                </c:pt>
              </c:numCache>
            </c:numRef>
          </c:xVal>
          <c:yVal>
            <c:numRef>
              <c:f>'LE &amp; HC'!$H$61:$BA$61</c:f>
              <c:numCache>
                <c:formatCode>_(* #,##0.0_);_(* \(#,##0.0\);_(* "-"??_);_(@_)</c:formatCode>
                <c:ptCount val="46"/>
                <c:pt idx="0">
                  <c:v>55.387</c:v>
                </c:pt>
                <c:pt idx="1">
                  <c:v>56.045999999999999</c:v>
                </c:pt>
                <c:pt idx="2">
                  <c:v>56.709000000000003</c:v>
                </c:pt>
                <c:pt idx="3">
                  <c:v>57.37</c:v>
                </c:pt>
                <c:pt idx="4">
                  <c:v>58.023000000000003</c:v>
                </c:pt>
                <c:pt idx="5">
                  <c:v>58.667000000000002</c:v>
                </c:pt>
                <c:pt idx="6">
                  <c:v>59.296999999999997</c:v>
                </c:pt>
                <c:pt idx="7">
                  <c:v>59.914999999999999</c:v>
                </c:pt>
                <c:pt idx="8">
                  <c:v>60.52</c:v>
                </c:pt>
                <c:pt idx="9">
                  <c:v>61.110999999999997</c:v>
                </c:pt>
                <c:pt idx="10">
                  <c:v>61.682000000000002</c:v>
                </c:pt>
                <c:pt idx="11">
                  <c:v>62.231000000000002</c:v>
                </c:pt>
                <c:pt idx="12">
                  <c:v>62.758000000000003</c:v>
                </c:pt>
                <c:pt idx="13">
                  <c:v>63.265999999999998</c:v>
                </c:pt>
                <c:pt idx="14">
                  <c:v>63.762999999999998</c:v>
                </c:pt>
                <c:pt idx="15">
                  <c:v>64.256</c:v>
                </c:pt>
                <c:pt idx="16">
                  <c:v>64.757000000000005</c:v>
                </c:pt>
                <c:pt idx="17">
                  <c:v>65.275000000000006</c:v>
                </c:pt>
                <c:pt idx="18">
                  <c:v>65.814999999999998</c:v>
                </c:pt>
                <c:pt idx="19">
                  <c:v>66.376999999999995</c:v>
                </c:pt>
                <c:pt idx="20">
                  <c:v>66.962999999999994</c:v>
                </c:pt>
                <c:pt idx="21">
                  <c:v>67.569999999999993</c:v>
                </c:pt>
                <c:pt idx="22">
                  <c:v>68.188999999999993</c:v>
                </c:pt>
                <c:pt idx="23">
                  <c:v>68.807000000000002</c:v>
                </c:pt>
                <c:pt idx="24">
                  <c:v>69.417000000000002</c:v>
                </c:pt>
                <c:pt idx="25">
                  <c:v>70.004999999999995</c:v>
                </c:pt>
                <c:pt idx="26">
                  <c:v>70.56</c:v>
                </c:pt>
                <c:pt idx="27">
                  <c:v>71.078000000000003</c:v>
                </c:pt>
                <c:pt idx="28">
                  <c:v>71.558999999999997</c:v>
                </c:pt>
                <c:pt idx="29">
                  <c:v>72.004000000000005</c:v>
                </c:pt>
                <c:pt idx="30">
                  <c:v>72.424000000000007</c:v>
                </c:pt>
                <c:pt idx="31">
                  <c:v>72.83</c:v>
                </c:pt>
                <c:pt idx="32">
                  <c:v>73.234999999999999</c:v>
                </c:pt>
                <c:pt idx="33">
                  <c:v>73.649000000000001</c:v>
                </c:pt>
                <c:pt idx="34">
                  <c:v>74.073999999999998</c:v>
                </c:pt>
                <c:pt idx="35">
                  <c:v>74.507000000000005</c:v>
                </c:pt>
                <c:pt idx="36">
                  <c:v>74.944000000000003</c:v>
                </c:pt>
                <c:pt idx="37">
                  <c:v>75.373000000000005</c:v>
                </c:pt>
                <c:pt idx="38">
                  <c:v>75.784000000000006</c:v>
                </c:pt>
                <c:pt idx="39">
                  <c:v>76.171999999999997</c:v>
                </c:pt>
                <c:pt idx="40">
                  <c:v>76.531999999999996</c:v>
                </c:pt>
                <c:pt idx="41">
                  <c:v>76.86</c:v>
                </c:pt>
                <c:pt idx="42">
                  <c:v>77.161000000000001</c:v>
                </c:pt>
                <c:pt idx="43">
                  <c:v>77.436999999999998</c:v>
                </c:pt>
                <c:pt idx="44">
                  <c:v>77.691000000000003</c:v>
                </c:pt>
                <c:pt idx="45">
                  <c:v>77.927999999999997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B904-5E4D-A15E-72896382231C}"/>
            </c:ext>
          </c:extLst>
        </c:ser>
        <c:ser>
          <c:idx val="28"/>
          <c:order val="28"/>
          <c:tx>
            <c:v>GBR</c:v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HC'!$C$62:$BA$62</c:f>
              <c:numCache>
                <c:formatCode>_(* #,##0_);_(* \(#,##0\);_(* "-"??_);_(@_)</c:formatCode>
                <c:ptCount val="51"/>
                <c:pt idx="0">
                  <c:v>123.99299999999999</c:v>
                </c:pt>
                <c:pt idx="1">
                  <c:v>134.172</c:v>
                </c:pt>
                <c:pt idx="2">
                  <c:v>147.75899999999999</c:v>
                </c:pt>
                <c:pt idx="3">
                  <c:v>162.33000000000001</c:v>
                </c:pt>
                <c:pt idx="4">
                  <c:v>196.733</c:v>
                </c:pt>
                <c:pt idx="5">
                  <c:v>225.42</c:v>
                </c:pt>
                <c:pt idx="6">
                  <c:v>244.56399999999999</c:v>
                </c:pt>
                <c:pt idx="7">
                  <c:v>260.81099999999998</c:v>
                </c:pt>
                <c:pt idx="8">
                  <c:v>291.99700000000001</c:v>
                </c:pt>
                <c:pt idx="9">
                  <c:v>326.31400000000002</c:v>
                </c:pt>
                <c:pt idx="10">
                  <c:v>385.09899999999999</c:v>
                </c:pt>
                <c:pt idx="11">
                  <c:v>433.95699999999999</c:v>
                </c:pt>
                <c:pt idx="12">
                  <c:v>448.47699999999998</c:v>
                </c:pt>
                <c:pt idx="13">
                  <c:v>501.92399999999998</c:v>
                </c:pt>
                <c:pt idx="14">
                  <c:v>521.52200000000005</c:v>
                </c:pt>
                <c:pt idx="15">
                  <c:v>549.60799999999995</c:v>
                </c:pt>
                <c:pt idx="16">
                  <c:v>578.61</c:v>
                </c:pt>
                <c:pt idx="17">
                  <c:v>634.95600000000002</c:v>
                </c:pt>
                <c:pt idx="18">
                  <c:v>688.04899999999998</c:v>
                </c:pt>
                <c:pt idx="19">
                  <c:v>739.71400000000006</c:v>
                </c:pt>
                <c:pt idx="20">
                  <c:v>782.61199999999997</c:v>
                </c:pt>
                <c:pt idx="21">
                  <c:v>842.79700000000003</c:v>
                </c:pt>
                <c:pt idx="22">
                  <c:v>930.70100000000002</c:v>
                </c:pt>
                <c:pt idx="23">
                  <c:v>995.72799999999995</c:v>
                </c:pt>
                <c:pt idx="24">
                  <c:v>1058.68</c:v>
                </c:pt>
                <c:pt idx="25">
                  <c:v>1094.0340000000001</c:v>
                </c:pt>
                <c:pt idx="26">
                  <c:v>1171.5909999999999</c:v>
                </c:pt>
                <c:pt idx="27">
                  <c:v>1507.3520000000001</c:v>
                </c:pt>
                <c:pt idx="28">
                  <c:v>1572.097</c:v>
                </c:pt>
                <c:pt idx="29">
                  <c:v>1683.905</c:v>
                </c:pt>
                <c:pt idx="30">
                  <c:v>1897.202</c:v>
                </c:pt>
                <c:pt idx="31">
                  <c:v>2067.1669999999999</c:v>
                </c:pt>
                <c:pt idx="32">
                  <c:v>2287.4760000000001</c:v>
                </c:pt>
                <c:pt idx="33">
                  <c:v>2469.1590000000001</c:v>
                </c:pt>
                <c:pt idx="34">
                  <c:v>2724.8690000000001</c:v>
                </c:pt>
                <c:pt idx="35">
                  <c:v>2731.4450000000002</c:v>
                </c:pt>
                <c:pt idx="36">
                  <c:v>2952.3290000000002</c:v>
                </c:pt>
                <c:pt idx="37">
                  <c:v>3021.6709999999998</c:v>
                </c:pt>
                <c:pt idx="38">
                  <c:v>3207.8530000000001</c:v>
                </c:pt>
                <c:pt idx="39">
                  <c:v>3334.5059999999999</c:v>
                </c:pt>
                <c:pt idx="40">
                  <c:v>3441.71</c:v>
                </c:pt>
                <c:pt idx="41">
                  <c:v>3495.652</c:v>
                </c:pt>
                <c:pt idx="42">
                  <c:v>3614.1309999999999</c:v>
                </c:pt>
                <c:pt idx="43">
                  <c:v>3667.636</c:v>
                </c:pt>
                <c:pt idx="44">
                  <c:v>3758.9349999999999</c:v>
                </c:pt>
                <c:pt idx="45">
                  <c:v>3805.82</c:v>
                </c:pt>
                <c:pt idx="46">
                  <c:v>3960.1410000000001</c:v>
                </c:pt>
                <c:pt idx="47">
                  <c:v>4059.125</c:v>
                </c:pt>
                <c:pt idx="48">
                  <c:v>4189.7079999999996</c:v>
                </c:pt>
                <c:pt idx="49">
                  <c:v>4385.4629999999997</c:v>
                </c:pt>
                <c:pt idx="50">
                  <c:v>5018.7</c:v>
                </c:pt>
              </c:numCache>
            </c:numRef>
          </c:xVal>
          <c:yVal>
            <c:numRef>
              <c:f>'LE &amp; HC'!$C$63:$BA$63</c:f>
              <c:numCache>
                <c:formatCode>0.0</c:formatCode>
                <c:ptCount val="51"/>
                <c:pt idx="0">
                  <c:v>71.973170731707327</c:v>
                </c:pt>
                <c:pt idx="1">
                  <c:v>72.273170731707339</c:v>
                </c:pt>
                <c:pt idx="2">
                  <c:v>72.12439024390244</c:v>
                </c:pt>
                <c:pt idx="3">
                  <c:v>72.324390243902442</c:v>
                </c:pt>
                <c:pt idx="4">
                  <c:v>72.524390243902445</c:v>
                </c:pt>
                <c:pt idx="5">
                  <c:v>72.724390243902448</c:v>
                </c:pt>
                <c:pt idx="6">
                  <c:v>72.775609756097566</c:v>
                </c:pt>
                <c:pt idx="7">
                  <c:v>73.224390243902448</c:v>
                </c:pt>
                <c:pt idx="8">
                  <c:v>73.175609756097558</c:v>
                </c:pt>
                <c:pt idx="9">
                  <c:v>73.275609756097566</c:v>
                </c:pt>
                <c:pt idx="10">
                  <c:v>73.675609756097572</c:v>
                </c:pt>
                <c:pt idx="11">
                  <c:v>74.026829268292687</c:v>
                </c:pt>
                <c:pt idx="12">
                  <c:v>74.178048780487813</c:v>
                </c:pt>
                <c:pt idx="13">
                  <c:v>74.378048780487816</c:v>
                </c:pt>
                <c:pt idx="14">
                  <c:v>74.778048780487822</c:v>
                </c:pt>
                <c:pt idx="15">
                  <c:v>74.629268292682937</c:v>
                </c:pt>
                <c:pt idx="16">
                  <c:v>74.929268292682949</c:v>
                </c:pt>
                <c:pt idx="17">
                  <c:v>75.280487804878049</c:v>
                </c:pt>
                <c:pt idx="18">
                  <c:v>75.380487804878058</c:v>
                </c:pt>
                <c:pt idx="19">
                  <c:v>75.582926829268317</c:v>
                </c:pt>
                <c:pt idx="20">
                  <c:v>75.880487804878058</c:v>
                </c:pt>
                <c:pt idx="21">
                  <c:v>76.082926829268317</c:v>
                </c:pt>
                <c:pt idx="22">
                  <c:v>76.434146341463418</c:v>
                </c:pt>
                <c:pt idx="23">
                  <c:v>76.385365853658527</c:v>
                </c:pt>
                <c:pt idx="24">
                  <c:v>76.885365853658541</c:v>
                </c:pt>
                <c:pt idx="25">
                  <c:v>76.836585365853665</c:v>
                </c:pt>
                <c:pt idx="26">
                  <c:v>77.087804878048786</c:v>
                </c:pt>
                <c:pt idx="27">
                  <c:v>77.210975609756119</c:v>
                </c:pt>
                <c:pt idx="28">
                  <c:v>77.190243902439036</c:v>
                </c:pt>
                <c:pt idx="29">
                  <c:v>77.390243902439039</c:v>
                </c:pt>
                <c:pt idx="30">
                  <c:v>77.741463414634154</c:v>
                </c:pt>
                <c:pt idx="31">
                  <c:v>77.992682926829275</c:v>
                </c:pt>
                <c:pt idx="32">
                  <c:v>78.143902439024387</c:v>
                </c:pt>
                <c:pt idx="33">
                  <c:v>78.44634146341464</c:v>
                </c:pt>
                <c:pt idx="34">
                  <c:v>78.746341463414637</c:v>
                </c:pt>
                <c:pt idx="35">
                  <c:v>79.048780487804891</c:v>
                </c:pt>
                <c:pt idx="36">
                  <c:v>79.248780487804893</c:v>
                </c:pt>
                <c:pt idx="37">
                  <c:v>79.448780487804882</c:v>
                </c:pt>
                <c:pt idx="38">
                  <c:v>79.599999999999994</c:v>
                </c:pt>
                <c:pt idx="39">
                  <c:v>80.051219512195118</c:v>
                </c:pt>
                <c:pt idx="40">
                  <c:v>80.402439024390247</c:v>
                </c:pt>
                <c:pt idx="41">
                  <c:v>80.951219512195124</c:v>
                </c:pt>
                <c:pt idx="42">
                  <c:v>80.904878048780489</c:v>
                </c:pt>
                <c:pt idx="43">
                  <c:v>81.004878048780498</c:v>
                </c:pt>
                <c:pt idx="44">
                  <c:v>81.304878048780495</c:v>
                </c:pt>
                <c:pt idx="45">
                  <c:v>80.956097560975621</c:v>
                </c:pt>
                <c:pt idx="46">
                  <c:v>81.156097560975624</c:v>
                </c:pt>
                <c:pt idx="47">
                  <c:v>81.256097560975604</c:v>
                </c:pt>
                <c:pt idx="48">
                  <c:v>81.256097560975604</c:v>
                </c:pt>
                <c:pt idx="49">
                  <c:v>81.2048780487805</c:v>
                </c:pt>
                <c:pt idx="50">
                  <c:v>80.902439024390262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B904-5E4D-A15E-72896382231C}"/>
            </c:ext>
          </c:extLst>
        </c:ser>
        <c:ser>
          <c:idx val="29"/>
          <c:order val="29"/>
          <c:tx>
            <c:v>POL</c:v>
          </c:tx>
          <c:spPr>
            <a:ln w="190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HC'!$W$48:$BA$48</c:f>
              <c:numCache>
                <c:formatCode>_(* #,##0_);_(* \(#,##0\);_(* "-"??_);_(@_)</c:formatCode>
                <c:ptCount val="31"/>
                <c:pt idx="0">
                  <c:v>302.62299999999999</c:v>
                </c:pt>
                <c:pt idx="1">
                  <c:v>302.38799999999998</c:v>
                </c:pt>
                <c:pt idx="2">
                  <c:v>324.83300000000003</c:v>
                </c:pt>
                <c:pt idx="3">
                  <c:v>349.41899999999998</c:v>
                </c:pt>
                <c:pt idx="4">
                  <c:v>370.24</c:v>
                </c:pt>
                <c:pt idx="5">
                  <c:v>397.67700000000002</c:v>
                </c:pt>
                <c:pt idx="6">
                  <c:v>454.71100000000001</c:v>
                </c:pt>
                <c:pt idx="7">
                  <c:v>476.476</c:v>
                </c:pt>
                <c:pt idx="8">
                  <c:v>497.29399999999998</c:v>
                </c:pt>
                <c:pt idx="9">
                  <c:v>572.471</c:v>
                </c:pt>
                <c:pt idx="10">
                  <c:v>604.14400000000001</c:v>
                </c:pt>
                <c:pt idx="11">
                  <c:v>668.37</c:v>
                </c:pt>
                <c:pt idx="12">
                  <c:v>774.06899999999996</c:v>
                </c:pt>
                <c:pt idx="13">
                  <c:v>781.57899999999995</c:v>
                </c:pt>
                <c:pt idx="14">
                  <c:v>837.52499999999998</c:v>
                </c:pt>
                <c:pt idx="15">
                  <c:v>834.60500000000002</c:v>
                </c:pt>
                <c:pt idx="16">
                  <c:v>903.40599999999995</c:v>
                </c:pt>
                <c:pt idx="17">
                  <c:v>1050.9280000000001</c:v>
                </c:pt>
                <c:pt idx="18">
                  <c:v>1222.748</c:v>
                </c:pt>
                <c:pt idx="19">
                  <c:v>1312.444</c:v>
                </c:pt>
                <c:pt idx="20">
                  <c:v>1423.4090000000001</c:v>
                </c:pt>
                <c:pt idx="21">
                  <c:v>1496.615</c:v>
                </c:pt>
                <c:pt idx="22">
                  <c:v>1578.5989999999999</c:v>
                </c:pt>
                <c:pt idx="23">
                  <c:v>1670.7829999999999</c:v>
                </c:pt>
                <c:pt idx="24">
                  <c:v>1687.056</c:v>
                </c:pt>
                <c:pt idx="25">
                  <c:v>1818.883</c:v>
                </c:pt>
                <c:pt idx="26">
                  <c:v>1959.0940000000001</c:v>
                </c:pt>
                <c:pt idx="27">
                  <c:v>2062.7350000000001</c:v>
                </c:pt>
                <c:pt idx="28">
                  <c:v>2106.6619999999998</c:v>
                </c:pt>
                <c:pt idx="29">
                  <c:v>2232.3470000000002</c:v>
                </c:pt>
                <c:pt idx="30">
                  <c:v>2286.1109999999999</c:v>
                </c:pt>
              </c:numCache>
            </c:numRef>
          </c:xVal>
          <c:yVal>
            <c:numRef>
              <c:f>'LE &amp; HC'!$W$49:$BA$49</c:f>
              <c:numCache>
                <c:formatCode>_(* #,##0.0_);_(* \(#,##0.0\);_(* "-"??_);_(@_)</c:formatCode>
                <c:ptCount val="31"/>
                <c:pt idx="0">
                  <c:v>70.890243902439025</c:v>
                </c:pt>
                <c:pt idx="1">
                  <c:v>70.587804878048786</c:v>
                </c:pt>
                <c:pt idx="2">
                  <c:v>71.090243902439042</c:v>
                </c:pt>
                <c:pt idx="3">
                  <c:v>71.595121951219525</c:v>
                </c:pt>
                <c:pt idx="4">
                  <c:v>71.695121951219519</c:v>
                </c:pt>
                <c:pt idx="5">
                  <c:v>71.892682926829266</c:v>
                </c:pt>
                <c:pt idx="6">
                  <c:v>72.246341463414637</c:v>
                </c:pt>
                <c:pt idx="7">
                  <c:v>72.646341463414643</c:v>
                </c:pt>
                <c:pt idx="8">
                  <c:v>72.997560975609773</c:v>
                </c:pt>
                <c:pt idx="9">
                  <c:v>73.043902439024407</c:v>
                </c:pt>
                <c:pt idx="10">
                  <c:v>73.748780487804879</c:v>
                </c:pt>
                <c:pt idx="11">
                  <c:v>74.2</c:v>
                </c:pt>
                <c:pt idx="12">
                  <c:v>74.497560975609773</c:v>
                </c:pt>
                <c:pt idx="13">
                  <c:v>74.597560975609767</c:v>
                </c:pt>
                <c:pt idx="14">
                  <c:v>74.846341463414646</c:v>
                </c:pt>
                <c:pt idx="15">
                  <c:v>74.995121951219517</c:v>
                </c:pt>
                <c:pt idx="16">
                  <c:v>75.143902439024401</c:v>
                </c:pt>
                <c:pt idx="17">
                  <c:v>75.243902439024396</c:v>
                </c:pt>
                <c:pt idx="18">
                  <c:v>75.543902439024407</c:v>
                </c:pt>
                <c:pt idx="19">
                  <c:v>75.695121951219519</c:v>
                </c:pt>
                <c:pt idx="20">
                  <c:v>76.246341463414637</c:v>
                </c:pt>
                <c:pt idx="21">
                  <c:v>76.695121951219519</c:v>
                </c:pt>
                <c:pt idx="22">
                  <c:v>76.746341463414637</c:v>
                </c:pt>
                <c:pt idx="23">
                  <c:v>77</c:v>
                </c:pt>
                <c:pt idx="24">
                  <c:v>77.60243902439025</c:v>
                </c:pt>
                <c:pt idx="25">
                  <c:v>77.451219512195124</c:v>
                </c:pt>
                <c:pt idx="26">
                  <c:v>77.851219512195144</c:v>
                </c:pt>
                <c:pt idx="27">
                  <c:v>77.753658536585377</c:v>
                </c:pt>
                <c:pt idx="28">
                  <c:v>77.60243902439025</c:v>
                </c:pt>
                <c:pt idx="29">
                  <c:v>77.904878048780489</c:v>
                </c:pt>
                <c:pt idx="30">
                  <c:v>76.599999999999994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B904-5E4D-A15E-72896382231C}"/>
            </c:ext>
          </c:extLst>
        </c:ser>
        <c:ser>
          <c:idx val="30"/>
          <c:order val="30"/>
          <c:tx>
            <c:v>ISR</c:v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'LE &amp; HC'!$AF$30:$BA$30</c:f>
              <c:numCache>
                <c:formatCode>_(* #,##0_);_(* \(#,##0\);_(* "-"??_);_(@_)</c:formatCode>
                <c:ptCount val="22"/>
                <c:pt idx="0">
                  <c:v>1369.3630000000001</c:v>
                </c:pt>
                <c:pt idx="1">
                  <c:v>1550.05</c:v>
                </c:pt>
                <c:pt idx="2">
                  <c:v>1653.116</c:v>
                </c:pt>
                <c:pt idx="3">
                  <c:v>1691.491</c:v>
                </c:pt>
                <c:pt idx="4">
                  <c:v>1634.4269999999999</c:v>
                </c:pt>
                <c:pt idx="5">
                  <c:v>1708.1089999999999</c:v>
                </c:pt>
                <c:pt idx="6">
                  <c:v>1756.34</c:v>
                </c:pt>
                <c:pt idx="7">
                  <c:v>1744.395</c:v>
                </c:pt>
                <c:pt idx="8">
                  <c:v>1853.6089999999999</c:v>
                </c:pt>
                <c:pt idx="9">
                  <c:v>1844.723</c:v>
                </c:pt>
                <c:pt idx="10">
                  <c:v>1909.3530000000001</c:v>
                </c:pt>
                <c:pt idx="11">
                  <c:v>1970.9069999999999</c:v>
                </c:pt>
                <c:pt idx="12">
                  <c:v>2081.7779999999998</c:v>
                </c:pt>
                <c:pt idx="13">
                  <c:v>2223.3449999999998</c:v>
                </c:pt>
                <c:pt idx="14">
                  <c:v>2238.4549999999999</c:v>
                </c:pt>
                <c:pt idx="15">
                  <c:v>2237.5839999999998</c:v>
                </c:pt>
                <c:pt idx="16">
                  <c:v>2310.0189999999998</c:v>
                </c:pt>
                <c:pt idx="17">
                  <c:v>2524.0830000000001</c:v>
                </c:pt>
                <c:pt idx="18">
                  <c:v>2626.181</c:v>
                </c:pt>
                <c:pt idx="19">
                  <c:v>2748.9749999999999</c:v>
                </c:pt>
                <c:pt idx="20">
                  <c:v>2790.7979999999998</c:v>
                </c:pt>
                <c:pt idx="21">
                  <c:v>3057.4079999999999</c:v>
                </c:pt>
              </c:numCache>
            </c:numRef>
          </c:xVal>
          <c:yVal>
            <c:numRef>
              <c:f>'LE &amp; HC'!$AF$31:$BA$31</c:f>
              <c:numCache>
                <c:formatCode>_(* #,##0.0_);_(* \(#,##0.0\);_(* "-"??_);_(@_)</c:formatCode>
                <c:ptCount val="22"/>
                <c:pt idx="0">
                  <c:v>78.658536585365866</c:v>
                </c:pt>
                <c:pt idx="1">
                  <c:v>78.95365853658538</c:v>
                </c:pt>
                <c:pt idx="2">
                  <c:v>79.407317073170745</c:v>
                </c:pt>
                <c:pt idx="3">
                  <c:v>79.451219512195124</c:v>
                </c:pt>
                <c:pt idx="4">
                  <c:v>79.648780487804885</c:v>
                </c:pt>
                <c:pt idx="5">
                  <c:v>80.146341463414643</c:v>
                </c:pt>
                <c:pt idx="6">
                  <c:v>80.151219512195127</c:v>
                </c:pt>
                <c:pt idx="7">
                  <c:v>80.553658536585374</c:v>
                </c:pt>
                <c:pt idx="8">
                  <c:v>80.504878048780512</c:v>
                </c:pt>
                <c:pt idx="9">
                  <c:v>80.951219512195124</c:v>
                </c:pt>
                <c:pt idx="10">
                  <c:v>81.404878048780489</c:v>
                </c:pt>
                <c:pt idx="11">
                  <c:v>81.60243902439025</c:v>
                </c:pt>
                <c:pt idx="12">
                  <c:v>81.656097560975624</c:v>
                </c:pt>
                <c:pt idx="13">
                  <c:v>81.7048780487805</c:v>
                </c:pt>
                <c:pt idx="14">
                  <c:v>82.056097560975616</c:v>
                </c:pt>
                <c:pt idx="15">
                  <c:v>82.153658536585368</c:v>
                </c:pt>
                <c:pt idx="16">
                  <c:v>82.051219512195118</c:v>
                </c:pt>
                <c:pt idx="17">
                  <c:v>82.407317073170745</c:v>
                </c:pt>
                <c:pt idx="18">
                  <c:v>82.551219512195118</c:v>
                </c:pt>
                <c:pt idx="19">
                  <c:v>82.802439024390253</c:v>
                </c:pt>
                <c:pt idx="20">
                  <c:v>82.804878048780495</c:v>
                </c:pt>
                <c:pt idx="21">
                  <c:v>82.7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B904-5E4D-A15E-728963822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22648"/>
        <c:axId val="385326960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7"/>
                <c:tx>
                  <c:v>FIN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'LE &amp; HC'!$C$16:$BA$16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1"/>
                      <c:pt idx="0">
                        <c:v>151.81700000000001</c:v>
                      </c:pt>
                      <c:pt idx="1">
                        <c:v>172.952</c:v>
                      </c:pt>
                      <c:pt idx="2">
                        <c:v>194.90299999999999</c:v>
                      </c:pt>
                      <c:pt idx="3">
                        <c:v>215.22800000000001</c:v>
                      </c:pt>
                      <c:pt idx="4">
                        <c:v>244.709</c:v>
                      </c:pt>
                      <c:pt idx="5">
                        <c:v>285.65899999999999</c:v>
                      </c:pt>
                      <c:pt idx="6">
                        <c:v>321.46699999999998</c:v>
                      </c:pt>
                      <c:pt idx="7">
                        <c:v>350.17500000000001</c:v>
                      </c:pt>
                      <c:pt idx="8">
                        <c:v>380.40899999999999</c:v>
                      </c:pt>
                      <c:pt idx="9">
                        <c:v>434.11</c:v>
                      </c:pt>
                      <c:pt idx="10">
                        <c:v>492.762</c:v>
                      </c:pt>
                      <c:pt idx="11">
                        <c:v>554.428</c:v>
                      </c:pt>
                      <c:pt idx="12">
                        <c:v>608.69000000000005</c:v>
                      </c:pt>
                      <c:pt idx="13">
                        <c:v>659.05399999999997</c:v>
                      </c:pt>
                      <c:pt idx="14">
                        <c:v>715.28800000000001</c:v>
                      </c:pt>
                      <c:pt idx="15">
                        <c:v>805.55</c:v>
                      </c:pt>
                      <c:pt idx="16">
                        <c:v>863.61900000000003</c:v>
                      </c:pt>
                      <c:pt idx="17">
                        <c:v>946.64800000000002</c:v>
                      </c:pt>
                      <c:pt idx="18">
                        <c:v>1028.5160000000001</c:v>
                      </c:pt>
                      <c:pt idx="19">
                        <c:v>1134.258</c:v>
                      </c:pt>
                      <c:pt idx="20">
                        <c:v>1261.6030000000001</c:v>
                      </c:pt>
                      <c:pt idx="21">
                        <c:v>1350.3050000000001</c:v>
                      </c:pt>
                      <c:pt idx="22">
                        <c:v>1334.32</c:v>
                      </c:pt>
                      <c:pt idx="23">
                        <c:v>1226.337</c:v>
                      </c:pt>
                      <c:pt idx="24">
                        <c:v>1218.172</c:v>
                      </c:pt>
                      <c:pt idx="25">
                        <c:v>1346.1790000000001</c:v>
                      </c:pt>
                      <c:pt idx="26">
                        <c:v>1418.16</c:v>
                      </c:pt>
                      <c:pt idx="27">
                        <c:v>1475.2819999999999</c:v>
                      </c:pt>
                      <c:pt idx="28">
                        <c:v>1523.9590000000001</c:v>
                      </c:pt>
                      <c:pt idx="29">
                        <c:v>1609.61</c:v>
                      </c:pt>
                      <c:pt idx="30">
                        <c:v>1876.8489999999999</c:v>
                      </c:pt>
                      <c:pt idx="31">
                        <c:v>1982.2670000000001</c:v>
                      </c:pt>
                      <c:pt idx="32">
                        <c:v>2201.2150000000001</c:v>
                      </c:pt>
                      <c:pt idx="33">
                        <c:v>2277.09</c:v>
                      </c:pt>
                      <c:pt idx="34">
                        <c:v>2478.7139999999999</c:v>
                      </c:pt>
                      <c:pt idx="35">
                        <c:v>2573.5</c:v>
                      </c:pt>
                      <c:pt idx="36">
                        <c:v>2752.672</c:v>
                      </c:pt>
                      <c:pt idx="37">
                        <c:v>3004.933</c:v>
                      </c:pt>
                      <c:pt idx="38">
                        <c:v>3243.7750000000001</c:v>
                      </c:pt>
                      <c:pt idx="39">
                        <c:v>3281.453</c:v>
                      </c:pt>
                      <c:pt idx="40">
                        <c:v>3427.3290000000002</c:v>
                      </c:pt>
                      <c:pt idx="41">
                        <c:v>3598.3020000000001</c:v>
                      </c:pt>
                      <c:pt idx="42">
                        <c:v>3786.1880000000001</c:v>
                      </c:pt>
                      <c:pt idx="43">
                        <c:v>3933.2359999999999</c:v>
                      </c:pt>
                      <c:pt idx="44">
                        <c:v>3955.7550000000001</c:v>
                      </c:pt>
                      <c:pt idx="45">
                        <c:v>3992.4929999999999</c:v>
                      </c:pt>
                      <c:pt idx="46">
                        <c:v>4103.5540000000001</c:v>
                      </c:pt>
                      <c:pt idx="47">
                        <c:v>4215.3090000000002</c:v>
                      </c:pt>
                      <c:pt idx="48">
                        <c:v>4330.4430000000002</c:v>
                      </c:pt>
                      <c:pt idx="49">
                        <c:v>4382.4139999999998</c:v>
                      </c:pt>
                      <c:pt idx="50">
                        <c:v>4565.5069999999996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'LE &amp; HC'!$C$17:$BA$17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51"/>
                      <c:pt idx="0">
                        <c:v>70.179512195121958</c:v>
                      </c:pt>
                      <c:pt idx="1">
                        <c:v>70.017560975609769</c:v>
                      </c:pt>
                      <c:pt idx="2">
                        <c:v>70.707317073170728</c:v>
                      </c:pt>
                      <c:pt idx="3">
                        <c:v>71.223658536585376</c:v>
                      </c:pt>
                      <c:pt idx="4">
                        <c:v>71.134878048780493</c:v>
                      </c:pt>
                      <c:pt idx="5">
                        <c:v>71.673658536585378</c:v>
                      </c:pt>
                      <c:pt idx="6">
                        <c:v>71.812926829268292</c:v>
                      </c:pt>
                      <c:pt idx="7">
                        <c:v>72.350243902439018</c:v>
                      </c:pt>
                      <c:pt idx="8">
                        <c:v>72.89707317073173</c:v>
                      </c:pt>
                      <c:pt idx="9">
                        <c:v>73.155365853658552</c:v>
                      </c:pt>
                      <c:pt idx="10">
                        <c:v>73.44</c:v>
                      </c:pt>
                      <c:pt idx="11">
                        <c:v>73.746585365853662</c:v>
                      </c:pt>
                      <c:pt idx="12">
                        <c:v>74.298048780487818</c:v>
                      </c:pt>
                      <c:pt idx="13">
                        <c:v>74.2009756097561</c:v>
                      </c:pt>
                      <c:pt idx="14">
                        <c:v>74.519024390243914</c:v>
                      </c:pt>
                      <c:pt idx="15">
                        <c:v>74.222926829268303</c:v>
                      </c:pt>
                      <c:pt idx="16">
                        <c:v>74.56</c:v>
                      </c:pt>
                      <c:pt idx="17">
                        <c:v>74.591951219512197</c:v>
                      </c:pt>
                      <c:pt idx="18">
                        <c:v>74.577073170731708</c:v>
                      </c:pt>
                      <c:pt idx="19">
                        <c:v>74.792195121951238</c:v>
                      </c:pt>
                      <c:pt idx="20">
                        <c:v>74.813170731707316</c:v>
                      </c:pt>
                      <c:pt idx="21">
                        <c:v>75.227560975609762</c:v>
                      </c:pt>
                      <c:pt idx="22">
                        <c:v>75.455365853658549</c:v>
                      </c:pt>
                      <c:pt idx="23">
                        <c:v>75.705121951219525</c:v>
                      </c:pt>
                      <c:pt idx="24">
                        <c:v>76.395609756097556</c:v>
                      </c:pt>
                      <c:pt idx="25">
                        <c:v>76.409512195121962</c:v>
                      </c:pt>
                      <c:pt idx="26">
                        <c:v>76.69341463414635</c:v>
                      </c:pt>
                      <c:pt idx="27">
                        <c:v>76.878536585365865</c:v>
                      </c:pt>
                      <c:pt idx="28">
                        <c:v>77.090731707317076</c:v>
                      </c:pt>
                      <c:pt idx="29">
                        <c:v>77.291219512195127</c:v>
                      </c:pt>
                      <c:pt idx="30">
                        <c:v>77.465853658536602</c:v>
                      </c:pt>
                      <c:pt idx="31">
                        <c:v>77.965853658536588</c:v>
                      </c:pt>
                      <c:pt idx="32">
                        <c:v>78.119512195121956</c:v>
                      </c:pt>
                      <c:pt idx="33">
                        <c:v>78.368292682926835</c:v>
                      </c:pt>
                      <c:pt idx="34">
                        <c:v>78.714634146341481</c:v>
                      </c:pt>
                      <c:pt idx="35">
                        <c:v>78.817073170731703</c:v>
                      </c:pt>
                      <c:pt idx="36">
                        <c:v>79.214634146341467</c:v>
                      </c:pt>
                      <c:pt idx="37">
                        <c:v>79.263414634146358</c:v>
                      </c:pt>
                      <c:pt idx="38">
                        <c:v>79.568292682926838</c:v>
                      </c:pt>
                      <c:pt idx="39">
                        <c:v>79.719512195121965</c:v>
                      </c:pt>
                      <c:pt idx="40">
                        <c:v>79.870731707317091</c:v>
                      </c:pt>
                      <c:pt idx="41">
                        <c:v>80.470731707317086</c:v>
                      </c:pt>
                      <c:pt idx="42">
                        <c:v>80.626829268292695</c:v>
                      </c:pt>
                      <c:pt idx="43">
                        <c:v>80.975609756097569</c:v>
                      </c:pt>
                      <c:pt idx="44">
                        <c:v>81.180487804878069</c:v>
                      </c:pt>
                      <c:pt idx="45">
                        <c:v>81.480487804878067</c:v>
                      </c:pt>
                      <c:pt idx="46">
                        <c:v>81.429268292682934</c:v>
                      </c:pt>
                      <c:pt idx="47">
                        <c:v>81.631707317073193</c:v>
                      </c:pt>
                      <c:pt idx="48">
                        <c:v>81.734146341463429</c:v>
                      </c:pt>
                      <c:pt idx="49">
                        <c:v>81.982926829268294</c:v>
                      </c:pt>
                      <c:pt idx="50">
                        <c:v>82.131707317073179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1F-B904-5E4D-A15E-72896382231C}"/>
                  </c:ext>
                </c:extLst>
              </c15:ser>
            </c15:filteredScatterSeries>
          </c:ext>
        </c:extLst>
      </c:scatterChart>
      <c:valAx>
        <c:axId val="385322648"/>
        <c:scaling>
          <c:orientation val="minMax"/>
          <c:max val="13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326960"/>
        <c:crosses val="autoZero"/>
        <c:crossBetween val="midCat"/>
      </c:valAx>
      <c:valAx>
        <c:axId val="385326960"/>
        <c:scaling>
          <c:orientation val="minMax"/>
          <c:min val="6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32264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EA-AD4E-A52E-6A51DEDEE0C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7EA-AD4E-A52E-6A51DEDEE0C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7EA-AD4E-A52E-6A51DEDEE0C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7EA-AD4E-A52E-6A51DEDEE0C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7EA-AD4E-A52E-6A51DEDEE0C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7EA-AD4E-A52E-6A51DEDEE0C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7EA-AD4E-A52E-6A51DEDEE0C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7EA-AD4E-A52E-6A51DEDEE0C3}"/>
              </c:ext>
            </c:extLst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Austria</c:v>
                </c:pt>
                <c:pt idx="2">
                  <c:v>Belgium</c:v>
                </c:pt>
                <c:pt idx="3">
                  <c:v>France</c:v>
                </c:pt>
                <c:pt idx="4">
                  <c:v>Germany</c:v>
                </c:pt>
                <c:pt idx="5">
                  <c:v>Netherl</c:v>
                </c:pt>
                <c:pt idx="6">
                  <c:v>Switzer</c:v>
                </c:pt>
                <c:pt idx="7">
                  <c:v>Australia</c:v>
                </c:pt>
                <c:pt idx="8">
                  <c:v>Canada</c:v>
                </c:pt>
                <c:pt idx="9">
                  <c:v>Ireland</c:v>
                </c:pt>
                <c:pt idx="10">
                  <c:v>Spain</c:v>
                </c:pt>
                <c:pt idx="11">
                  <c:v>Italy</c:v>
                </c:pt>
                <c:pt idx="12">
                  <c:v>New Zeal</c:v>
                </c:pt>
                <c:pt idx="13">
                  <c:v>UK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0.85299999999999998</c:v>
                </c:pt>
                <c:pt idx="1">
                  <c:v>0.999</c:v>
                </c:pt>
                <c:pt idx="2">
                  <c:v>0.999</c:v>
                </c:pt>
                <c:pt idx="3">
                  <c:v>0.999</c:v>
                </c:pt>
                <c:pt idx="4">
                  <c:v>0.998</c:v>
                </c:pt>
                <c:pt idx="5">
                  <c:v>0.998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EA-AD4E-A52E-6A51DEDEE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87"/>
        <c:axId val="2113379152"/>
        <c:axId val="2113370816"/>
      </c:barChart>
      <c:catAx>
        <c:axId val="211337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370816"/>
        <c:crosses val="autoZero"/>
        <c:auto val="1"/>
        <c:lblAlgn val="ctr"/>
        <c:lblOffset val="100"/>
        <c:noMultiLvlLbl val="0"/>
      </c:catAx>
      <c:valAx>
        <c:axId val="211337081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1337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0-7941-93A8-13D8AAE0A16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80-7941-93A8-13D8AAE0A16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80-7941-93A8-13D8AAE0A16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80-7941-93A8-13D8AAE0A16E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80-7941-93A8-13D8AAE0A16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80-7941-93A8-13D8AAE0A16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80-7941-93A8-13D8AAE0A16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80-7941-93A8-13D8AAE0A16E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480-7941-93A8-13D8AAE0A16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480-7941-93A8-13D8AAE0A16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480-7941-93A8-13D8AAE0A16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480-7941-93A8-13D8AAE0A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Austria</c:v>
                </c:pt>
                <c:pt idx="2">
                  <c:v>Belgium</c:v>
                </c:pt>
                <c:pt idx="3">
                  <c:v>France</c:v>
                </c:pt>
                <c:pt idx="4">
                  <c:v>Germany</c:v>
                </c:pt>
                <c:pt idx="5">
                  <c:v>Netherl</c:v>
                </c:pt>
                <c:pt idx="6">
                  <c:v>Switzer</c:v>
                </c:pt>
                <c:pt idx="7">
                  <c:v>Australia</c:v>
                </c:pt>
                <c:pt idx="8">
                  <c:v>Canada</c:v>
                </c:pt>
                <c:pt idx="9">
                  <c:v>Ireland</c:v>
                </c:pt>
                <c:pt idx="10">
                  <c:v>Spain</c:v>
                </c:pt>
                <c:pt idx="11">
                  <c:v>Italy</c:v>
                </c:pt>
                <c:pt idx="12">
                  <c:v>New Zeal</c:v>
                </c:pt>
                <c:pt idx="13">
                  <c:v>UK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0.90600000000000003</c:v>
                </c:pt>
                <c:pt idx="1">
                  <c:v>0.999</c:v>
                </c:pt>
                <c:pt idx="2">
                  <c:v>0.98699999999999999</c:v>
                </c:pt>
                <c:pt idx="3">
                  <c:v>0.999</c:v>
                </c:pt>
                <c:pt idx="4">
                  <c:v>1</c:v>
                </c:pt>
                <c:pt idx="5">
                  <c:v>0.999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80-7941-93A8-13D8AAE0A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87"/>
        <c:axId val="-2125493472"/>
        <c:axId val="-2125490512"/>
      </c:barChart>
      <c:catAx>
        <c:axId val="-212549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490512"/>
        <c:crosses val="autoZero"/>
        <c:auto val="1"/>
        <c:lblAlgn val="ctr"/>
        <c:lblOffset val="100"/>
        <c:noMultiLvlLbl val="0"/>
      </c:catAx>
      <c:valAx>
        <c:axId val="-2125490512"/>
        <c:scaling>
          <c:orientation val="minMax"/>
          <c:max val="1"/>
          <c:min val="0.8600000000000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549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Series 1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D-0A41-B4E5-1630F647D23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D-0A41-B4E5-1630F647D23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D-0A41-B4E5-1630F647D237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9D-0A41-B4E5-1630F647D237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9D-0A41-B4E5-1630F647D23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9D-0A41-B4E5-1630F647D23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79D-0A41-B4E5-1630F647D23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79D-0A41-B4E5-1630F647D237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79D-0A41-B4E5-1630F647D23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79D-0A41-B4E5-1630F647D23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79D-0A41-B4E5-1630F647D23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79D-0A41-B4E5-1630F647D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Austria</c:v>
                </c:pt>
                <c:pt idx="2">
                  <c:v>Belgium</c:v>
                </c:pt>
                <c:pt idx="3">
                  <c:v>France</c:v>
                </c:pt>
                <c:pt idx="4">
                  <c:v>Germany</c:v>
                </c:pt>
                <c:pt idx="5">
                  <c:v>Netherl</c:v>
                </c:pt>
                <c:pt idx="6">
                  <c:v>Switzer</c:v>
                </c:pt>
                <c:pt idx="7">
                  <c:v>Australia</c:v>
                </c:pt>
                <c:pt idx="8">
                  <c:v>Canada</c:v>
                </c:pt>
                <c:pt idx="9">
                  <c:v>Ireland</c:v>
                </c:pt>
                <c:pt idx="10">
                  <c:v>Spain</c:v>
                </c:pt>
                <c:pt idx="11">
                  <c:v>Italy</c:v>
                </c:pt>
                <c:pt idx="12">
                  <c:v>New Zeal</c:v>
                </c:pt>
                <c:pt idx="13">
                  <c:v>UK</c:v>
                </c:pt>
              </c:strCache>
            </c:strRef>
          </c:cat>
          <c:val>
            <c:numRef>
              <c:f>Sheet1!$B$2:$B$15</c:f>
              <c:numCache>
                <c:formatCode>_("$"* #,##0_);_("$"* \(#,##0\);_("$"* "-"??_);_(@_)</c:formatCode>
                <c:ptCount val="14"/>
                <c:pt idx="0">
                  <c:v>12318</c:v>
                </c:pt>
                <c:pt idx="1">
                  <c:v>6693</c:v>
                </c:pt>
                <c:pt idx="2">
                  <c:v>5407</c:v>
                </c:pt>
                <c:pt idx="3">
                  <c:v>6115</c:v>
                </c:pt>
                <c:pt idx="4">
                  <c:v>7383</c:v>
                </c:pt>
                <c:pt idx="5">
                  <c:v>6753</c:v>
                </c:pt>
                <c:pt idx="6">
                  <c:v>7179</c:v>
                </c:pt>
                <c:pt idx="7">
                  <c:v>5627</c:v>
                </c:pt>
                <c:pt idx="8">
                  <c:v>5905</c:v>
                </c:pt>
                <c:pt idx="9">
                  <c:v>5836</c:v>
                </c:pt>
                <c:pt idx="10">
                  <c:v>3718</c:v>
                </c:pt>
                <c:pt idx="11">
                  <c:v>4038</c:v>
                </c:pt>
                <c:pt idx="12">
                  <c:v>4469</c:v>
                </c:pt>
                <c:pt idx="13">
                  <c:v>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79D-0A41-B4E5-1630F647D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87"/>
        <c:axId val="-2125818896"/>
        <c:axId val="-2125816032"/>
      </c:barChart>
      <c:catAx>
        <c:axId val="-212581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816032"/>
        <c:crosses val="autoZero"/>
        <c:auto val="1"/>
        <c:lblAlgn val="ctr"/>
        <c:lblOffset val="100"/>
        <c:noMultiLvlLbl val="0"/>
      </c:catAx>
      <c:valAx>
        <c:axId val="-2125816032"/>
        <c:scaling>
          <c:orientation val="minMax"/>
          <c:max val="123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581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B-034F-9E06-8EECBF2BDAF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B-034F-9E06-8EECBF2BDAF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2B-034F-9E06-8EECBF2BDAF7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2B-034F-9E06-8EECBF2BDAF7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2B-034F-9E06-8EECBF2BDAF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2B-034F-9E06-8EECBF2BDAF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2B-034F-9E06-8EECBF2BDAF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22B-034F-9E06-8EECBF2BDAF7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2B-034F-9E06-8EECBF2BDAF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2B-034F-9E06-8EECBF2BDAF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2B-034F-9E06-8EECBF2BDAF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2B-034F-9E06-8EECBF2BD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Austria</c:v>
                </c:pt>
                <c:pt idx="2">
                  <c:v>Belgium</c:v>
                </c:pt>
                <c:pt idx="3">
                  <c:v>France</c:v>
                </c:pt>
                <c:pt idx="4">
                  <c:v>Germany</c:v>
                </c:pt>
                <c:pt idx="5">
                  <c:v>Netherl</c:v>
                </c:pt>
                <c:pt idx="6">
                  <c:v>Switzer</c:v>
                </c:pt>
                <c:pt idx="7">
                  <c:v>Australia</c:v>
                </c:pt>
                <c:pt idx="8">
                  <c:v>Canada</c:v>
                </c:pt>
                <c:pt idx="9">
                  <c:v>Ireland</c:v>
                </c:pt>
                <c:pt idx="10">
                  <c:v>Spain</c:v>
                </c:pt>
                <c:pt idx="11">
                  <c:v>Italy</c:v>
                </c:pt>
                <c:pt idx="12">
                  <c:v>New Zeal</c:v>
                </c:pt>
                <c:pt idx="13">
                  <c:v>UK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77</c:v>
                </c:pt>
                <c:pt idx="1">
                  <c:v>81.3</c:v>
                </c:pt>
                <c:pt idx="2">
                  <c:v>81.900000000000006</c:v>
                </c:pt>
                <c:pt idx="3">
                  <c:v>82.5</c:v>
                </c:pt>
                <c:pt idx="4">
                  <c:v>80.900000000000006</c:v>
                </c:pt>
                <c:pt idx="5">
                  <c:v>81.5</c:v>
                </c:pt>
                <c:pt idx="6">
                  <c:v>84</c:v>
                </c:pt>
                <c:pt idx="7">
                  <c:v>83.2</c:v>
                </c:pt>
                <c:pt idx="8">
                  <c:v>81.7</c:v>
                </c:pt>
                <c:pt idx="9">
                  <c:v>82.8</c:v>
                </c:pt>
                <c:pt idx="10">
                  <c:v>83.3</c:v>
                </c:pt>
                <c:pt idx="11">
                  <c:v>82.9</c:v>
                </c:pt>
                <c:pt idx="12">
                  <c:v>82.3</c:v>
                </c:pt>
                <c:pt idx="13">
                  <c:v>80.400000000000006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22B-034F-9E06-8EECBF2BD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87"/>
        <c:axId val="-2125981712"/>
        <c:axId val="-2125984720"/>
      </c:barChart>
      <c:catAx>
        <c:axId val="-212598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984720"/>
        <c:crosses val="autoZero"/>
        <c:auto val="1"/>
        <c:lblAlgn val="ctr"/>
        <c:lblOffset val="100"/>
        <c:noMultiLvlLbl val="0"/>
      </c:catAx>
      <c:valAx>
        <c:axId val="-2125984720"/>
        <c:scaling>
          <c:orientation val="minMax"/>
          <c:max val="84"/>
          <c:min val="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598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5-2D45-BB5A-8B170FFDF41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5-2D45-BB5A-8B170FFDF41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5-2D45-BB5A-8B170FFDF412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5-2D45-BB5A-8B170FFDF41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45-2D45-BB5A-8B170FFDF4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45-2D45-BB5A-8B170FFDF41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45-2D45-BB5A-8B170FFDF41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45-2D45-BB5A-8B170FFDF412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45-2D45-BB5A-8B170FFDF41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45-2D45-BB5A-8B170FFDF41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45-2D45-BB5A-8B170FFDF41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45-2D45-BB5A-8B170FFDF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Austria</c:v>
                </c:pt>
                <c:pt idx="2">
                  <c:v>Belgium</c:v>
                </c:pt>
                <c:pt idx="3">
                  <c:v>France</c:v>
                </c:pt>
                <c:pt idx="4">
                  <c:v>Germany</c:v>
                </c:pt>
                <c:pt idx="5">
                  <c:v>Netherl</c:v>
                </c:pt>
                <c:pt idx="6">
                  <c:v>Switzer</c:v>
                </c:pt>
                <c:pt idx="7">
                  <c:v>Australia</c:v>
                </c:pt>
                <c:pt idx="8">
                  <c:v>Canada</c:v>
                </c:pt>
                <c:pt idx="9">
                  <c:v>Ireland</c:v>
                </c:pt>
                <c:pt idx="10">
                  <c:v>Spain</c:v>
                </c:pt>
                <c:pt idx="11">
                  <c:v>Italy</c:v>
                </c:pt>
                <c:pt idx="12">
                  <c:v>New Zeal</c:v>
                </c:pt>
                <c:pt idx="13">
                  <c:v>UK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2.6</c:v>
                </c:pt>
                <c:pt idx="1">
                  <c:v>5.5</c:v>
                </c:pt>
                <c:pt idx="2">
                  <c:v>3.2</c:v>
                </c:pt>
                <c:pt idx="3">
                  <c:v>3.2</c:v>
                </c:pt>
                <c:pt idx="4">
                  <c:v>4.5</c:v>
                </c:pt>
                <c:pt idx="5">
                  <c:v>3.8</c:v>
                </c:pt>
                <c:pt idx="6">
                  <c:v>4.5</c:v>
                </c:pt>
                <c:pt idx="7">
                  <c:v>3.9</c:v>
                </c:pt>
                <c:pt idx="8">
                  <c:v>2.8</c:v>
                </c:pt>
                <c:pt idx="9">
                  <c:v>4.0999999999999996</c:v>
                </c:pt>
                <c:pt idx="10">
                  <c:v>4.5999999999999996</c:v>
                </c:pt>
                <c:pt idx="11">
                  <c:v>4.0999999999999996</c:v>
                </c:pt>
                <c:pt idx="12">
                  <c:v>3.5</c:v>
                </c:pt>
                <c:pt idx="1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45-2D45-BB5A-8B170FFDF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87"/>
        <c:axId val="-2125630688"/>
        <c:axId val="-2125634832"/>
      </c:barChart>
      <c:catAx>
        <c:axId val="-212563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634832"/>
        <c:crosses val="autoZero"/>
        <c:auto val="1"/>
        <c:lblAlgn val="ctr"/>
        <c:lblOffset val="100"/>
        <c:noMultiLvlLbl val="0"/>
      </c:catAx>
      <c:valAx>
        <c:axId val="-2125634832"/>
        <c:scaling>
          <c:orientation val="minMax"/>
          <c:max val="5.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56306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5-2D45-BB5A-8B170FFDF41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5-2D45-BB5A-8B170FFDF41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5-2D45-BB5A-8B170FFDF412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5-2D45-BB5A-8B170FFDF41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45-2D45-BB5A-8B170FFDF4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45-2D45-BB5A-8B170FFDF41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45-2D45-BB5A-8B170FFDF41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45-2D45-BB5A-8B170FFDF412}"/>
              </c:ext>
            </c:extLst>
          </c:dPt>
          <c:dLbls>
            <c:dLbl>
              <c:idx val="7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45-2D45-BB5A-8B170FFDF412}"/>
                </c:ext>
              </c:extLst>
            </c:dLbl>
            <c:dLbl>
              <c:idx val="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45-2D45-BB5A-8B170FFDF412}"/>
                </c:ext>
              </c:extLst>
            </c:dLbl>
            <c:dLbl>
              <c:idx val="9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45-2D45-BB5A-8B170FFDF412}"/>
                </c:ext>
              </c:extLst>
            </c:dLbl>
            <c:dLbl>
              <c:idx val="1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45-2D45-BB5A-8B170FFDF41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45-2D45-BB5A-8B170FFDF412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Austria</c:v>
                </c:pt>
                <c:pt idx="2">
                  <c:v>Belgium</c:v>
                </c:pt>
                <c:pt idx="3">
                  <c:v>France</c:v>
                </c:pt>
                <c:pt idx="4">
                  <c:v>Germany</c:v>
                </c:pt>
                <c:pt idx="5">
                  <c:v>Netherl</c:v>
                </c:pt>
                <c:pt idx="6">
                  <c:v>Switzer</c:v>
                </c:pt>
                <c:pt idx="7">
                  <c:v>Australia</c:v>
                </c:pt>
                <c:pt idx="8">
                  <c:v>Canada</c:v>
                </c:pt>
                <c:pt idx="9">
                  <c:v>Ireland</c:v>
                </c:pt>
                <c:pt idx="10">
                  <c:v>Spain</c:v>
                </c:pt>
                <c:pt idx="11">
                  <c:v>Italy</c:v>
                </c:pt>
                <c:pt idx="12">
                  <c:v>New Zeal</c:v>
                </c:pt>
                <c:pt idx="13">
                  <c:v>UK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38</c:v>
                </c:pt>
                <c:pt idx="1">
                  <c:v>25.4</c:v>
                </c:pt>
                <c:pt idx="2">
                  <c:v>11.4</c:v>
                </c:pt>
                <c:pt idx="3">
                  <c:v>16.3</c:v>
                </c:pt>
                <c:pt idx="4">
                  <c:v>34.5</c:v>
                </c:pt>
                <c:pt idx="5">
                  <c:v>13.4</c:v>
                </c:pt>
                <c:pt idx="6">
                  <c:v>25.6</c:v>
                </c:pt>
                <c:pt idx="7">
                  <c:v>15</c:v>
                </c:pt>
                <c:pt idx="8">
                  <c:v>10.1</c:v>
                </c:pt>
                <c:pt idx="9">
                  <c:v>16</c:v>
                </c:pt>
                <c:pt idx="10">
                  <c:v>18.2</c:v>
                </c:pt>
                <c:pt idx="11">
                  <c:v>34.200000000000003</c:v>
                </c:pt>
                <c:pt idx="12">
                  <c:v>16.600000000000001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45-2D45-BB5A-8B170FFDF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87"/>
        <c:axId val="-2125630688"/>
        <c:axId val="-2125634832"/>
      </c:barChart>
      <c:catAx>
        <c:axId val="-212563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634832"/>
        <c:crosses val="autoZero"/>
        <c:auto val="1"/>
        <c:lblAlgn val="ctr"/>
        <c:lblOffset val="100"/>
        <c:noMultiLvlLbl val="0"/>
      </c:catAx>
      <c:valAx>
        <c:axId val="-2125634832"/>
        <c:scaling>
          <c:orientation val="minMax"/>
          <c:max val="4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2563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EA-AD4E-A52E-6A51DEDEE0C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7EA-AD4E-A52E-6A51DEDEE0C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7EA-AD4E-A52E-6A51DEDEE0C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7EA-AD4E-A52E-6A51DEDEE0C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7EA-AD4E-A52E-6A51DEDEE0C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7EA-AD4E-A52E-6A51DEDEE0C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7EA-AD4E-A52E-6A51DEDEE0C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7EA-AD4E-A52E-6A51DEDEE0C3}"/>
              </c:ext>
            </c:extLst>
          </c:dPt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Austria</c:v>
                </c:pt>
                <c:pt idx="2">
                  <c:v>Belgium</c:v>
                </c:pt>
                <c:pt idx="3">
                  <c:v>France</c:v>
                </c:pt>
                <c:pt idx="4">
                  <c:v>Germany</c:v>
                </c:pt>
                <c:pt idx="5">
                  <c:v>Netherl</c:v>
                </c:pt>
                <c:pt idx="6">
                  <c:v>Switzer</c:v>
                </c:pt>
                <c:pt idx="7">
                  <c:v>Australia</c:v>
                </c:pt>
                <c:pt idx="8">
                  <c:v>Canada</c:v>
                </c:pt>
                <c:pt idx="9">
                  <c:v>Ireland</c:v>
                </c:pt>
                <c:pt idx="10">
                  <c:v>Spain</c:v>
                </c:pt>
                <c:pt idx="11">
                  <c:v>Italy</c:v>
                </c:pt>
                <c:pt idx="12">
                  <c:v>New Zeal</c:v>
                </c:pt>
                <c:pt idx="13">
                  <c:v>UK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0.85299999999999998</c:v>
                </c:pt>
                <c:pt idx="1">
                  <c:v>0.999</c:v>
                </c:pt>
                <c:pt idx="2">
                  <c:v>0.999</c:v>
                </c:pt>
                <c:pt idx="3">
                  <c:v>0.999</c:v>
                </c:pt>
                <c:pt idx="4">
                  <c:v>0.998</c:v>
                </c:pt>
                <c:pt idx="5">
                  <c:v>0.998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EA-AD4E-A52E-6A51DEDEE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87"/>
        <c:axId val="2113379152"/>
        <c:axId val="2113370816"/>
      </c:barChart>
      <c:catAx>
        <c:axId val="211337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370816"/>
        <c:crosses val="autoZero"/>
        <c:auto val="1"/>
        <c:lblAlgn val="ctr"/>
        <c:lblOffset val="100"/>
        <c:noMultiLvlLbl val="0"/>
      </c:catAx>
      <c:valAx>
        <c:axId val="211337081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1337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C5466-0C96-794E-8C0D-578881075F10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AEF1F1-CC13-BA4F-9C90-F367D007E671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1" dirty="0">
              <a:latin typeface="+mn-lt"/>
              <a:cs typeface="Franklin Gothic Medium"/>
            </a:rPr>
            <a:t>1971 Health Care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b="1" dirty="0">
              <a:latin typeface="+mn-lt"/>
              <a:cs typeface="Franklin Gothic Medium"/>
            </a:rPr>
            <a:t>USA and Canada</a:t>
          </a:r>
        </a:p>
      </dgm:t>
    </dgm:pt>
    <dgm:pt modelId="{FA1B6CE8-8EC4-4246-B0A2-D4EC7C13FE5C}" type="parTrans" cxnId="{3B5C6641-0DA5-674C-A25D-8B1AD97178CC}">
      <dgm:prSet/>
      <dgm:spPr/>
      <dgm:t>
        <a:bodyPr/>
        <a:lstStyle/>
        <a:p>
          <a:pPr>
            <a:lnSpc>
              <a:spcPct val="100000"/>
            </a:lnSpc>
          </a:pPr>
          <a:endParaRPr lang="en-US" sz="2800">
            <a:latin typeface="+mn-lt"/>
          </a:endParaRPr>
        </a:p>
      </dgm:t>
    </dgm:pt>
    <dgm:pt modelId="{EA874F44-2948-D841-824F-968E312DCE83}" type="sibTrans" cxnId="{3B5C6641-0DA5-674C-A25D-8B1AD97178CC}">
      <dgm:prSet/>
      <dgm:spPr/>
      <dgm:t>
        <a:bodyPr/>
        <a:lstStyle/>
        <a:p>
          <a:pPr>
            <a:lnSpc>
              <a:spcPct val="100000"/>
            </a:lnSpc>
          </a:pPr>
          <a:endParaRPr lang="en-US" sz="2800">
            <a:latin typeface="+mn-lt"/>
          </a:endParaRPr>
        </a:p>
      </dgm:t>
    </dgm:pt>
    <dgm:pt modelId="{A268B84B-65BF-864D-B7B6-93391D9BDD19}">
      <dgm:prSet custT="1"/>
      <dgm:spPr>
        <a:solidFill>
          <a:srgbClr val="F2F2F2"/>
        </a:solidFill>
        <a:ln>
          <a:solidFill>
            <a:schemeClr val="bg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800" dirty="0">
              <a:latin typeface="+mn-lt"/>
              <a:cs typeface="Franklin Gothic Book"/>
            </a:rPr>
            <a:t>Same % of GDP</a:t>
          </a:r>
        </a:p>
      </dgm:t>
    </dgm:pt>
    <dgm:pt modelId="{25358AFE-1B07-CB49-9DD2-F24AB4783F9F}" type="parTrans" cxnId="{8A4D3235-866A-1545-BB1F-964F50AD03B1}">
      <dgm:prSet/>
      <dgm:spPr/>
      <dgm:t>
        <a:bodyPr/>
        <a:lstStyle/>
        <a:p>
          <a:pPr>
            <a:lnSpc>
              <a:spcPct val="100000"/>
            </a:lnSpc>
          </a:pPr>
          <a:endParaRPr lang="en-US" sz="2800">
            <a:latin typeface="+mn-lt"/>
          </a:endParaRPr>
        </a:p>
      </dgm:t>
    </dgm:pt>
    <dgm:pt modelId="{BD50C04F-0F72-B243-BAD0-20ACB4454AC3}" type="sibTrans" cxnId="{8A4D3235-866A-1545-BB1F-964F50AD03B1}">
      <dgm:prSet/>
      <dgm:spPr/>
      <dgm:t>
        <a:bodyPr/>
        <a:lstStyle/>
        <a:p>
          <a:pPr>
            <a:lnSpc>
              <a:spcPct val="100000"/>
            </a:lnSpc>
          </a:pPr>
          <a:endParaRPr lang="en-US" sz="2800">
            <a:latin typeface="+mn-lt"/>
          </a:endParaRPr>
        </a:p>
      </dgm:t>
    </dgm:pt>
    <dgm:pt modelId="{03439936-0848-FA4E-9AAE-2BB47735B417}">
      <dgm:prSet custT="1"/>
      <dgm:spPr>
        <a:solidFill>
          <a:srgbClr val="F2F2F2"/>
        </a:solidFill>
        <a:ln>
          <a:solidFill>
            <a:schemeClr val="bg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800" dirty="0">
              <a:latin typeface="+mn-lt"/>
              <a:cs typeface="Franklin Gothic Book"/>
            </a:rPr>
            <a:t>Similar Life</a:t>
          </a:r>
          <a:r>
            <a:rPr lang="en-US" sz="2800" baseline="0" dirty="0">
              <a:latin typeface="+mn-lt"/>
              <a:cs typeface="Franklin Gothic Book"/>
            </a:rPr>
            <a:t> </a:t>
          </a:r>
          <a:r>
            <a:rPr lang="en-US" sz="2800" dirty="0">
              <a:latin typeface="+mn-lt"/>
              <a:cs typeface="Franklin Gothic Book"/>
            </a:rPr>
            <a:t>Expectancies</a:t>
          </a:r>
        </a:p>
      </dgm:t>
    </dgm:pt>
    <dgm:pt modelId="{24E08756-FB2F-AD40-9A3E-137671543EB0}" type="parTrans" cxnId="{51879E9D-EFAF-8C4E-A6B2-5DAD1C28E443}">
      <dgm:prSet/>
      <dgm:spPr/>
      <dgm:t>
        <a:bodyPr/>
        <a:lstStyle/>
        <a:p>
          <a:pPr>
            <a:lnSpc>
              <a:spcPct val="100000"/>
            </a:lnSpc>
          </a:pPr>
          <a:endParaRPr lang="en-US" sz="2800">
            <a:latin typeface="+mn-lt"/>
          </a:endParaRPr>
        </a:p>
      </dgm:t>
    </dgm:pt>
    <dgm:pt modelId="{475F7CDC-17B7-0E4D-86D1-717735E7117B}" type="sibTrans" cxnId="{51879E9D-EFAF-8C4E-A6B2-5DAD1C28E443}">
      <dgm:prSet/>
      <dgm:spPr/>
      <dgm:t>
        <a:bodyPr/>
        <a:lstStyle/>
        <a:p>
          <a:pPr>
            <a:lnSpc>
              <a:spcPct val="100000"/>
            </a:lnSpc>
          </a:pPr>
          <a:endParaRPr lang="en-US" sz="2800">
            <a:latin typeface="+mn-lt"/>
          </a:endParaRPr>
        </a:p>
      </dgm:t>
    </dgm:pt>
    <dgm:pt modelId="{51BB0398-8125-0148-909C-9902476C4586}" type="pres">
      <dgm:prSet presAssocID="{8ECC5466-0C96-794E-8C0D-578881075F10}" presName="Name0" presStyleCnt="0">
        <dgm:presLayoutVars>
          <dgm:dir/>
          <dgm:animLvl val="lvl"/>
          <dgm:resizeHandles val="exact"/>
        </dgm:presLayoutVars>
      </dgm:prSet>
      <dgm:spPr/>
    </dgm:pt>
    <dgm:pt modelId="{0EC5652F-0E97-1E4A-BBF7-D41EBC8F6435}" type="pres">
      <dgm:prSet presAssocID="{97AEF1F1-CC13-BA4F-9C90-F367D007E671}" presName="composite" presStyleCnt="0"/>
      <dgm:spPr/>
    </dgm:pt>
    <dgm:pt modelId="{01973984-2758-DA4D-BD4B-25D40F6D1C45}" type="pres">
      <dgm:prSet presAssocID="{97AEF1F1-CC13-BA4F-9C90-F367D007E67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10F1942-A200-4741-8EE1-6C2DB474BEC1}" type="pres">
      <dgm:prSet presAssocID="{97AEF1F1-CC13-BA4F-9C90-F367D007E67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265C00A-CCF5-0C46-8EB2-4E585CF3E36E}" type="presOf" srcId="{8ECC5466-0C96-794E-8C0D-578881075F10}" destId="{51BB0398-8125-0148-909C-9902476C4586}" srcOrd="0" destOrd="0" presId="urn:microsoft.com/office/officeart/2005/8/layout/hList1"/>
    <dgm:cxn modelId="{8A4D3235-866A-1545-BB1F-964F50AD03B1}" srcId="{97AEF1F1-CC13-BA4F-9C90-F367D007E671}" destId="{A268B84B-65BF-864D-B7B6-93391D9BDD19}" srcOrd="0" destOrd="0" parTransId="{25358AFE-1B07-CB49-9DD2-F24AB4783F9F}" sibTransId="{BD50C04F-0F72-B243-BAD0-20ACB4454AC3}"/>
    <dgm:cxn modelId="{3B5C6641-0DA5-674C-A25D-8B1AD97178CC}" srcId="{8ECC5466-0C96-794E-8C0D-578881075F10}" destId="{97AEF1F1-CC13-BA4F-9C90-F367D007E671}" srcOrd="0" destOrd="0" parTransId="{FA1B6CE8-8EC4-4246-B0A2-D4EC7C13FE5C}" sibTransId="{EA874F44-2948-D841-824F-968E312DCE83}"/>
    <dgm:cxn modelId="{2148CD98-94E9-BA43-AA7E-D60EA7C4105B}" type="presOf" srcId="{03439936-0848-FA4E-9AAE-2BB47735B417}" destId="{610F1942-A200-4741-8EE1-6C2DB474BEC1}" srcOrd="0" destOrd="1" presId="urn:microsoft.com/office/officeart/2005/8/layout/hList1"/>
    <dgm:cxn modelId="{51879E9D-EFAF-8C4E-A6B2-5DAD1C28E443}" srcId="{97AEF1F1-CC13-BA4F-9C90-F367D007E671}" destId="{03439936-0848-FA4E-9AAE-2BB47735B417}" srcOrd="1" destOrd="0" parTransId="{24E08756-FB2F-AD40-9A3E-137671543EB0}" sibTransId="{475F7CDC-17B7-0E4D-86D1-717735E7117B}"/>
    <dgm:cxn modelId="{B2E204B4-9A2D-784A-ADD8-3DF5EFC4887D}" type="presOf" srcId="{A268B84B-65BF-864D-B7B6-93391D9BDD19}" destId="{610F1942-A200-4741-8EE1-6C2DB474BEC1}" srcOrd="0" destOrd="0" presId="urn:microsoft.com/office/officeart/2005/8/layout/hList1"/>
    <dgm:cxn modelId="{22B7CFB6-FC03-654B-BAC9-E71C26B16BF8}" type="presOf" srcId="{97AEF1F1-CC13-BA4F-9C90-F367D007E671}" destId="{01973984-2758-DA4D-BD4B-25D40F6D1C45}" srcOrd="0" destOrd="0" presId="urn:microsoft.com/office/officeart/2005/8/layout/hList1"/>
    <dgm:cxn modelId="{3F80F379-9A4F-0E47-BEEC-7F6AA108E9D4}" type="presParOf" srcId="{51BB0398-8125-0148-909C-9902476C4586}" destId="{0EC5652F-0E97-1E4A-BBF7-D41EBC8F6435}" srcOrd="0" destOrd="0" presId="urn:microsoft.com/office/officeart/2005/8/layout/hList1"/>
    <dgm:cxn modelId="{932096F7-B843-4B41-A6DE-93B39734A06E}" type="presParOf" srcId="{0EC5652F-0E97-1E4A-BBF7-D41EBC8F6435}" destId="{01973984-2758-DA4D-BD4B-25D40F6D1C45}" srcOrd="0" destOrd="0" presId="urn:microsoft.com/office/officeart/2005/8/layout/hList1"/>
    <dgm:cxn modelId="{45BC2DB5-63F5-2B44-B8BB-EACA2A348212}" type="presParOf" srcId="{0EC5652F-0E97-1E4A-BBF7-D41EBC8F6435}" destId="{610F1942-A200-4741-8EE1-6C2DB474BE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73984-2758-DA4D-BD4B-25D40F6D1C45}">
      <dsp:nvSpPr>
        <dsp:cNvPr id="0" name=""/>
        <dsp:cNvSpPr/>
      </dsp:nvSpPr>
      <dsp:spPr>
        <a:xfrm>
          <a:off x="0" y="19450"/>
          <a:ext cx="4740146" cy="1068607"/>
        </a:xfrm>
        <a:prstGeom prst="rect">
          <a:avLst/>
        </a:prstGeom>
        <a:solidFill>
          <a:schemeClr val="tx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latin typeface="+mn-lt"/>
              <a:cs typeface="Franklin Gothic Medium"/>
            </a:rPr>
            <a:t>1971 Health Care </a:t>
          </a:r>
        </a:p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latin typeface="+mn-lt"/>
              <a:cs typeface="Franklin Gothic Medium"/>
            </a:rPr>
            <a:t>USA and Canada</a:t>
          </a:r>
        </a:p>
      </dsp:txBody>
      <dsp:txXfrm>
        <a:off x="0" y="19450"/>
        <a:ext cx="4740146" cy="1068607"/>
      </dsp:txXfrm>
    </dsp:sp>
    <dsp:sp modelId="{610F1942-A200-4741-8EE1-6C2DB474BEC1}">
      <dsp:nvSpPr>
        <dsp:cNvPr id="0" name=""/>
        <dsp:cNvSpPr/>
      </dsp:nvSpPr>
      <dsp:spPr>
        <a:xfrm>
          <a:off x="0" y="1088057"/>
          <a:ext cx="4740146" cy="1449360"/>
        </a:xfrm>
        <a:prstGeom prst="rect">
          <a:avLst/>
        </a:prstGeom>
        <a:solidFill>
          <a:srgbClr val="F2F2F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kern="1200" dirty="0">
              <a:latin typeface="+mn-lt"/>
              <a:cs typeface="Franklin Gothic Book"/>
            </a:rPr>
            <a:t>Same % of GDP</a:t>
          </a:r>
        </a:p>
        <a:p>
          <a:pPr marL="285750" lvl="1" indent="-285750" algn="l" defTabSz="12446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kern="1200" dirty="0">
              <a:latin typeface="+mn-lt"/>
              <a:cs typeface="Franklin Gothic Book"/>
            </a:rPr>
            <a:t>Similar Life</a:t>
          </a:r>
          <a:r>
            <a:rPr lang="en-US" sz="2800" kern="1200" baseline="0" dirty="0">
              <a:latin typeface="+mn-lt"/>
              <a:cs typeface="Franklin Gothic Book"/>
            </a:rPr>
            <a:t> </a:t>
          </a:r>
          <a:r>
            <a:rPr lang="en-US" sz="2800" kern="1200" dirty="0">
              <a:latin typeface="+mn-lt"/>
              <a:cs typeface="Franklin Gothic Book"/>
            </a:rPr>
            <a:t>Expectancies</a:t>
          </a:r>
        </a:p>
      </dsp:txBody>
      <dsp:txXfrm>
        <a:off x="0" y="1088057"/>
        <a:ext cx="4740146" cy="144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226/10367" TargetMode="External"/><Relationship Id="rId7" Type="http://schemas.openxmlformats.org/officeDocument/2006/relationships/hyperlink" Target="https://doi.org/10.1016/S0140-6736(19)33019-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rban.org/sites/default/files/publication/31386/411588-Uninsured-and-Dying-Because-of-It.PDF" TargetMode="External"/><Relationship Id="rId5" Type="http://schemas.openxmlformats.org/officeDocument/2006/relationships/hyperlink" Target="https://ajph.aphapublications.org/doi/10.2105/AJPH.2008.157685" TargetMode="External"/><Relationship Id="rId4" Type="http://schemas.openxmlformats.org/officeDocument/2006/relationships/hyperlink" Target="https://www.healthaffairs.org/doi/full/10.1377/hlthaff.23.4.223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>
                <a:solidFill>
                  <a:schemeClr val="bg1"/>
                </a:solidFill>
              </a:rPr>
              <a:t>2002 IOM 2002: Care without Coverage</a:t>
            </a:r>
          </a:p>
          <a:p>
            <a:pPr algn="l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hlinkClick r:id="rId3"/>
              </a:rPr>
              <a:t>https://doi.org/10.17226/10367</a:t>
            </a:r>
            <a:r>
              <a:rPr lang="en-US" sz="1200" dirty="0">
                <a:solidFill>
                  <a:schemeClr val="bg1"/>
                </a:solidFill>
              </a:rPr>
              <a:t>   </a:t>
            </a:r>
          </a:p>
          <a:p>
            <a:pPr algn="l"/>
            <a:r>
              <a:rPr lang="en-US" sz="1200" b="1" dirty="0">
                <a:solidFill>
                  <a:schemeClr val="bg1"/>
                </a:solidFill>
              </a:rPr>
              <a:t>2004 Health Affairs</a:t>
            </a:r>
          </a:p>
          <a:p>
            <a:pPr algn="l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hlinkClick r:id="rId4"/>
              </a:rPr>
              <a:t>https://www.healthaffairs.org/doi/full/10.1377/hlthaff.23.4.223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1200" b="1" dirty="0">
                <a:solidFill>
                  <a:schemeClr val="bg1"/>
                </a:solidFill>
              </a:rPr>
              <a:t>2008 AJPH</a:t>
            </a:r>
          </a:p>
          <a:p>
            <a:pPr algn="l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hlinkClick r:id="rId5"/>
              </a:rPr>
              <a:t>https://ajph.aphapublications.org/doi/10.2105/AJPH.2008.157685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1200" b="1" dirty="0">
                <a:solidFill>
                  <a:schemeClr val="bg1"/>
                </a:solidFill>
              </a:rPr>
              <a:t>2008 Update to IOM </a:t>
            </a:r>
          </a:p>
          <a:p>
            <a:pPr algn="l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hlinkClick r:id="rId6"/>
              </a:rPr>
              <a:t>https://www.urban.org/sites/default/files/publication/31386/411588-Uninsured-and-Dying-Because-of-It.PDF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1200" b="1" dirty="0">
                <a:solidFill>
                  <a:schemeClr val="bg1"/>
                </a:solidFill>
              </a:rPr>
              <a:t>2020 Lancet review article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hlinkClick r:id="rId7"/>
              </a:rPr>
              <a:t>https://doi.org/10.1016/S0140-6736(19)33019-3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8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In Germany, they have what are called Sickness Funds</a:t>
            </a:r>
          </a:p>
          <a:p>
            <a:pPr algn="l"/>
            <a:r>
              <a:rPr lang="en-US" dirty="0"/>
              <a:t>This is a highly regulated network of not-for-profit insurers  who operate the HC system</a:t>
            </a:r>
          </a:p>
          <a:p>
            <a:pPr algn="l"/>
            <a:r>
              <a:rPr lang="en-US" dirty="0"/>
              <a:t>As you can see, employees and employers pay in – and where they can’t the govt steps in and pays.</a:t>
            </a:r>
          </a:p>
          <a:p>
            <a:pPr algn="l"/>
            <a:r>
              <a:rPr lang="en-US" dirty="0"/>
              <a:t>A highly regulated network of not-for-profit insurers is called a Bismarck system and it works quite well in Germany. (click)</a:t>
            </a:r>
          </a:p>
          <a:p>
            <a:pPr algn="l"/>
            <a:r>
              <a:rPr lang="en-US" dirty="0"/>
              <a:t>The full disclosure is that there are some young, healthy people with high paying jobs who purchase private insurance because it is less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87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42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3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15BE1F-DBCD-40BF-9D7A-FC032F444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C1B8-001E-41A6-B911-465BC782CE09}" type="datetimeFigureOut">
              <a:rPr lang="en-US" altLang="en-US"/>
              <a:pPr>
                <a:defRPr/>
              </a:pPr>
              <a:t>3/16/23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A0E1DF-D183-4DC1-B39B-CFFD79605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D34F1C-D3C3-4192-BF48-25EE80151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262F-E2E7-4BF7-84E6-E03142F3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04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1F6E5-3D59-4641-A4E4-763294AB9A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2" r:id="rId7"/>
    <p:sldLayoutId id="2147483664" r:id="rId8"/>
    <p:sldLayoutId id="214748366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4.tiff"/><Relationship Id="rId3" Type="http://schemas.openxmlformats.org/officeDocument/2006/relationships/image" Target="../media/image4.tiff"/><Relationship Id="rId7" Type="http://schemas.openxmlformats.org/officeDocument/2006/relationships/image" Target="../media/image9.tiff"/><Relationship Id="rId12" Type="http://schemas.openxmlformats.org/officeDocument/2006/relationships/image" Target="../media/image13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tiff"/><Relationship Id="rId11" Type="http://schemas.openxmlformats.org/officeDocument/2006/relationships/image" Target="../media/image12.tiff"/><Relationship Id="rId5" Type="http://schemas.openxmlformats.org/officeDocument/2006/relationships/image" Target="../media/image6.jpeg"/><Relationship Id="rId10" Type="http://schemas.openxmlformats.org/officeDocument/2006/relationships/image" Target="../media/image11.tiff"/><Relationship Id="rId4" Type="http://schemas.openxmlformats.org/officeDocument/2006/relationships/image" Target="../media/image5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4.tiff"/><Relationship Id="rId3" Type="http://schemas.openxmlformats.org/officeDocument/2006/relationships/image" Target="../media/image4.tiff"/><Relationship Id="rId7" Type="http://schemas.openxmlformats.org/officeDocument/2006/relationships/image" Target="../media/image9.tiff"/><Relationship Id="rId12" Type="http://schemas.openxmlformats.org/officeDocument/2006/relationships/image" Target="../media/image13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tiff"/><Relationship Id="rId11" Type="http://schemas.openxmlformats.org/officeDocument/2006/relationships/image" Target="../media/image12.tiff"/><Relationship Id="rId5" Type="http://schemas.openxmlformats.org/officeDocument/2006/relationships/image" Target="../media/image6.jpeg"/><Relationship Id="rId10" Type="http://schemas.openxmlformats.org/officeDocument/2006/relationships/image" Target="../media/image11.tiff"/><Relationship Id="rId4" Type="http://schemas.openxmlformats.org/officeDocument/2006/relationships/image" Target="../media/image5.jpe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21FC8-D076-F04E-BFAE-7F2A52DA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689" y="1586526"/>
            <a:ext cx="11001080" cy="2688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800" dirty="0"/>
              <a:t>Around the World and Back</a:t>
            </a:r>
            <a:br>
              <a:rPr lang="en-US" sz="4800" dirty="0"/>
            </a:br>
            <a:r>
              <a:rPr lang="en-US" sz="2800" dirty="0"/>
              <a:t>Searching for a better healthcare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2B93D-67A3-F949-8093-B75EE22E4934}"/>
              </a:ext>
            </a:extLst>
          </p:cNvPr>
          <p:cNvSpPr txBox="1"/>
          <p:nvPr/>
        </p:nvSpPr>
        <p:spPr>
          <a:xfrm>
            <a:off x="434689" y="5024756"/>
            <a:ext cx="5869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Ed Weisbart MD</a:t>
            </a:r>
          </a:p>
          <a:p>
            <a:r>
              <a:rPr lang="en-US" sz="2000" dirty="0">
                <a:solidFill>
                  <a:schemeClr val="bg1"/>
                </a:solidFill>
              </a:rPr>
              <a:t>Physicians for a National Health Program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National Board Secretary and Chair, MO Chapter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Missouri@PNHP.org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C904E-1DBE-4B4A-A831-F4A670FE0376}"/>
              </a:ext>
            </a:extLst>
          </p:cNvPr>
          <p:cNvSpPr txBox="1"/>
          <p:nvPr/>
        </p:nvSpPr>
        <p:spPr>
          <a:xfrm>
            <a:off x="9948672" y="938174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8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92487256"/>
              </p:ext>
            </p:extLst>
          </p:nvPr>
        </p:nvGraphicFramePr>
        <p:xfrm>
          <a:off x="2008475" y="1335024"/>
          <a:ext cx="9768997" cy="48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6818" cy="1325563"/>
          </a:xfrm>
        </p:spPr>
        <p:txBody>
          <a:bodyPr/>
          <a:lstStyle/>
          <a:p>
            <a:r>
              <a:rPr lang="en-US" dirty="0"/>
              <a:t>MRI Scanners per Million Population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from 2020 or most recent year available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stats.oecd.org</a:t>
            </a:r>
            <a:r>
              <a:rPr lang="en-US" dirty="0"/>
              <a:t> Accessed March 12 2022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84270" y="237690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4270" y="353514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270" y="5290790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" y="4096948"/>
            <a:ext cx="1911280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Bismarck </a:t>
            </a:r>
          </a:p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“All Payer”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560143"/>
            <a:ext cx="1935804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Insurance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65185"/>
            <a:ext cx="1945458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70305"/>
            <a:ext cx="1935804" cy="424732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Multi-payer</a:t>
            </a:r>
          </a:p>
        </p:txBody>
      </p:sp>
    </p:spTree>
    <p:extLst>
      <p:ext uri="{BB962C8B-B14F-4D97-AF65-F5344CB8AC3E}">
        <p14:creationId xmlns:p14="http://schemas.microsoft.com/office/powerpoint/2010/main" val="14659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2008475" y="1335024"/>
          <a:ext cx="9768997" cy="48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E44C8F6-8EBD-6B43-8F95-5DE920FB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Choice Is Our Own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from 2020 or most recent year available and adjusted for purchasing power parity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stats.oecd.org</a:t>
            </a:r>
            <a:r>
              <a:rPr lang="en-US" dirty="0"/>
              <a:t> Accessed March 12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096948"/>
            <a:ext cx="1911280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Bismarck </a:t>
            </a:r>
          </a:p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“All Payer”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60143"/>
            <a:ext cx="1935804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Insurance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65185"/>
            <a:ext cx="1945458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Service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0305"/>
            <a:ext cx="1935804" cy="424732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Multi-payer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7736" y="1509110"/>
            <a:ext cx="823973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“Socialized Medicine”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~65% less expensive than USA; other results excellent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7736" y="2560143"/>
            <a:ext cx="8239735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“Medicare for All”</a:t>
            </a:r>
          </a:p>
          <a:p>
            <a:r>
              <a:rPr lang="en-US" sz="2400" dirty="0"/>
              <a:t>~55% less expensive than USA; other results excellent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7736" y="3883437"/>
            <a:ext cx="8239735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“ACA on steroids”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~45% less expensive than USA; other results excellent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3080536" y="5714703"/>
            <a:ext cx="8794129" cy="30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37736" y="5290790"/>
            <a:ext cx="823973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Most expensive, most uninsured, shortest life expectancies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4270" y="237690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4270" y="5290790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4270" y="353514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E30E059-9B58-67D6-4406-0C5E316CC776}"/>
              </a:ext>
            </a:extLst>
          </p:cNvPr>
          <p:cNvSpPr/>
          <p:nvPr/>
        </p:nvSpPr>
        <p:spPr>
          <a:xfrm>
            <a:off x="9003859" y="1690688"/>
            <a:ext cx="2904261" cy="363006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 care is mostly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capitation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plus incentives for performance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Nearly all specialists are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employed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at NHS 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3A483A60-8D8C-BDD1-9FE2-2C8CA8EBB8C3}"/>
              </a:ext>
            </a:extLst>
          </p:cNvPr>
          <p:cNvSpPr/>
          <p:nvPr/>
        </p:nvSpPr>
        <p:spPr>
          <a:xfrm>
            <a:off x="8603306" y="4907507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F08BAB-751C-B64C-A658-C1BB8DD1201F}"/>
              </a:ext>
            </a:extLst>
          </p:cNvPr>
          <p:cNvSpPr/>
          <p:nvPr/>
        </p:nvSpPr>
        <p:spPr>
          <a:xfrm>
            <a:off x="4996439" y="4814914"/>
            <a:ext cx="3871978" cy="50583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Providers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89BE3708-A585-F428-1057-CDB4E42AA731}"/>
              </a:ext>
            </a:extLst>
          </p:cNvPr>
          <p:cNvSpPr/>
          <p:nvPr/>
        </p:nvSpPr>
        <p:spPr>
          <a:xfrm>
            <a:off x="4617603" y="4897411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AF670-F731-FF53-5907-D54967578130}"/>
              </a:ext>
            </a:extLst>
          </p:cNvPr>
          <p:cNvSpPr/>
          <p:nvPr/>
        </p:nvSpPr>
        <p:spPr>
          <a:xfrm>
            <a:off x="484266" y="4114330"/>
            <a:ext cx="4386256" cy="120642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3%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national </a:t>
            </a:r>
          </a:p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health expenditures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C0BB-9EC6-1B47-A885-DE0E5EE9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United Kingdom: National Health Service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001C-9C74-434E-B536-28478D7F8DE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2016 data, accessed March 26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www.commonwealthfund.org</a:t>
            </a:r>
            <a:r>
              <a:rPr lang="en-US" dirty="0"/>
              <a:t>/international-health-policy-center/countries/</a:t>
            </a:r>
            <a:r>
              <a:rPr lang="en-US" dirty="0" err="1"/>
              <a:t>england</a:t>
            </a:r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F7E96AE-4042-18DB-DA82-74705D03571C}"/>
              </a:ext>
            </a:extLst>
          </p:cNvPr>
          <p:cNvSpPr/>
          <p:nvPr/>
        </p:nvSpPr>
        <p:spPr>
          <a:xfrm rot="5400000">
            <a:off x="6679509" y="4464918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222EA-52B6-E22F-46A1-EB50CF774FD2}"/>
              </a:ext>
            </a:extLst>
          </p:cNvPr>
          <p:cNvSpPr/>
          <p:nvPr/>
        </p:nvSpPr>
        <p:spPr>
          <a:xfrm>
            <a:off x="4996439" y="3122879"/>
            <a:ext cx="3871978" cy="1497432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100% of people have automatic free care through NHS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2864247-0966-7A26-7BE9-993CB9953BB1}"/>
              </a:ext>
            </a:extLst>
          </p:cNvPr>
          <p:cNvSpPr/>
          <p:nvPr/>
        </p:nvSpPr>
        <p:spPr>
          <a:xfrm rot="5400000">
            <a:off x="2612028" y="3749376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24CBF4-DEC5-323A-BFF7-46E3CFC349F3}"/>
              </a:ext>
            </a:extLst>
          </p:cNvPr>
          <p:cNvSpPr/>
          <p:nvPr/>
        </p:nvSpPr>
        <p:spPr>
          <a:xfrm>
            <a:off x="484266" y="2406711"/>
            <a:ext cx="4386256" cy="14974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Voluntary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supplemental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insurance for faster access to elective care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2157667-40C7-909A-AA72-D6F0239874DB}"/>
              </a:ext>
            </a:extLst>
          </p:cNvPr>
          <p:cNvSpPr/>
          <p:nvPr/>
        </p:nvSpPr>
        <p:spPr>
          <a:xfrm rot="5400000">
            <a:off x="2612028" y="2057412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E9944-26AD-5DC3-FD93-53DC94890CC3}"/>
              </a:ext>
            </a:extLst>
          </p:cNvPr>
          <p:cNvSpPr/>
          <p:nvPr/>
        </p:nvSpPr>
        <p:spPr>
          <a:xfrm>
            <a:off x="484266" y="1690688"/>
            <a:ext cx="4386256" cy="50583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10% of Individuals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AF1E635-B548-1949-9A6A-3C9E558017E1}"/>
              </a:ext>
            </a:extLst>
          </p:cNvPr>
          <p:cNvSpPr/>
          <p:nvPr/>
        </p:nvSpPr>
        <p:spPr>
          <a:xfrm rot="5400000">
            <a:off x="6679509" y="2757228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B81FAE-FF62-D04C-B4C1-51997D72FC3F}"/>
              </a:ext>
            </a:extLst>
          </p:cNvPr>
          <p:cNvSpPr/>
          <p:nvPr/>
        </p:nvSpPr>
        <p:spPr>
          <a:xfrm>
            <a:off x="4996439" y="2406783"/>
            <a:ext cx="3871978" cy="50583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Government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C1A736E-D4B9-1842-9243-6F68CD48E8B1}"/>
              </a:ext>
            </a:extLst>
          </p:cNvPr>
          <p:cNvSpPr/>
          <p:nvPr/>
        </p:nvSpPr>
        <p:spPr>
          <a:xfrm rot="5400000">
            <a:off x="6679509" y="2057412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30A7A4-5586-384E-9C19-DF2C30C9C6C8}"/>
              </a:ext>
            </a:extLst>
          </p:cNvPr>
          <p:cNvSpPr/>
          <p:nvPr/>
        </p:nvSpPr>
        <p:spPr>
          <a:xfrm>
            <a:off x="4996439" y="1690688"/>
            <a:ext cx="3871978" cy="50583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100% of Taxpayers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2669C-B59C-63B0-0076-42A6D08416E7}"/>
              </a:ext>
            </a:extLst>
          </p:cNvPr>
          <p:cNvSpPr txBox="1"/>
          <p:nvPr/>
        </p:nvSpPr>
        <p:spPr>
          <a:xfrm>
            <a:off x="11436096" y="6083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17EAC-618C-1364-F20F-B96808046F65}"/>
              </a:ext>
            </a:extLst>
          </p:cNvPr>
          <p:cNvSpPr/>
          <p:nvPr/>
        </p:nvSpPr>
        <p:spPr>
          <a:xfrm>
            <a:off x="4996438" y="1609373"/>
            <a:ext cx="3871977" cy="3711377"/>
          </a:xfrm>
          <a:prstGeom prst="rect">
            <a:avLst/>
          </a:prstGeom>
          <a:noFill/>
          <a:ln w="1524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2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 bldLvl="2" animBg="1"/>
      <p:bldP spid="26" grpId="1" build="allAtOnce" animBg="1"/>
      <p:bldP spid="27" grpId="0" animBg="1"/>
      <p:bldP spid="27" grpId="1" animBg="1"/>
      <p:bldP spid="12" grpId="0" animBg="1"/>
      <p:bldP spid="23" grpId="0" animBg="1"/>
      <p:bldP spid="23" grpId="1" animBg="1"/>
      <p:bldP spid="24" grpId="0" animBg="1"/>
      <p:bldP spid="24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5" grpId="0" animBg="1"/>
      <p:bldP spid="11" grpId="0" animBg="1"/>
      <p:bldP spid="14" grpId="0" animBg="1"/>
      <p:bldP spid="1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8E080C0-3C94-C8E2-72DF-04D6B3EEB727}"/>
              </a:ext>
            </a:extLst>
          </p:cNvPr>
          <p:cNvSpPr/>
          <p:nvPr/>
        </p:nvSpPr>
        <p:spPr>
          <a:xfrm>
            <a:off x="8802626" y="1690688"/>
            <a:ext cx="2904261" cy="375198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Most primary care and specialists directly bill Medicare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FFS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Some are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salaried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by hospitals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1812F480-A3AA-6D0E-EF1F-C1A098CF8D70}"/>
              </a:ext>
            </a:extLst>
          </p:cNvPr>
          <p:cNvSpPr/>
          <p:nvPr/>
        </p:nvSpPr>
        <p:spPr>
          <a:xfrm>
            <a:off x="8362579" y="5012545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E2DE0F-C7B2-F6F2-70D5-ACF216527E94}"/>
              </a:ext>
            </a:extLst>
          </p:cNvPr>
          <p:cNvSpPr/>
          <p:nvPr/>
        </p:nvSpPr>
        <p:spPr>
          <a:xfrm>
            <a:off x="4893241" y="4936834"/>
            <a:ext cx="3722257" cy="50583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Providers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D323F7A0-A666-D854-801F-B5F7E602CBF8}"/>
              </a:ext>
            </a:extLst>
          </p:cNvPr>
          <p:cNvSpPr/>
          <p:nvPr/>
        </p:nvSpPr>
        <p:spPr>
          <a:xfrm>
            <a:off x="4467040" y="5019331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CBB68168-5386-F86F-EB4E-A0C208ADB170}"/>
              </a:ext>
            </a:extLst>
          </p:cNvPr>
          <p:cNvSpPr/>
          <p:nvPr/>
        </p:nvSpPr>
        <p:spPr>
          <a:xfrm rot="5400000">
            <a:off x="6501450" y="4586838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7A8748-5EE3-A64C-FBC8-29C1031EEA5D}"/>
              </a:ext>
            </a:extLst>
          </p:cNvPr>
          <p:cNvSpPr/>
          <p:nvPr/>
        </p:nvSpPr>
        <p:spPr>
          <a:xfrm>
            <a:off x="4893241" y="3816415"/>
            <a:ext cx="3722257" cy="97840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Hospital and </a:t>
            </a:r>
          </a:p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physician care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432587FA-AE4D-0233-1C18-A5E6DA035BB0}"/>
              </a:ext>
            </a:extLst>
          </p:cNvPr>
          <p:cNvSpPr/>
          <p:nvPr/>
        </p:nvSpPr>
        <p:spPr>
          <a:xfrm rot="5400000">
            <a:off x="6501450" y="3470859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C0BB-9EC6-1B47-A885-DE0E5EE9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Canada: National Health Insurance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001C-9C74-434E-B536-28478D7F8DE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“Provincial” used here as shorthand to include ”Territorial” governments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www.commonwealthfund.org</a:t>
            </a:r>
            <a:r>
              <a:rPr lang="en-US" dirty="0"/>
              <a:t>/international-health-policy-center/countries/</a:t>
            </a:r>
            <a:r>
              <a:rPr lang="en-US" dirty="0" err="1"/>
              <a:t>canada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C9DE80-C3B7-0B6A-4DE4-2002ADB7B1FD}"/>
              </a:ext>
            </a:extLst>
          </p:cNvPr>
          <p:cNvSpPr/>
          <p:nvPr/>
        </p:nvSpPr>
        <p:spPr>
          <a:xfrm>
            <a:off x="472441" y="3106598"/>
            <a:ext cx="4233671" cy="233607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30% of expenses are for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non-NHI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benefits</a:t>
            </a:r>
          </a:p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2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e.g.</a:t>
            </a: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vision, dental, Rx, private hospital room, rehab, etc.)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1FFA4FA-0068-4BDC-C7B4-A3AEC4199827}"/>
              </a:ext>
            </a:extLst>
          </p:cNvPr>
          <p:cNvSpPr/>
          <p:nvPr/>
        </p:nvSpPr>
        <p:spPr>
          <a:xfrm rot="5400000">
            <a:off x="2336357" y="2757228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08C5DD-4414-4E7C-9077-809F2B15569A}"/>
              </a:ext>
            </a:extLst>
          </p:cNvPr>
          <p:cNvSpPr/>
          <p:nvPr/>
        </p:nvSpPr>
        <p:spPr>
          <a:xfrm>
            <a:off x="472441" y="2406783"/>
            <a:ext cx="4233671" cy="50583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Voluntary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supplement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E5EB61A5-9964-AB0D-C87E-5E128C1A7CE0}"/>
              </a:ext>
            </a:extLst>
          </p:cNvPr>
          <p:cNvSpPr/>
          <p:nvPr/>
        </p:nvSpPr>
        <p:spPr>
          <a:xfrm rot="5400000">
            <a:off x="2336357" y="2057412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88FCDC-8A5B-F555-ECE1-147CDC5F5A0B}"/>
              </a:ext>
            </a:extLst>
          </p:cNvPr>
          <p:cNvSpPr/>
          <p:nvPr/>
        </p:nvSpPr>
        <p:spPr>
          <a:xfrm>
            <a:off x="472441" y="1690688"/>
            <a:ext cx="4233671" cy="50583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~67% of Individuals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FC3F06-7B1F-997D-1BBD-B4E5A832F4DB}"/>
              </a:ext>
            </a:extLst>
          </p:cNvPr>
          <p:cNvSpPr/>
          <p:nvPr/>
        </p:nvSpPr>
        <p:spPr>
          <a:xfrm>
            <a:off x="4893241" y="3120413"/>
            <a:ext cx="3722257" cy="50583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Provincial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Govmt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FF217D9E-5DAA-3E16-C3BA-029D8593FF28}"/>
              </a:ext>
            </a:extLst>
          </p:cNvPr>
          <p:cNvSpPr/>
          <p:nvPr/>
        </p:nvSpPr>
        <p:spPr>
          <a:xfrm rot="5400000">
            <a:off x="6501450" y="2757228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C570C8-4BCA-A25F-3020-06E978DA4F01}"/>
              </a:ext>
            </a:extLst>
          </p:cNvPr>
          <p:cNvSpPr/>
          <p:nvPr/>
        </p:nvSpPr>
        <p:spPr>
          <a:xfrm>
            <a:off x="4893241" y="2406783"/>
            <a:ext cx="3722257" cy="50583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Federal </a:t>
            </a:r>
            <a:r>
              <a:rPr lang="en-U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Govmt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7FD00C2-48E4-C354-E797-BB4F8351AD94}"/>
              </a:ext>
            </a:extLst>
          </p:cNvPr>
          <p:cNvSpPr/>
          <p:nvPr/>
        </p:nvSpPr>
        <p:spPr>
          <a:xfrm rot="5400000">
            <a:off x="6501450" y="2057412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430D8E-0B84-672D-6AEB-F35683DCB7E7}"/>
              </a:ext>
            </a:extLst>
          </p:cNvPr>
          <p:cNvSpPr/>
          <p:nvPr/>
        </p:nvSpPr>
        <p:spPr>
          <a:xfrm>
            <a:off x="4893241" y="1690688"/>
            <a:ext cx="3722257" cy="50583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100% of Taxpayers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799420-E84E-2445-D43B-3E9D0B3CCBEB}"/>
              </a:ext>
            </a:extLst>
          </p:cNvPr>
          <p:cNvSpPr/>
          <p:nvPr/>
        </p:nvSpPr>
        <p:spPr>
          <a:xfrm>
            <a:off x="4828735" y="1602498"/>
            <a:ext cx="3786764" cy="3274465"/>
          </a:xfrm>
          <a:prstGeom prst="rect">
            <a:avLst/>
          </a:prstGeom>
          <a:noFill/>
          <a:ln w="1524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 bldLvl="2" animBg="1"/>
      <p:bldP spid="50" grpId="1" build="allAtOnce" animBg="1"/>
      <p:bldP spid="51" grpId="0" animBg="1"/>
      <p:bldP spid="51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49" grpId="0" animBg="1"/>
      <p:bldP spid="48" grpId="0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7" grpId="0" animBg="1"/>
      <p:bldP spid="43" grpId="0" animBg="1"/>
      <p:bldP spid="44" grpId="0" animBg="1"/>
      <p:bldP spid="45" grpId="0" animBg="1"/>
      <p:bldP spid="4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C440B85-6074-5BCC-6CED-3B59DE48A08C}"/>
              </a:ext>
            </a:extLst>
          </p:cNvPr>
          <p:cNvSpPr/>
          <p:nvPr/>
        </p:nvSpPr>
        <p:spPr>
          <a:xfrm>
            <a:off x="510298" y="5092188"/>
            <a:ext cx="11170449" cy="86594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Regardless of funding, same providers in private practices</a:t>
            </a:r>
          </a:p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Federally determined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fee schedules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(set higher for private insurance)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206C2B65-083C-0242-8EE3-A777140DD2CF}"/>
              </a:ext>
            </a:extLst>
          </p:cNvPr>
          <p:cNvSpPr/>
          <p:nvPr/>
        </p:nvSpPr>
        <p:spPr>
          <a:xfrm rot="5400000">
            <a:off x="3879715" y="4758800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AD870E-4498-1ACA-CBEB-039982E7BC03}"/>
              </a:ext>
            </a:extLst>
          </p:cNvPr>
          <p:cNvSpPr/>
          <p:nvPr/>
        </p:nvSpPr>
        <p:spPr>
          <a:xfrm>
            <a:off x="510298" y="3724375"/>
            <a:ext cx="7244672" cy="119005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Distributed among “Sickness Funds”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110 non-profit non-governmental risk-adjusted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capitated plans competing on a national exchange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A8152-5738-8E4B-85AC-D5FF5F5811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www.commonwealthfund.org</a:t>
            </a:r>
            <a:r>
              <a:rPr lang="en-US" dirty="0"/>
              <a:t>/international-health-policy-center/countries/</a:t>
            </a:r>
            <a:r>
              <a:rPr lang="en-US" dirty="0" err="1"/>
              <a:t>germany</a:t>
            </a:r>
            <a:endParaRPr lang="en-US" dirty="0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F29D4CE9-8079-4F43-8ECA-BD068691A713}"/>
              </a:ext>
            </a:extLst>
          </p:cNvPr>
          <p:cNvSpPr/>
          <p:nvPr/>
        </p:nvSpPr>
        <p:spPr>
          <a:xfrm rot="5400000">
            <a:off x="3879715" y="3367465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C0BB-9EC6-1B47-A885-DE0E5EE9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Germany: “Bismarck”</a:t>
            </a:r>
            <a:endParaRPr lang="en-US" sz="6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F4089C-EAF3-F940-9A8D-63FD36E79F4F}"/>
              </a:ext>
            </a:extLst>
          </p:cNvPr>
          <p:cNvSpPr/>
          <p:nvPr/>
        </p:nvSpPr>
        <p:spPr>
          <a:xfrm>
            <a:off x="510298" y="2504713"/>
            <a:ext cx="7244672" cy="1041908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Centralized Statutory Health Insurance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Funded by 14.6% of gross wages (up to a ceiling)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6793CAB-F095-4B4D-A979-F9585EA0C07A}"/>
              </a:ext>
            </a:extLst>
          </p:cNvPr>
          <p:cNvSpPr/>
          <p:nvPr/>
        </p:nvSpPr>
        <p:spPr>
          <a:xfrm rot="5400000">
            <a:off x="3879715" y="2191900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387117-A31F-4D4F-81B5-A0B63358DDF8}"/>
              </a:ext>
            </a:extLst>
          </p:cNvPr>
          <p:cNvSpPr/>
          <p:nvPr/>
        </p:nvSpPr>
        <p:spPr>
          <a:xfrm>
            <a:off x="511935" y="1693947"/>
            <a:ext cx="7241399" cy="68986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88% of people (mandatory if &lt;$78,000)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607326-3B0E-8E23-2136-BFD22065E270}"/>
              </a:ext>
            </a:extLst>
          </p:cNvPr>
          <p:cNvSpPr/>
          <p:nvPr/>
        </p:nvSpPr>
        <p:spPr>
          <a:xfrm rot="5400000">
            <a:off x="9548695" y="4758800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0075F1-4D83-AE4B-B87F-54604CE17223}"/>
              </a:ext>
            </a:extLst>
          </p:cNvPr>
          <p:cNvSpPr/>
          <p:nvPr/>
        </p:nvSpPr>
        <p:spPr>
          <a:xfrm>
            <a:off x="7923163" y="2508995"/>
            <a:ext cx="3756902" cy="240544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Substitutive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Private Insurance Option </a:t>
            </a:r>
          </a:p>
          <a:p>
            <a:pPr marL="176213" indent="-176213" algn="ctr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underwriting </a:t>
            </a:r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once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at entry</a:t>
            </a:r>
          </a:p>
          <a:p>
            <a:pPr marL="176213" indent="-176213" algn="ctr">
              <a:buFont typeface="Arial" panose="020B0604020202020204" pitchFamily="34" charset="0"/>
              <a:buChar char="•"/>
            </a:pPr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regulated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rate increases</a:t>
            </a:r>
          </a:p>
          <a:p>
            <a:pPr marL="176213" indent="-176213" algn="ctr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broader </a:t>
            </a:r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benefits</a:t>
            </a:r>
          </a:p>
          <a:p>
            <a:pPr marL="176213" indent="-176213" algn="ctr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attracts younger / wealthier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1BEDB637-A06C-874A-A2DE-692D770AB95F}"/>
              </a:ext>
            </a:extLst>
          </p:cNvPr>
          <p:cNvSpPr/>
          <p:nvPr/>
        </p:nvSpPr>
        <p:spPr>
          <a:xfrm rot="5400000">
            <a:off x="9548695" y="2191900"/>
            <a:ext cx="505838" cy="30953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493783-EB38-CB43-9B7E-4CDBC5FD6A5E}"/>
              </a:ext>
            </a:extLst>
          </p:cNvPr>
          <p:cNvSpPr/>
          <p:nvPr/>
        </p:nvSpPr>
        <p:spPr>
          <a:xfrm>
            <a:off x="7923163" y="1693947"/>
            <a:ext cx="3756902" cy="68986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11% of people</a:t>
            </a:r>
          </a:p>
        </p:txBody>
      </p:sp>
    </p:spTree>
    <p:extLst>
      <p:ext uri="{BB962C8B-B14F-4D97-AF65-F5344CB8AC3E}">
        <p14:creationId xmlns:p14="http://schemas.microsoft.com/office/powerpoint/2010/main" val="5750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21" grpId="0" animBg="1"/>
      <p:bldP spid="40" grpId="0" animBg="1"/>
      <p:bldP spid="31" grpId="0" animBg="1"/>
      <p:bldP spid="35" grpId="0" animBg="1"/>
      <p:bldP spid="30" grpId="0" animBg="1"/>
      <p:bldP spid="22" grpId="0" animBg="1"/>
      <p:bldP spid="34" grpId="0" uiExpand="1" build="p" animBg="1"/>
      <p:bldP spid="39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EEEB-3E45-3826-A9D3-24F3720C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Singapore: “</a:t>
            </a:r>
            <a:r>
              <a:rPr lang="en-US" dirty="0" err="1"/>
              <a:t>Multipayer</a:t>
            </a:r>
            <a:r>
              <a:rPr lang="en-US" dirty="0"/>
              <a:t>”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FE01A31-9B8B-4A92-D4D5-0F334AD45819}"/>
              </a:ext>
            </a:extLst>
          </p:cNvPr>
          <p:cNvSpPr/>
          <p:nvPr/>
        </p:nvSpPr>
        <p:spPr>
          <a:xfrm>
            <a:off x="562154" y="1588118"/>
            <a:ext cx="6804803" cy="1019985"/>
          </a:xfrm>
          <a:custGeom>
            <a:avLst/>
            <a:gdLst>
              <a:gd name="connsiteX0" fmla="*/ 0 w 10515600"/>
              <a:gd name="connsiteY0" fmla="*/ 0 h 1392300"/>
              <a:gd name="connsiteX1" fmla="*/ 10515600 w 10515600"/>
              <a:gd name="connsiteY1" fmla="*/ 0 h 1392300"/>
              <a:gd name="connsiteX2" fmla="*/ 10515600 w 10515600"/>
              <a:gd name="connsiteY2" fmla="*/ 1392300 h 1392300"/>
              <a:gd name="connsiteX3" fmla="*/ 0 w 10515600"/>
              <a:gd name="connsiteY3" fmla="*/ 1392300 h 1392300"/>
              <a:gd name="connsiteX4" fmla="*/ 0 w 10515600"/>
              <a:gd name="connsiteY4" fmla="*/ 0 h 13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392300">
                <a:moveTo>
                  <a:pt x="0" y="0"/>
                </a:moveTo>
                <a:lnTo>
                  <a:pt x="10515600" y="0"/>
                </a:lnTo>
                <a:lnTo>
                  <a:pt x="10515600" y="1392300"/>
                </a:lnTo>
                <a:lnTo>
                  <a:pt x="0" y="13923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54076" rIns="9144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Universal basic health insurance paid by premiums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Significant copays and deductibles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BA3B508-C095-16BD-40A2-ED22C5B581DD}"/>
              </a:ext>
            </a:extLst>
          </p:cNvPr>
          <p:cNvSpPr/>
          <p:nvPr/>
        </p:nvSpPr>
        <p:spPr>
          <a:xfrm>
            <a:off x="838200" y="1406210"/>
            <a:ext cx="2724940" cy="501840"/>
          </a:xfrm>
          <a:custGeom>
            <a:avLst/>
            <a:gdLst>
              <a:gd name="connsiteX0" fmla="*/ 0 w 7360920"/>
              <a:gd name="connsiteY0" fmla="*/ 83642 h 501840"/>
              <a:gd name="connsiteX1" fmla="*/ 83642 w 7360920"/>
              <a:gd name="connsiteY1" fmla="*/ 0 h 501840"/>
              <a:gd name="connsiteX2" fmla="*/ 7277278 w 7360920"/>
              <a:gd name="connsiteY2" fmla="*/ 0 h 501840"/>
              <a:gd name="connsiteX3" fmla="*/ 7360920 w 7360920"/>
              <a:gd name="connsiteY3" fmla="*/ 83642 h 501840"/>
              <a:gd name="connsiteX4" fmla="*/ 7360920 w 7360920"/>
              <a:gd name="connsiteY4" fmla="*/ 418198 h 501840"/>
              <a:gd name="connsiteX5" fmla="*/ 7277278 w 7360920"/>
              <a:gd name="connsiteY5" fmla="*/ 501840 h 501840"/>
              <a:gd name="connsiteX6" fmla="*/ 83642 w 7360920"/>
              <a:gd name="connsiteY6" fmla="*/ 501840 h 501840"/>
              <a:gd name="connsiteX7" fmla="*/ 0 w 7360920"/>
              <a:gd name="connsiteY7" fmla="*/ 418198 h 501840"/>
              <a:gd name="connsiteX8" fmla="*/ 0 w 736092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7277278" y="0"/>
                </a:lnTo>
                <a:cubicBezTo>
                  <a:pt x="7323472" y="0"/>
                  <a:pt x="7360920" y="37448"/>
                  <a:pt x="7360920" y="83642"/>
                </a:cubicBezTo>
                <a:lnTo>
                  <a:pt x="7360920" y="418198"/>
                </a:lnTo>
                <a:cubicBezTo>
                  <a:pt x="7360920" y="464392"/>
                  <a:pt x="7323472" y="501840"/>
                  <a:pt x="727727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723" tIns="24498" rIns="302723" bIns="2449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MediShield Life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B9B3EB2-877E-437B-5918-02AAB22FFAFE}"/>
              </a:ext>
            </a:extLst>
          </p:cNvPr>
          <p:cNvSpPr/>
          <p:nvPr/>
        </p:nvSpPr>
        <p:spPr>
          <a:xfrm>
            <a:off x="562154" y="2949245"/>
            <a:ext cx="6804803" cy="1071000"/>
          </a:xfrm>
          <a:custGeom>
            <a:avLst/>
            <a:gdLst>
              <a:gd name="connsiteX0" fmla="*/ 0 w 10515600"/>
              <a:gd name="connsiteY0" fmla="*/ 0 h 1071000"/>
              <a:gd name="connsiteX1" fmla="*/ 10515600 w 10515600"/>
              <a:gd name="connsiteY1" fmla="*/ 0 h 1071000"/>
              <a:gd name="connsiteX2" fmla="*/ 10515600 w 10515600"/>
              <a:gd name="connsiteY2" fmla="*/ 1071000 h 1071000"/>
              <a:gd name="connsiteX3" fmla="*/ 0 w 10515600"/>
              <a:gd name="connsiteY3" fmla="*/ 1071000 h 1071000"/>
              <a:gd name="connsiteX4" fmla="*/ 0 w 10515600"/>
              <a:gd name="connsiteY4" fmla="*/ 0 h 10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71000">
                <a:moveTo>
                  <a:pt x="0" y="0"/>
                </a:moveTo>
                <a:lnTo>
                  <a:pt x="10515600" y="0"/>
                </a:lnTo>
                <a:lnTo>
                  <a:pt x="10515600" y="1071000"/>
                </a:lnTo>
                <a:lnTo>
                  <a:pt x="0" y="1071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54076" rIns="9144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Mandatory payroll deductions by all working people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Savings account for out-of-pocket payments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3ABD78C-1AF5-D883-7707-93FC3FF2F9C2}"/>
              </a:ext>
            </a:extLst>
          </p:cNvPr>
          <p:cNvSpPr/>
          <p:nvPr/>
        </p:nvSpPr>
        <p:spPr>
          <a:xfrm>
            <a:off x="838200" y="2767337"/>
            <a:ext cx="2724940" cy="501840"/>
          </a:xfrm>
          <a:custGeom>
            <a:avLst/>
            <a:gdLst>
              <a:gd name="connsiteX0" fmla="*/ 0 w 7360920"/>
              <a:gd name="connsiteY0" fmla="*/ 83642 h 501840"/>
              <a:gd name="connsiteX1" fmla="*/ 83642 w 7360920"/>
              <a:gd name="connsiteY1" fmla="*/ 0 h 501840"/>
              <a:gd name="connsiteX2" fmla="*/ 7277278 w 7360920"/>
              <a:gd name="connsiteY2" fmla="*/ 0 h 501840"/>
              <a:gd name="connsiteX3" fmla="*/ 7360920 w 7360920"/>
              <a:gd name="connsiteY3" fmla="*/ 83642 h 501840"/>
              <a:gd name="connsiteX4" fmla="*/ 7360920 w 7360920"/>
              <a:gd name="connsiteY4" fmla="*/ 418198 h 501840"/>
              <a:gd name="connsiteX5" fmla="*/ 7277278 w 7360920"/>
              <a:gd name="connsiteY5" fmla="*/ 501840 h 501840"/>
              <a:gd name="connsiteX6" fmla="*/ 83642 w 7360920"/>
              <a:gd name="connsiteY6" fmla="*/ 501840 h 501840"/>
              <a:gd name="connsiteX7" fmla="*/ 0 w 7360920"/>
              <a:gd name="connsiteY7" fmla="*/ 418198 h 501840"/>
              <a:gd name="connsiteX8" fmla="*/ 0 w 736092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7277278" y="0"/>
                </a:lnTo>
                <a:cubicBezTo>
                  <a:pt x="7323472" y="0"/>
                  <a:pt x="7360920" y="37448"/>
                  <a:pt x="7360920" y="83642"/>
                </a:cubicBezTo>
                <a:lnTo>
                  <a:pt x="7360920" y="418198"/>
                </a:lnTo>
                <a:cubicBezTo>
                  <a:pt x="7360920" y="464392"/>
                  <a:pt x="7323472" y="501840"/>
                  <a:pt x="727727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723" tIns="24498" rIns="302723" bIns="2449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MediSave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B18525B-BD86-053E-A4F5-2E4692862540}"/>
              </a:ext>
            </a:extLst>
          </p:cNvPr>
          <p:cNvSpPr/>
          <p:nvPr/>
        </p:nvSpPr>
        <p:spPr>
          <a:xfrm>
            <a:off x="562154" y="5380743"/>
            <a:ext cx="6804803" cy="715035"/>
          </a:xfrm>
          <a:custGeom>
            <a:avLst/>
            <a:gdLst>
              <a:gd name="connsiteX0" fmla="*/ 0 w 10515600"/>
              <a:gd name="connsiteY0" fmla="*/ 0 h 763087"/>
              <a:gd name="connsiteX1" fmla="*/ 10515600 w 10515600"/>
              <a:gd name="connsiteY1" fmla="*/ 0 h 763087"/>
              <a:gd name="connsiteX2" fmla="*/ 10515600 w 10515600"/>
              <a:gd name="connsiteY2" fmla="*/ 763087 h 763087"/>
              <a:gd name="connsiteX3" fmla="*/ 0 w 10515600"/>
              <a:gd name="connsiteY3" fmla="*/ 763087 h 763087"/>
              <a:gd name="connsiteX4" fmla="*/ 0 w 10515600"/>
              <a:gd name="connsiteY4" fmla="*/ 0 h 76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763087">
                <a:moveTo>
                  <a:pt x="0" y="0"/>
                </a:moveTo>
                <a:lnTo>
                  <a:pt x="10515600" y="0"/>
                </a:lnTo>
                <a:lnTo>
                  <a:pt x="10515600" y="763087"/>
                </a:lnTo>
                <a:lnTo>
                  <a:pt x="0" y="763087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54076" rIns="9144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Low-income additional support for out-of-pocket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FA44BCC-0043-E9AB-DFF7-C99745007A99}"/>
              </a:ext>
            </a:extLst>
          </p:cNvPr>
          <p:cNvSpPr/>
          <p:nvPr/>
        </p:nvSpPr>
        <p:spPr>
          <a:xfrm>
            <a:off x="838200" y="5233341"/>
            <a:ext cx="2724940" cy="501840"/>
          </a:xfrm>
          <a:custGeom>
            <a:avLst/>
            <a:gdLst>
              <a:gd name="connsiteX0" fmla="*/ 0 w 7360920"/>
              <a:gd name="connsiteY0" fmla="*/ 83642 h 501840"/>
              <a:gd name="connsiteX1" fmla="*/ 83642 w 7360920"/>
              <a:gd name="connsiteY1" fmla="*/ 0 h 501840"/>
              <a:gd name="connsiteX2" fmla="*/ 7277278 w 7360920"/>
              <a:gd name="connsiteY2" fmla="*/ 0 h 501840"/>
              <a:gd name="connsiteX3" fmla="*/ 7360920 w 7360920"/>
              <a:gd name="connsiteY3" fmla="*/ 83642 h 501840"/>
              <a:gd name="connsiteX4" fmla="*/ 7360920 w 7360920"/>
              <a:gd name="connsiteY4" fmla="*/ 418198 h 501840"/>
              <a:gd name="connsiteX5" fmla="*/ 7277278 w 7360920"/>
              <a:gd name="connsiteY5" fmla="*/ 501840 h 501840"/>
              <a:gd name="connsiteX6" fmla="*/ 83642 w 7360920"/>
              <a:gd name="connsiteY6" fmla="*/ 501840 h 501840"/>
              <a:gd name="connsiteX7" fmla="*/ 0 w 7360920"/>
              <a:gd name="connsiteY7" fmla="*/ 418198 h 501840"/>
              <a:gd name="connsiteX8" fmla="*/ 0 w 736092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7277278" y="0"/>
                </a:lnTo>
                <a:cubicBezTo>
                  <a:pt x="7323472" y="0"/>
                  <a:pt x="7360920" y="37448"/>
                  <a:pt x="7360920" y="83642"/>
                </a:cubicBezTo>
                <a:lnTo>
                  <a:pt x="7360920" y="418198"/>
                </a:lnTo>
                <a:cubicBezTo>
                  <a:pt x="7360920" y="464392"/>
                  <a:pt x="7323472" y="501840"/>
                  <a:pt x="727727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723" tIns="24498" rIns="302723" bIns="2449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MediFund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97F5D-1850-06B1-6D92-EC4B052E2AC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515350" cy="841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https://</a:t>
            </a:r>
            <a:r>
              <a:rPr lang="en-US" sz="1100" dirty="0" err="1"/>
              <a:t>www.macrotrends.net</a:t>
            </a:r>
            <a:r>
              <a:rPr lang="en-US" sz="1100" dirty="0"/>
              <a:t>/countries/SGP/</a:t>
            </a:r>
            <a:r>
              <a:rPr lang="en-US" sz="1100" dirty="0" err="1"/>
              <a:t>singapore</a:t>
            </a:r>
            <a:r>
              <a:rPr lang="en-US" sz="1100" dirty="0"/>
              <a:t>/healthcare-spending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https://</a:t>
            </a:r>
            <a:r>
              <a:rPr lang="en-US" sz="1100" dirty="0" err="1"/>
              <a:t>www.commonwealthfund.org</a:t>
            </a:r>
            <a:r>
              <a:rPr lang="en-US" sz="1100" dirty="0"/>
              <a:t>/sites/default/files/2020-12/International_Profiles_of_Health_Care_Systems_Dec2020.pdf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Accessed March 15 2023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1479EAD-CA4F-4AAF-8C2D-33C4A52784F7}"/>
              </a:ext>
            </a:extLst>
          </p:cNvPr>
          <p:cNvSpPr/>
          <p:nvPr/>
        </p:nvSpPr>
        <p:spPr>
          <a:xfrm>
            <a:off x="562154" y="4361387"/>
            <a:ext cx="6804803" cy="712719"/>
          </a:xfrm>
          <a:custGeom>
            <a:avLst/>
            <a:gdLst>
              <a:gd name="connsiteX0" fmla="*/ 0 w 10515600"/>
              <a:gd name="connsiteY0" fmla="*/ 0 h 1392300"/>
              <a:gd name="connsiteX1" fmla="*/ 10515600 w 10515600"/>
              <a:gd name="connsiteY1" fmla="*/ 0 h 1392300"/>
              <a:gd name="connsiteX2" fmla="*/ 10515600 w 10515600"/>
              <a:gd name="connsiteY2" fmla="*/ 1392300 h 1392300"/>
              <a:gd name="connsiteX3" fmla="*/ 0 w 10515600"/>
              <a:gd name="connsiteY3" fmla="*/ 1392300 h 1392300"/>
              <a:gd name="connsiteX4" fmla="*/ 0 w 10515600"/>
              <a:gd name="connsiteY4" fmla="*/ 0 h 13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392300">
                <a:moveTo>
                  <a:pt x="0" y="0"/>
                </a:moveTo>
                <a:lnTo>
                  <a:pt x="10515600" y="0"/>
                </a:lnTo>
                <a:lnTo>
                  <a:pt x="10515600" y="1392300"/>
                </a:lnTo>
                <a:lnTo>
                  <a:pt x="0" y="13923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354076" rIns="9144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Optional purchase for extra benefits and amenities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3F9662A-D934-9C07-5D96-95A5661843E6}"/>
              </a:ext>
            </a:extLst>
          </p:cNvPr>
          <p:cNvSpPr/>
          <p:nvPr/>
        </p:nvSpPr>
        <p:spPr>
          <a:xfrm>
            <a:off x="838200" y="4179479"/>
            <a:ext cx="2724940" cy="501840"/>
          </a:xfrm>
          <a:custGeom>
            <a:avLst/>
            <a:gdLst>
              <a:gd name="connsiteX0" fmla="*/ 0 w 7360920"/>
              <a:gd name="connsiteY0" fmla="*/ 83642 h 501840"/>
              <a:gd name="connsiteX1" fmla="*/ 83642 w 7360920"/>
              <a:gd name="connsiteY1" fmla="*/ 0 h 501840"/>
              <a:gd name="connsiteX2" fmla="*/ 7277278 w 7360920"/>
              <a:gd name="connsiteY2" fmla="*/ 0 h 501840"/>
              <a:gd name="connsiteX3" fmla="*/ 7360920 w 7360920"/>
              <a:gd name="connsiteY3" fmla="*/ 83642 h 501840"/>
              <a:gd name="connsiteX4" fmla="*/ 7360920 w 7360920"/>
              <a:gd name="connsiteY4" fmla="*/ 418198 h 501840"/>
              <a:gd name="connsiteX5" fmla="*/ 7277278 w 7360920"/>
              <a:gd name="connsiteY5" fmla="*/ 501840 h 501840"/>
              <a:gd name="connsiteX6" fmla="*/ 83642 w 7360920"/>
              <a:gd name="connsiteY6" fmla="*/ 501840 h 501840"/>
              <a:gd name="connsiteX7" fmla="*/ 0 w 7360920"/>
              <a:gd name="connsiteY7" fmla="*/ 418198 h 501840"/>
              <a:gd name="connsiteX8" fmla="*/ 0 w 736092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7277278" y="0"/>
                </a:lnTo>
                <a:cubicBezTo>
                  <a:pt x="7323472" y="0"/>
                  <a:pt x="7360920" y="37448"/>
                  <a:pt x="7360920" y="83642"/>
                </a:cubicBezTo>
                <a:lnTo>
                  <a:pt x="7360920" y="418198"/>
                </a:lnTo>
                <a:cubicBezTo>
                  <a:pt x="7360920" y="464392"/>
                  <a:pt x="7323472" y="501840"/>
                  <a:pt x="727727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723" tIns="24498" rIns="302723" bIns="2449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Integrated Shield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7D1FC-6CB5-FCD1-91EE-A2E6DDC6EDA8}"/>
              </a:ext>
            </a:extLst>
          </p:cNvPr>
          <p:cNvSpPr/>
          <p:nvPr/>
        </p:nvSpPr>
        <p:spPr>
          <a:xfrm>
            <a:off x="6768262" y="1808001"/>
            <a:ext cx="5001208" cy="37583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9713" indent="-2397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Does not report health data to OECD</a:t>
            </a:r>
          </a:p>
          <a:p>
            <a:pPr marL="239713" indent="-2397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Life expectancy 84 years</a:t>
            </a:r>
          </a:p>
          <a:p>
            <a:pPr marL="239713" indent="-2397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 capita spending 2019: $2,633 USD</a:t>
            </a:r>
          </a:p>
          <a:p>
            <a:pPr marL="239713" indent="-2397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Premiums based on income and age</a:t>
            </a:r>
          </a:p>
          <a:p>
            <a:pPr marL="239713" indent="-2397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41% of care is publicly funded</a:t>
            </a:r>
          </a:p>
          <a:p>
            <a:pPr marL="239713" indent="-2397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80% of primary care through solo FFS clinics that set their own fee schedules</a:t>
            </a:r>
          </a:p>
          <a:p>
            <a:pPr marL="239713" indent="-2397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Specialty care mixed public and private</a:t>
            </a:r>
          </a:p>
        </p:txBody>
      </p:sp>
    </p:spTree>
    <p:extLst>
      <p:ext uri="{BB962C8B-B14F-4D97-AF65-F5344CB8AC3E}">
        <p14:creationId xmlns:p14="http://schemas.microsoft.com/office/powerpoint/2010/main" val="35993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 animBg="1"/>
      <p:bldP spid="9" grpId="0" uiExpand="1" build="p" animBg="1"/>
      <p:bldP spid="10" grpId="0" animBg="1"/>
      <p:bldP spid="11" grpId="0" uiExpand="1" build="p" animBg="1"/>
      <p:bldP spid="12" grpId="0" animBg="1"/>
      <p:bldP spid="14" grpId="0" uiExpand="1" build="p" animBg="1"/>
      <p:bldP spid="15" grpId="0" animBg="1"/>
      <p:bldP spid="1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102" y="1415645"/>
            <a:ext cx="3051816" cy="3363169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</a:effectLst>
        </p:spPr>
      </p:pic>
      <p:grpSp>
        <p:nvGrpSpPr>
          <p:cNvPr id="12" name="Group 11"/>
          <p:cNvGrpSpPr/>
          <p:nvPr/>
        </p:nvGrpSpPr>
        <p:grpSpPr>
          <a:xfrm>
            <a:off x="6925557" y="297091"/>
            <a:ext cx="1429776" cy="5600276"/>
            <a:chOff x="5401557" y="1159496"/>
            <a:chExt cx="1084084" cy="47905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3094634"/>
              <a:ext cx="1084084" cy="11421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4236792"/>
              <a:ext cx="1084084" cy="171323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1557" y="1159496"/>
              <a:ext cx="1084084" cy="193513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5BC5E2C-4918-6447-9C28-3FAA66FAB808}"/>
              </a:ext>
            </a:extLst>
          </p:cNvPr>
          <p:cNvSpPr/>
          <p:nvPr/>
        </p:nvSpPr>
        <p:spPr>
          <a:xfrm>
            <a:off x="3738686" y="564717"/>
            <a:ext cx="4155440" cy="5023283"/>
          </a:xfrm>
          <a:prstGeom prst="rect">
            <a:avLst/>
          </a:prstGeom>
          <a:gradFill>
            <a:gsLst>
              <a:gs pos="0">
                <a:srgbClr val="BE0027"/>
              </a:gs>
              <a:gs pos="52000">
                <a:schemeClr val="bg1"/>
              </a:gs>
              <a:gs pos="100000">
                <a:srgbClr val="3A5AA3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Medicare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Medicaid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Indian Health Services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Active Military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Tricare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Veterans Affairs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Postal Service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Federal Employees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effectLst>
                  <a:glow rad="88900">
                    <a:schemeClr val="tx1"/>
                  </a:glow>
                </a:effectLst>
              </a:rPr>
              <a:t>Business tax credits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94" y="5387016"/>
            <a:ext cx="1553601" cy="9062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A6F8C8-6DCB-EF43-D482-85AA0D00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USA: “</a:t>
            </a:r>
            <a:r>
              <a:rPr lang="en-US" dirty="0" err="1"/>
              <a:t>Multipayer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5751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332 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22865 -0.00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9F4F07C8-A753-B04B-86AB-E526C6393E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68" y="1415645"/>
            <a:ext cx="3051816" cy="33631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0D720B86-C6EF-454E-9F91-A2B84BC889CA}"/>
              </a:ext>
            </a:extLst>
          </p:cNvPr>
          <p:cNvGrpSpPr/>
          <p:nvPr/>
        </p:nvGrpSpPr>
        <p:grpSpPr>
          <a:xfrm>
            <a:off x="9716833" y="228846"/>
            <a:ext cx="1429776" cy="5600276"/>
            <a:chOff x="5401557" y="1159496"/>
            <a:chExt cx="1084084" cy="479053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C592258-500B-C848-937E-A7C6E3C08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3094634"/>
              <a:ext cx="1084084" cy="11421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62AD8CF-7333-D244-BB0C-94A183BFE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4236792"/>
              <a:ext cx="1084084" cy="1713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77E9CA5-6A40-5441-8311-CE29A0150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1557" y="1159496"/>
              <a:ext cx="1084084" cy="19351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903" y="1180687"/>
            <a:ext cx="3188180" cy="864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814" y="54948"/>
            <a:ext cx="2245084" cy="10369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594" y="2133700"/>
            <a:ext cx="3181488" cy="938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94" y="5387016"/>
            <a:ext cx="1553601" cy="9062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481" y="5387016"/>
            <a:ext cx="1553601" cy="9062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765" y="4337148"/>
            <a:ext cx="1553601" cy="9610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481" y="4337148"/>
            <a:ext cx="1553601" cy="9593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94" y="3161030"/>
            <a:ext cx="3192788" cy="1087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181405-B6E3-4B40-8B6D-6C99DBD453F8}"/>
              </a:ext>
            </a:extLst>
          </p:cNvPr>
          <p:cNvCxnSpPr>
            <a:cxnSpLocks/>
          </p:cNvCxnSpPr>
          <p:nvPr/>
        </p:nvCxnSpPr>
        <p:spPr>
          <a:xfrm flipV="1">
            <a:off x="1835894" y="617218"/>
            <a:ext cx="4084147" cy="247457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D8999F-77AD-1243-8EC9-ADD592904A17}"/>
              </a:ext>
            </a:extLst>
          </p:cNvPr>
          <p:cNvCxnSpPr>
            <a:cxnSpLocks/>
          </p:cNvCxnSpPr>
          <p:nvPr/>
        </p:nvCxnSpPr>
        <p:spPr>
          <a:xfrm flipV="1">
            <a:off x="1846600" y="617218"/>
            <a:ext cx="5151691" cy="246462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2085CB-17FF-C742-A69C-0E759A12B415}"/>
              </a:ext>
            </a:extLst>
          </p:cNvPr>
          <p:cNvCxnSpPr>
            <a:cxnSpLocks/>
          </p:cNvCxnSpPr>
          <p:nvPr/>
        </p:nvCxnSpPr>
        <p:spPr>
          <a:xfrm flipV="1">
            <a:off x="1846431" y="1630252"/>
            <a:ext cx="4235348" cy="145101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A36699-1A52-4748-A082-44D1DE43A355}"/>
              </a:ext>
            </a:extLst>
          </p:cNvPr>
          <p:cNvCxnSpPr>
            <a:cxnSpLocks/>
          </p:cNvCxnSpPr>
          <p:nvPr/>
        </p:nvCxnSpPr>
        <p:spPr>
          <a:xfrm flipV="1">
            <a:off x="1939860" y="2581743"/>
            <a:ext cx="4186082" cy="486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8F22BD-5F00-9C47-86CC-B9802DB415C4}"/>
              </a:ext>
            </a:extLst>
          </p:cNvPr>
          <p:cNvCxnSpPr>
            <a:cxnSpLocks/>
          </p:cNvCxnSpPr>
          <p:nvPr/>
        </p:nvCxnSpPr>
        <p:spPr>
          <a:xfrm>
            <a:off x="1843074" y="3101563"/>
            <a:ext cx="4266570" cy="616422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5D605E-2ABE-FF42-993B-DECAE56F055F}"/>
              </a:ext>
            </a:extLst>
          </p:cNvPr>
          <p:cNvCxnSpPr>
            <a:cxnSpLocks/>
          </p:cNvCxnSpPr>
          <p:nvPr/>
        </p:nvCxnSpPr>
        <p:spPr>
          <a:xfrm>
            <a:off x="1853539" y="3088214"/>
            <a:ext cx="3882131" cy="171439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29BB4F-0B98-F74E-B3F1-EC1C6444AC0E}"/>
              </a:ext>
            </a:extLst>
          </p:cNvPr>
          <p:cNvCxnSpPr>
            <a:cxnSpLocks/>
          </p:cNvCxnSpPr>
          <p:nvPr/>
        </p:nvCxnSpPr>
        <p:spPr>
          <a:xfrm>
            <a:off x="1872207" y="3078309"/>
            <a:ext cx="5439819" cy="172984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392CD8-183A-C543-8415-52D1BCCC81BB}"/>
              </a:ext>
            </a:extLst>
          </p:cNvPr>
          <p:cNvCxnSpPr>
            <a:cxnSpLocks/>
          </p:cNvCxnSpPr>
          <p:nvPr/>
        </p:nvCxnSpPr>
        <p:spPr>
          <a:xfrm>
            <a:off x="1835894" y="3091792"/>
            <a:ext cx="3757676" cy="279470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898F25-ED64-BA45-A8D2-2AEB10C2B161}"/>
              </a:ext>
            </a:extLst>
          </p:cNvPr>
          <p:cNvCxnSpPr>
            <a:cxnSpLocks/>
          </p:cNvCxnSpPr>
          <p:nvPr/>
        </p:nvCxnSpPr>
        <p:spPr>
          <a:xfrm>
            <a:off x="1856577" y="3098160"/>
            <a:ext cx="5331855" cy="280285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6496F4-943F-B543-8016-E92269E9ACDA}"/>
              </a:ext>
            </a:extLst>
          </p:cNvPr>
          <p:cNvGrpSpPr/>
          <p:nvPr/>
        </p:nvGrpSpPr>
        <p:grpSpPr>
          <a:xfrm>
            <a:off x="5884455" y="663780"/>
            <a:ext cx="4487446" cy="4272505"/>
            <a:chOff x="5633216" y="663780"/>
            <a:chExt cx="4738685" cy="4272505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44097D6-68E8-9E45-9BC9-AF9B87AA6F4E}"/>
                </a:ext>
              </a:extLst>
            </p:cNvPr>
            <p:cNvCxnSpPr>
              <a:cxnSpLocks/>
            </p:cNvCxnSpPr>
            <p:nvPr/>
          </p:nvCxnSpPr>
          <p:spPr>
            <a:xfrm>
              <a:off x="5663171" y="663780"/>
              <a:ext cx="4682229" cy="8109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FED8DF4-D54E-5D42-AB30-F09776C0BABB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82480"/>
              <a:ext cx="4738685" cy="266391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09E694C-4123-444A-8943-5DED87F757B3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92803"/>
              <a:ext cx="4722890" cy="42434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14A63C-286E-BB44-83A2-E54F1C378613}"/>
              </a:ext>
            </a:extLst>
          </p:cNvPr>
          <p:cNvGrpSpPr/>
          <p:nvPr/>
        </p:nvGrpSpPr>
        <p:grpSpPr>
          <a:xfrm>
            <a:off x="6976829" y="663780"/>
            <a:ext cx="3395072" cy="4272505"/>
            <a:chOff x="5633216" y="663780"/>
            <a:chExt cx="4738685" cy="4272505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3952E70B-CB29-F248-870B-7057A757FFA2}"/>
                </a:ext>
              </a:extLst>
            </p:cNvPr>
            <p:cNvCxnSpPr>
              <a:cxnSpLocks/>
            </p:cNvCxnSpPr>
            <p:nvPr/>
          </p:nvCxnSpPr>
          <p:spPr>
            <a:xfrm>
              <a:off x="5663171" y="663780"/>
              <a:ext cx="4682229" cy="8109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106736F-0AA6-3145-8A41-E78A6F703CD1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82480"/>
              <a:ext cx="4738685" cy="266391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4D6D2C2-AB56-9740-8D1E-2E3B776AF2DC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92803"/>
              <a:ext cx="4722890" cy="42434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3181E4B-7FCC-2D44-B252-11A134557CDA}"/>
              </a:ext>
            </a:extLst>
          </p:cNvPr>
          <p:cNvGrpSpPr/>
          <p:nvPr/>
        </p:nvGrpSpPr>
        <p:grpSpPr>
          <a:xfrm>
            <a:off x="6050713" y="1473013"/>
            <a:ext cx="4284710" cy="3461351"/>
            <a:chOff x="5633216" y="518474"/>
            <a:chExt cx="4655966" cy="3428135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28814C7-3C67-B849-893D-0F7AC7819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170" y="518474"/>
              <a:ext cx="4548791" cy="14530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30E593CB-90D2-2A4E-BDCB-B778F70388B0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82480"/>
              <a:ext cx="4655966" cy="164136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B2225C-B560-4E48-AC28-AA790E4F444F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92803"/>
              <a:ext cx="4638981" cy="325380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F113D91-B63A-DC4A-BDA1-B27204B1210C}"/>
              </a:ext>
            </a:extLst>
          </p:cNvPr>
          <p:cNvGrpSpPr/>
          <p:nvPr/>
        </p:nvGrpSpPr>
        <p:grpSpPr>
          <a:xfrm>
            <a:off x="6065282" y="1457330"/>
            <a:ext cx="4211932" cy="3438624"/>
            <a:chOff x="5633216" y="-481859"/>
            <a:chExt cx="4211932" cy="3438624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2982226C-976D-404F-8251-90766D868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171" y="-481859"/>
              <a:ext cx="4169123" cy="1145639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DFBE110-5D80-6843-9F6A-B82078E85C82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82480"/>
              <a:ext cx="4211932" cy="68057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01450282-3F60-3242-8162-BF718C529793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92803"/>
              <a:ext cx="4208461" cy="226396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2C15DAC-DA2C-5F4C-8EA0-7BBB0342AD45}"/>
              </a:ext>
            </a:extLst>
          </p:cNvPr>
          <p:cNvGrpSpPr/>
          <p:nvPr/>
        </p:nvGrpSpPr>
        <p:grpSpPr>
          <a:xfrm>
            <a:off x="6071239" y="1470941"/>
            <a:ext cx="4217073" cy="3434784"/>
            <a:chOff x="5633216" y="-1536741"/>
            <a:chExt cx="4217073" cy="3434784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D97CB3F-F3AC-3649-9282-7AF2E7C55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171" y="-1536741"/>
              <a:ext cx="4150946" cy="220052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BFAFCC0-AFAC-F642-A792-F7A95A2A8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16" y="291595"/>
              <a:ext cx="4202504" cy="39088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B172E4A-2CE7-6940-9192-5DF50A1DBAD4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92803"/>
              <a:ext cx="4217073" cy="120524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26C7C60-7667-7943-904D-50DA3715EB0D}"/>
              </a:ext>
            </a:extLst>
          </p:cNvPr>
          <p:cNvGrpSpPr/>
          <p:nvPr/>
        </p:nvGrpSpPr>
        <p:grpSpPr>
          <a:xfrm>
            <a:off x="5660133" y="1450962"/>
            <a:ext cx="4613610" cy="3420061"/>
            <a:chOff x="5633216" y="-2702360"/>
            <a:chExt cx="4613610" cy="3420061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28CE4ED-99A9-3E47-A6EE-1917764AFF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171" y="-2702360"/>
              <a:ext cx="4487446" cy="336614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9F9064C-837E-B141-B3E1-587488F32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16" y="-871402"/>
              <a:ext cx="4517401" cy="15538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79620088-142B-7D41-80BB-6F1644E07E08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92803"/>
              <a:ext cx="4613610" cy="2489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7F4DA98-F8D0-EB4F-86E8-30352C98E580}"/>
              </a:ext>
            </a:extLst>
          </p:cNvPr>
          <p:cNvGrpSpPr/>
          <p:nvPr/>
        </p:nvGrpSpPr>
        <p:grpSpPr>
          <a:xfrm>
            <a:off x="7224344" y="1436462"/>
            <a:ext cx="3101405" cy="3420061"/>
            <a:chOff x="5633216" y="-2702360"/>
            <a:chExt cx="4613610" cy="3420061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4BA2619-F197-E747-A067-1BDDB921F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171" y="-2702360"/>
              <a:ext cx="4487446" cy="336614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5B2B3C2-7841-E240-999C-3F2FBC16A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16" y="-871402"/>
              <a:ext cx="4517401" cy="15538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C46034C-6225-3B41-B45E-F552574D80AE}"/>
                </a:ext>
              </a:extLst>
            </p:cNvPr>
            <p:cNvCxnSpPr>
              <a:cxnSpLocks/>
            </p:cNvCxnSpPr>
            <p:nvPr/>
          </p:nvCxnSpPr>
          <p:spPr>
            <a:xfrm>
              <a:off x="5633216" y="692803"/>
              <a:ext cx="4613610" cy="2489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F745E82-0D89-7E43-91AC-C8ABA89FCA81}"/>
              </a:ext>
            </a:extLst>
          </p:cNvPr>
          <p:cNvGrpSpPr/>
          <p:nvPr/>
        </p:nvGrpSpPr>
        <p:grpSpPr>
          <a:xfrm>
            <a:off x="5588731" y="1541461"/>
            <a:ext cx="4720107" cy="4306783"/>
            <a:chOff x="5633216" y="-3613980"/>
            <a:chExt cx="4720107" cy="4306783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B4BBCEBE-5551-924C-93CE-C8F05EBF8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171" y="-3613980"/>
              <a:ext cx="4594760" cy="427776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004F159E-2D89-2B4A-8FF9-FEC417B43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16" y="-1843428"/>
              <a:ext cx="4720107" cy="252590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0D2D7E46-BC7F-174D-9B17-56136FF4D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16" y="-294016"/>
              <a:ext cx="4672343" cy="986819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56A1A55-D7B3-A74D-8AE7-560160CC5CD5}"/>
              </a:ext>
            </a:extLst>
          </p:cNvPr>
          <p:cNvGrpSpPr/>
          <p:nvPr/>
        </p:nvGrpSpPr>
        <p:grpSpPr>
          <a:xfrm>
            <a:off x="7169162" y="1481070"/>
            <a:ext cx="3082978" cy="4375606"/>
            <a:chOff x="5633216" y="-3682803"/>
            <a:chExt cx="3082978" cy="4375606"/>
          </a:xfrm>
        </p:grpSpPr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3B263484-06B5-2040-A177-E5628342D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171" y="-3682803"/>
              <a:ext cx="2991875" cy="434658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376B2883-1912-614F-AB94-C5B06FB00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16" y="-1842376"/>
              <a:ext cx="3082978" cy="252485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894DCBC1-DCB6-1E4B-B1A6-C1057F05A9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16" y="-309750"/>
              <a:ext cx="3044284" cy="100255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70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AB6BD68-BE88-324B-A787-C56AE4943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68" y="1415645"/>
            <a:ext cx="3051816" cy="33631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501F34F7-FD08-8E48-98EA-81A80E722AF0}"/>
              </a:ext>
            </a:extLst>
          </p:cNvPr>
          <p:cNvGrpSpPr/>
          <p:nvPr/>
        </p:nvGrpSpPr>
        <p:grpSpPr>
          <a:xfrm>
            <a:off x="9716833" y="228846"/>
            <a:ext cx="1429776" cy="5600276"/>
            <a:chOff x="5401557" y="1159496"/>
            <a:chExt cx="1084084" cy="479053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3B0E325-83B1-EF4A-83A7-B469A018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3094634"/>
              <a:ext cx="1084084" cy="11421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21B37CB-FA8F-C547-B3FA-5BF908C5F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557" y="4236792"/>
              <a:ext cx="1084084" cy="1713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5C357C3-D0B9-F945-B1FB-89BEF442E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1557" y="1159496"/>
              <a:ext cx="1084084" cy="19351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903" y="1180687"/>
            <a:ext cx="3188180" cy="864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814" y="54948"/>
            <a:ext cx="2245084" cy="1036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594" y="2133700"/>
            <a:ext cx="3181488" cy="938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94" y="5387016"/>
            <a:ext cx="1553601" cy="9062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481" y="5387016"/>
            <a:ext cx="1553601" cy="906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765" y="4337148"/>
            <a:ext cx="1553601" cy="9610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481" y="4337148"/>
            <a:ext cx="1553601" cy="959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94" y="3161030"/>
            <a:ext cx="3192788" cy="1087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181405-B6E3-4B40-8B6D-6C99DBD453F8}"/>
              </a:ext>
            </a:extLst>
          </p:cNvPr>
          <p:cNvCxnSpPr>
            <a:cxnSpLocks/>
          </p:cNvCxnSpPr>
          <p:nvPr/>
        </p:nvCxnSpPr>
        <p:spPr>
          <a:xfrm flipV="1">
            <a:off x="1835894" y="617218"/>
            <a:ext cx="4084147" cy="247457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D8999F-77AD-1243-8EC9-ADD592904A17}"/>
              </a:ext>
            </a:extLst>
          </p:cNvPr>
          <p:cNvCxnSpPr>
            <a:cxnSpLocks/>
          </p:cNvCxnSpPr>
          <p:nvPr/>
        </p:nvCxnSpPr>
        <p:spPr>
          <a:xfrm flipV="1">
            <a:off x="1846600" y="617218"/>
            <a:ext cx="5151691" cy="246462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2085CB-17FF-C742-A69C-0E759A12B415}"/>
              </a:ext>
            </a:extLst>
          </p:cNvPr>
          <p:cNvCxnSpPr>
            <a:cxnSpLocks/>
          </p:cNvCxnSpPr>
          <p:nvPr/>
        </p:nvCxnSpPr>
        <p:spPr>
          <a:xfrm flipV="1">
            <a:off x="1846431" y="1630252"/>
            <a:ext cx="4235348" cy="145101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A36699-1A52-4748-A082-44D1DE43A355}"/>
              </a:ext>
            </a:extLst>
          </p:cNvPr>
          <p:cNvCxnSpPr>
            <a:cxnSpLocks/>
          </p:cNvCxnSpPr>
          <p:nvPr/>
        </p:nvCxnSpPr>
        <p:spPr>
          <a:xfrm flipV="1">
            <a:off x="1939860" y="2581743"/>
            <a:ext cx="4186082" cy="486481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8F22BD-5F00-9C47-86CC-B9802DB415C4}"/>
              </a:ext>
            </a:extLst>
          </p:cNvPr>
          <p:cNvCxnSpPr>
            <a:cxnSpLocks/>
          </p:cNvCxnSpPr>
          <p:nvPr/>
        </p:nvCxnSpPr>
        <p:spPr>
          <a:xfrm>
            <a:off x="1843074" y="3101563"/>
            <a:ext cx="4266570" cy="616422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5D605E-2ABE-FF42-993B-DECAE56F055F}"/>
              </a:ext>
            </a:extLst>
          </p:cNvPr>
          <p:cNvCxnSpPr>
            <a:cxnSpLocks/>
          </p:cNvCxnSpPr>
          <p:nvPr/>
        </p:nvCxnSpPr>
        <p:spPr>
          <a:xfrm>
            <a:off x="1853539" y="3088214"/>
            <a:ext cx="3882131" cy="171439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29BB4F-0B98-F74E-B3F1-EC1C6444AC0E}"/>
              </a:ext>
            </a:extLst>
          </p:cNvPr>
          <p:cNvCxnSpPr>
            <a:cxnSpLocks/>
          </p:cNvCxnSpPr>
          <p:nvPr/>
        </p:nvCxnSpPr>
        <p:spPr>
          <a:xfrm>
            <a:off x="1872207" y="3078309"/>
            <a:ext cx="5439819" cy="172984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392CD8-183A-C543-8415-52D1BCCC81BB}"/>
              </a:ext>
            </a:extLst>
          </p:cNvPr>
          <p:cNvCxnSpPr>
            <a:cxnSpLocks/>
          </p:cNvCxnSpPr>
          <p:nvPr/>
        </p:nvCxnSpPr>
        <p:spPr>
          <a:xfrm>
            <a:off x="1835894" y="3091792"/>
            <a:ext cx="3757676" cy="279470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898F25-ED64-BA45-A8D2-2AEB10C2B161}"/>
              </a:ext>
            </a:extLst>
          </p:cNvPr>
          <p:cNvCxnSpPr>
            <a:cxnSpLocks/>
          </p:cNvCxnSpPr>
          <p:nvPr/>
        </p:nvCxnSpPr>
        <p:spPr>
          <a:xfrm>
            <a:off x="1856577" y="3098160"/>
            <a:ext cx="5331855" cy="2802859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44097D6-68E8-9E45-9BC9-AF9B87AA6F4E}"/>
              </a:ext>
            </a:extLst>
          </p:cNvPr>
          <p:cNvCxnSpPr>
            <a:cxnSpLocks/>
          </p:cNvCxnSpPr>
          <p:nvPr/>
        </p:nvCxnSpPr>
        <p:spPr>
          <a:xfrm>
            <a:off x="5912822" y="663780"/>
            <a:ext cx="4433983" cy="81092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FED8DF4-D54E-5D42-AB30-F09776C0BABB}"/>
              </a:ext>
            </a:extLst>
          </p:cNvPr>
          <p:cNvCxnSpPr>
            <a:cxnSpLocks/>
          </p:cNvCxnSpPr>
          <p:nvPr/>
        </p:nvCxnSpPr>
        <p:spPr>
          <a:xfrm>
            <a:off x="5884455" y="682480"/>
            <a:ext cx="4487446" cy="266391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09E694C-4123-444A-8943-5DED87F757B3}"/>
              </a:ext>
            </a:extLst>
          </p:cNvPr>
          <p:cNvCxnSpPr>
            <a:cxnSpLocks/>
          </p:cNvCxnSpPr>
          <p:nvPr/>
        </p:nvCxnSpPr>
        <p:spPr>
          <a:xfrm>
            <a:off x="5884455" y="692803"/>
            <a:ext cx="4472488" cy="424348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952E70B-CB29-F248-870B-7057A757FFA2}"/>
              </a:ext>
            </a:extLst>
          </p:cNvPr>
          <p:cNvCxnSpPr>
            <a:cxnSpLocks/>
          </p:cNvCxnSpPr>
          <p:nvPr/>
        </p:nvCxnSpPr>
        <p:spPr>
          <a:xfrm>
            <a:off x="6998291" y="663780"/>
            <a:ext cx="3354624" cy="810922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106736F-0AA6-3145-8A41-E78A6F703CD1}"/>
              </a:ext>
            </a:extLst>
          </p:cNvPr>
          <p:cNvCxnSpPr>
            <a:cxnSpLocks/>
          </p:cNvCxnSpPr>
          <p:nvPr/>
        </p:nvCxnSpPr>
        <p:spPr>
          <a:xfrm>
            <a:off x="6976829" y="682480"/>
            <a:ext cx="3395072" cy="2663914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4D6D2C2-AB56-9740-8D1E-2E3B776AF2DC}"/>
              </a:ext>
            </a:extLst>
          </p:cNvPr>
          <p:cNvCxnSpPr>
            <a:cxnSpLocks/>
          </p:cNvCxnSpPr>
          <p:nvPr/>
        </p:nvCxnSpPr>
        <p:spPr>
          <a:xfrm>
            <a:off x="6976829" y="692803"/>
            <a:ext cx="3383756" cy="4243482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8814C7-3C67-B849-893D-0F7AC781941F}"/>
              </a:ext>
            </a:extLst>
          </p:cNvPr>
          <p:cNvCxnSpPr>
            <a:cxnSpLocks/>
          </p:cNvCxnSpPr>
          <p:nvPr/>
        </p:nvCxnSpPr>
        <p:spPr>
          <a:xfrm flipV="1">
            <a:off x="6078279" y="1473013"/>
            <a:ext cx="4186081" cy="146714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0E593CB-90D2-2A4E-BDCB-B778F70388B0}"/>
              </a:ext>
            </a:extLst>
          </p:cNvPr>
          <p:cNvCxnSpPr>
            <a:cxnSpLocks/>
          </p:cNvCxnSpPr>
          <p:nvPr/>
        </p:nvCxnSpPr>
        <p:spPr>
          <a:xfrm>
            <a:off x="6050713" y="1638608"/>
            <a:ext cx="4284710" cy="1657266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63B2225C-B560-4E48-AC28-AA790E4F444F}"/>
              </a:ext>
            </a:extLst>
          </p:cNvPr>
          <p:cNvCxnSpPr>
            <a:cxnSpLocks/>
          </p:cNvCxnSpPr>
          <p:nvPr/>
        </p:nvCxnSpPr>
        <p:spPr>
          <a:xfrm>
            <a:off x="6050713" y="1649031"/>
            <a:ext cx="4269079" cy="3285333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982226C-976D-404F-8251-90766D868FB3}"/>
              </a:ext>
            </a:extLst>
          </p:cNvPr>
          <p:cNvCxnSpPr>
            <a:cxnSpLocks/>
          </p:cNvCxnSpPr>
          <p:nvPr/>
        </p:nvCxnSpPr>
        <p:spPr>
          <a:xfrm flipV="1">
            <a:off x="6095237" y="1457330"/>
            <a:ext cx="4169123" cy="1145639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DFBE110-5D80-6843-9F6A-B82078E85C82}"/>
              </a:ext>
            </a:extLst>
          </p:cNvPr>
          <p:cNvCxnSpPr>
            <a:cxnSpLocks/>
          </p:cNvCxnSpPr>
          <p:nvPr/>
        </p:nvCxnSpPr>
        <p:spPr>
          <a:xfrm>
            <a:off x="6065282" y="2621669"/>
            <a:ext cx="4211932" cy="680573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1450282-3F60-3242-8162-BF718C529793}"/>
              </a:ext>
            </a:extLst>
          </p:cNvPr>
          <p:cNvCxnSpPr>
            <a:cxnSpLocks/>
          </p:cNvCxnSpPr>
          <p:nvPr/>
        </p:nvCxnSpPr>
        <p:spPr>
          <a:xfrm>
            <a:off x="6065282" y="2631992"/>
            <a:ext cx="4208461" cy="226396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D97CB3F-F3AC-3649-9282-7AF2E7C550F8}"/>
              </a:ext>
            </a:extLst>
          </p:cNvPr>
          <p:cNvCxnSpPr>
            <a:cxnSpLocks/>
          </p:cNvCxnSpPr>
          <p:nvPr/>
        </p:nvCxnSpPr>
        <p:spPr>
          <a:xfrm flipV="1">
            <a:off x="6101194" y="1470941"/>
            <a:ext cx="4150946" cy="220052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BFAFCC0-AFAC-F642-A792-F7A95A2A8BF0}"/>
              </a:ext>
            </a:extLst>
          </p:cNvPr>
          <p:cNvCxnSpPr>
            <a:cxnSpLocks/>
          </p:cNvCxnSpPr>
          <p:nvPr/>
        </p:nvCxnSpPr>
        <p:spPr>
          <a:xfrm flipV="1">
            <a:off x="6071239" y="3299277"/>
            <a:ext cx="4202504" cy="390885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B172E4A-2CE7-6940-9192-5DF50A1DBAD4}"/>
              </a:ext>
            </a:extLst>
          </p:cNvPr>
          <p:cNvCxnSpPr>
            <a:cxnSpLocks/>
          </p:cNvCxnSpPr>
          <p:nvPr/>
        </p:nvCxnSpPr>
        <p:spPr>
          <a:xfrm>
            <a:off x="6071239" y="3700485"/>
            <a:ext cx="4217073" cy="120524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28CE4ED-99A9-3E47-A6EE-1917764AFFBE}"/>
              </a:ext>
            </a:extLst>
          </p:cNvPr>
          <p:cNvCxnSpPr>
            <a:cxnSpLocks/>
          </p:cNvCxnSpPr>
          <p:nvPr/>
        </p:nvCxnSpPr>
        <p:spPr>
          <a:xfrm flipV="1">
            <a:off x="5690088" y="1450962"/>
            <a:ext cx="4487446" cy="3366141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9F9064C-837E-B141-B3E1-587488F32FE2}"/>
              </a:ext>
            </a:extLst>
          </p:cNvPr>
          <p:cNvCxnSpPr>
            <a:cxnSpLocks/>
          </p:cNvCxnSpPr>
          <p:nvPr/>
        </p:nvCxnSpPr>
        <p:spPr>
          <a:xfrm flipV="1">
            <a:off x="5660133" y="3281920"/>
            <a:ext cx="4517401" cy="1553882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9620088-142B-7D41-80BB-6F1644E07E08}"/>
              </a:ext>
            </a:extLst>
          </p:cNvPr>
          <p:cNvCxnSpPr>
            <a:cxnSpLocks/>
          </p:cNvCxnSpPr>
          <p:nvPr/>
        </p:nvCxnSpPr>
        <p:spPr>
          <a:xfrm>
            <a:off x="5660133" y="4846125"/>
            <a:ext cx="4613610" cy="24898"/>
          </a:xfrm>
          <a:prstGeom prst="straightConnector1">
            <a:avLst/>
          </a:prstGeom>
          <a:ln w="25400">
            <a:solidFill>
              <a:srgbClr val="00928F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4BA2619-F197-E747-A067-1BDDB921F8AF}"/>
              </a:ext>
            </a:extLst>
          </p:cNvPr>
          <p:cNvCxnSpPr>
            <a:cxnSpLocks/>
          </p:cNvCxnSpPr>
          <p:nvPr/>
        </p:nvCxnSpPr>
        <p:spPr>
          <a:xfrm flipV="1">
            <a:off x="7244481" y="1436462"/>
            <a:ext cx="3016594" cy="33661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65B2B3C2-7841-E240-999C-3F2FBC16A2F7}"/>
              </a:ext>
            </a:extLst>
          </p:cNvPr>
          <p:cNvCxnSpPr>
            <a:cxnSpLocks/>
          </p:cNvCxnSpPr>
          <p:nvPr/>
        </p:nvCxnSpPr>
        <p:spPr>
          <a:xfrm flipV="1">
            <a:off x="7224344" y="3267420"/>
            <a:ext cx="3036730" cy="155388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BC46034C-6225-3B41-B45E-F552574D80AE}"/>
              </a:ext>
            </a:extLst>
          </p:cNvPr>
          <p:cNvCxnSpPr>
            <a:cxnSpLocks/>
          </p:cNvCxnSpPr>
          <p:nvPr/>
        </p:nvCxnSpPr>
        <p:spPr>
          <a:xfrm>
            <a:off x="7224344" y="4831625"/>
            <a:ext cx="3101405" cy="24898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B4BBCEBE-5551-924C-93CE-C8F05EBF8983}"/>
              </a:ext>
            </a:extLst>
          </p:cNvPr>
          <p:cNvCxnSpPr>
            <a:cxnSpLocks/>
          </p:cNvCxnSpPr>
          <p:nvPr/>
        </p:nvCxnSpPr>
        <p:spPr>
          <a:xfrm flipV="1">
            <a:off x="5618686" y="1541461"/>
            <a:ext cx="4594760" cy="4277762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04F159E-2D89-2B4A-8FF9-FEC417B43ADF}"/>
              </a:ext>
            </a:extLst>
          </p:cNvPr>
          <p:cNvCxnSpPr>
            <a:cxnSpLocks/>
          </p:cNvCxnSpPr>
          <p:nvPr/>
        </p:nvCxnSpPr>
        <p:spPr>
          <a:xfrm flipV="1">
            <a:off x="5588731" y="3312013"/>
            <a:ext cx="4720107" cy="2525908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D2D7E46-BC7F-174D-9B17-56136FF4D27D}"/>
              </a:ext>
            </a:extLst>
          </p:cNvPr>
          <p:cNvCxnSpPr>
            <a:cxnSpLocks/>
          </p:cNvCxnSpPr>
          <p:nvPr/>
        </p:nvCxnSpPr>
        <p:spPr>
          <a:xfrm flipV="1">
            <a:off x="5588731" y="4861425"/>
            <a:ext cx="4672343" cy="986819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B263484-06B5-2040-A177-E5628342D772}"/>
              </a:ext>
            </a:extLst>
          </p:cNvPr>
          <p:cNvCxnSpPr>
            <a:cxnSpLocks/>
          </p:cNvCxnSpPr>
          <p:nvPr/>
        </p:nvCxnSpPr>
        <p:spPr>
          <a:xfrm flipV="1">
            <a:off x="7199117" y="1481070"/>
            <a:ext cx="2991875" cy="4346585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76B2883-1912-614F-AB94-C5B06FB00FCF}"/>
              </a:ext>
            </a:extLst>
          </p:cNvPr>
          <p:cNvCxnSpPr>
            <a:cxnSpLocks/>
          </p:cNvCxnSpPr>
          <p:nvPr/>
        </p:nvCxnSpPr>
        <p:spPr>
          <a:xfrm flipV="1">
            <a:off x="7169162" y="3321497"/>
            <a:ext cx="3082978" cy="2524856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94DCBC1-DCB6-1E4B-B1A6-C1057F05A92A}"/>
              </a:ext>
            </a:extLst>
          </p:cNvPr>
          <p:cNvCxnSpPr>
            <a:cxnSpLocks/>
          </p:cNvCxnSpPr>
          <p:nvPr/>
        </p:nvCxnSpPr>
        <p:spPr>
          <a:xfrm flipV="1">
            <a:off x="7169162" y="4854123"/>
            <a:ext cx="3044284" cy="1002553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6654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B9E1B5-919C-5D22-4AFB-749DBE21EE8D}"/>
              </a:ext>
            </a:extLst>
          </p:cNvPr>
          <p:cNvGraphicFramePr/>
          <p:nvPr/>
        </p:nvGraphicFramePr>
        <p:xfrm>
          <a:off x="360947" y="1572126"/>
          <a:ext cx="11470105" cy="444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EEB1B0D-8040-F974-ED7A-660165E8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It’s not just bewildering; </a:t>
            </a:r>
            <a:br>
              <a:rPr lang="en-US" dirty="0"/>
            </a:br>
            <a:r>
              <a:rPr lang="en-US" dirty="0"/>
              <a:t>Our Complexity Is Expensive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08478-7F39-7098-BB09-C5F66021E0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" y="6016753"/>
            <a:ext cx="8530684" cy="841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US public includes benefit costs for government employees and tax subsidies for private insurance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OECD 2021; NCHS; AJPH 2016;106:449 (updated by Himmelstein and Woolhandler); data are for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 err="1"/>
              <a:t>www.citizen.org</a:t>
            </a:r>
            <a:r>
              <a:rPr lang="en-US" sz="1000" dirty="0"/>
              <a:t>/article/powerpoint-presentations-on-health-policy-issues-relevant-to-health-care-reform-and-a-national-single-payer-health-system/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D9D2A-FAF5-A5B8-CC91-6879E483067B}"/>
              </a:ext>
            </a:extLst>
          </p:cNvPr>
          <p:cNvSpPr txBox="1"/>
          <p:nvPr/>
        </p:nvSpPr>
        <p:spPr>
          <a:xfrm>
            <a:off x="4443662" y="5555088"/>
            <a:ext cx="691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Annual $ per capita (2020 data)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EF2CD-8E05-EC69-5E90-282924AB03F1}"/>
              </a:ext>
            </a:extLst>
          </p:cNvPr>
          <p:cNvSpPr/>
          <p:nvPr/>
        </p:nvSpPr>
        <p:spPr>
          <a:xfrm>
            <a:off x="4433152" y="4713840"/>
            <a:ext cx="6492240" cy="30191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$12,120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C0E38-FFE3-D49A-4635-25D5FCBCA2EF}"/>
              </a:ext>
            </a:extLst>
          </p:cNvPr>
          <p:cNvSpPr/>
          <p:nvPr/>
        </p:nvSpPr>
        <p:spPr>
          <a:xfrm>
            <a:off x="567556" y="2971254"/>
            <a:ext cx="252249" cy="2522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7BA060-0059-BE5A-DBC6-05492AAEEC76}"/>
              </a:ext>
            </a:extLst>
          </p:cNvPr>
          <p:cNvSpPr/>
          <p:nvPr/>
        </p:nvSpPr>
        <p:spPr>
          <a:xfrm>
            <a:off x="567556" y="2488180"/>
            <a:ext cx="252249" cy="25224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4C12F-29C1-1FE6-ED49-885755319C16}"/>
              </a:ext>
            </a:extLst>
          </p:cNvPr>
          <p:cNvSpPr/>
          <p:nvPr/>
        </p:nvSpPr>
        <p:spPr>
          <a:xfrm>
            <a:off x="567556" y="3454327"/>
            <a:ext cx="252249" cy="25224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03BA7E5-81C8-267E-AB15-94E40E68112B}"/>
              </a:ext>
            </a:extLst>
          </p:cNvPr>
          <p:cNvSpPr/>
          <p:nvPr/>
        </p:nvSpPr>
        <p:spPr>
          <a:xfrm>
            <a:off x="360947" y="2880039"/>
            <a:ext cx="2156622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A8F68-9802-0246-8DA5-9D93F375EAF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359E2-74DD-584E-858A-9ED463E98ECD}"/>
              </a:ext>
            </a:extLst>
          </p:cNvPr>
          <p:cNvSpPr txBox="1"/>
          <p:nvPr/>
        </p:nvSpPr>
        <p:spPr>
          <a:xfrm>
            <a:off x="520504" y="1854143"/>
            <a:ext cx="82295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“Every system has toxic side effects.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Our job is to decide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what poisons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we want to live with.”</a:t>
            </a:r>
          </a:p>
        </p:txBody>
      </p:sp>
      <p:pic>
        <p:nvPicPr>
          <p:cNvPr id="1026" name="Picture 2" descr="Profile photo of John Potter">
            <a:extLst>
              <a:ext uri="{FF2B5EF4-FFF2-40B4-BE49-F238E27FC236}">
                <a16:creationId xmlns:a16="http://schemas.microsoft.com/office/drawing/2014/main" id="{6E925F22-F0B0-1041-A2AE-E842B353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103" y="1466118"/>
            <a:ext cx="2853543" cy="285354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1E4F1-8013-AC41-9B9F-CA58460CED83}"/>
              </a:ext>
            </a:extLst>
          </p:cNvPr>
          <p:cNvSpPr txBox="1"/>
          <p:nvPr/>
        </p:nvSpPr>
        <p:spPr>
          <a:xfrm>
            <a:off x="8628213" y="4445390"/>
            <a:ext cx="3097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John Potter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Dreyer Medical Clinic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President</a:t>
            </a:r>
          </a:p>
        </p:txBody>
      </p:sp>
    </p:spTree>
    <p:extLst>
      <p:ext uri="{BB962C8B-B14F-4D97-AF65-F5344CB8AC3E}">
        <p14:creationId xmlns:p14="http://schemas.microsoft.com/office/powerpoint/2010/main" val="39950656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F36918-8C22-E841-9674-A58D4328516D}"/>
              </a:ext>
            </a:extLst>
          </p:cNvPr>
          <p:cNvGraphicFramePr/>
          <p:nvPr/>
        </p:nvGraphicFramePr>
        <p:xfrm>
          <a:off x="1679575" y="1439334"/>
          <a:ext cx="10463657" cy="407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61" name="Rectangle 2">
            <a:extLst>
              <a:ext uri="{FF2B5EF4-FFF2-40B4-BE49-F238E27FC236}">
                <a16:creationId xmlns:a16="http://schemas.microsoft.com/office/drawing/2014/main" id="{CE79EF22-5E6B-254B-B154-9757BC6F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EPIC EHR Notes Count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70080-E052-6440-91FB-6A7AFA5A14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394492" cy="84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Ann Intern Med 2018; 169:51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13 international organizations represent 140,000 notes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254 organizations within the United States represent 10 million notes.</a:t>
            </a:r>
          </a:p>
        </p:txBody>
      </p:sp>
      <p:sp>
        <p:nvSpPr>
          <p:cNvPr id="348163" name="AutoShape 4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FA6714C0-F232-4940-809D-B990E3A69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164" name="AutoShape 5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B2D85A74-52D8-6048-9121-721F46057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A153-5F28-9F41-B5BB-3F0DC394B010}"/>
              </a:ext>
            </a:extLst>
          </p:cNvPr>
          <p:cNvSpPr txBox="1"/>
          <p:nvPr/>
        </p:nvSpPr>
        <p:spPr>
          <a:xfrm>
            <a:off x="48768" y="2697480"/>
            <a:ext cx="178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Number of Institutions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A7C24-5734-8440-997E-B8B8435A498D}"/>
              </a:ext>
            </a:extLst>
          </p:cNvPr>
          <p:cNvSpPr txBox="1"/>
          <p:nvPr/>
        </p:nvSpPr>
        <p:spPr>
          <a:xfrm>
            <a:off x="2992949" y="5509865"/>
            <a:ext cx="858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Average Number of Characters per Ambulatory Note in Epic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9886A-77FF-EF4D-8FE0-B1BDF31B9E10}"/>
              </a:ext>
            </a:extLst>
          </p:cNvPr>
          <p:cNvSpPr txBox="1"/>
          <p:nvPr/>
        </p:nvSpPr>
        <p:spPr>
          <a:xfrm>
            <a:off x="2103492" y="3702675"/>
            <a:ext cx="2949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Canada, UK, Australia,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Netherlands, Singapore,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United Arab Emirates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571076-5696-2145-BDF3-6B25A0D3703A}"/>
              </a:ext>
            </a:extLst>
          </p:cNvPr>
          <p:cNvSpPr/>
          <p:nvPr/>
        </p:nvSpPr>
        <p:spPr>
          <a:xfrm>
            <a:off x="6501327" y="3498910"/>
            <a:ext cx="2096958" cy="132556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46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000"/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000"/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0"/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000"/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categoryEl"/>
        </p:bldSub>
      </p:bldGraphic>
      <p:bldP spid="3" grpId="0"/>
      <p:bldP spid="37" grpId="0"/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086" y="1447877"/>
            <a:ext cx="4014216" cy="20198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086" y="3765551"/>
            <a:ext cx="4014216" cy="20071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Grand Experiment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781051" y="2338186"/>
          <a:ext cx="4740146" cy="255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reeform 4"/>
          <p:cNvSpPr/>
          <p:nvPr/>
        </p:nvSpPr>
        <p:spPr>
          <a:xfrm>
            <a:off x="6846569" y="2074288"/>
            <a:ext cx="4565045" cy="1328415"/>
          </a:xfrm>
          <a:custGeom>
            <a:avLst/>
            <a:gdLst>
              <a:gd name="connsiteX0" fmla="*/ 221407 w 1328414"/>
              <a:gd name="connsiteY0" fmla="*/ 0 h 4216603"/>
              <a:gd name="connsiteX1" fmla="*/ 1107007 w 1328414"/>
              <a:gd name="connsiteY1" fmla="*/ 0 h 4216603"/>
              <a:gd name="connsiteX2" fmla="*/ 1328414 w 1328414"/>
              <a:gd name="connsiteY2" fmla="*/ 221407 h 4216603"/>
              <a:gd name="connsiteX3" fmla="*/ 1328414 w 1328414"/>
              <a:gd name="connsiteY3" fmla="*/ 4216603 h 4216603"/>
              <a:gd name="connsiteX4" fmla="*/ 1328414 w 1328414"/>
              <a:gd name="connsiteY4" fmla="*/ 4216603 h 4216603"/>
              <a:gd name="connsiteX5" fmla="*/ 0 w 1328414"/>
              <a:gd name="connsiteY5" fmla="*/ 4216603 h 4216603"/>
              <a:gd name="connsiteX6" fmla="*/ 0 w 1328414"/>
              <a:gd name="connsiteY6" fmla="*/ 4216603 h 4216603"/>
              <a:gd name="connsiteX7" fmla="*/ 0 w 1328414"/>
              <a:gd name="connsiteY7" fmla="*/ 221407 h 4216603"/>
              <a:gd name="connsiteX8" fmla="*/ 221407 w 1328414"/>
              <a:gd name="connsiteY8" fmla="*/ 0 h 421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14" h="4216603">
                <a:moveTo>
                  <a:pt x="1328414" y="702783"/>
                </a:moveTo>
                <a:lnTo>
                  <a:pt x="1328414" y="3513820"/>
                </a:lnTo>
                <a:cubicBezTo>
                  <a:pt x="1328414" y="3901956"/>
                  <a:pt x="1297185" y="4216601"/>
                  <a:pt x="1258661" y="4216601"/>
                </a:cubicBezTo>
                <a:lnTo>
                  <a:pt x="0" y="4216601"/>
                </a:lnTo>
                <a:lnTo>
                  <a:pt x="0" y="4216601"/>
                </a:lnTo>
                <a:lnTo>
                  <a:pt x="0" y="2"/>
                </a:lnTo>
                <a:lnTo>
                  <a:pt x="0" y="2"/>
                </a:lnTo>
                <a:lnTo>
                  <a:pt x="1258661" y="2"/>
                </a:lnTo>
                <a:cubicBezTo>
                  <a:pt x="1297185" y="2"/>
                  <a:pt x="1328414" y="314647"/>
                  <a:pt x="1328414" y="7027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8673" rIns="91440" bIns="188674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latin typeface="+mn-lt"/>
                <a:cs typeface="Franklin Gothic Book"/>
              </a:rPr>
              <a:t>HMO Act signed into law</a:t>
            </a:r>
          </a:p>
        </p:txBody>
      </p:sp>
      <p:sp>
        <p:nvSpPr>
          <p:cNvPr id="6" name="Freeform 5"/>
          <p:cNvSpPr/>
          <p:nvPr/>
        </p:nvSpPr>
        <p:spPr>
          <a:xfrm>
            <a:off x="5266086" y="1908236"/>
            <a:ext cx="1660494" cy="1660517"/>
          </a:xfrm>
          <a:custGeom>
            <a:avLst/>
            <a:gdLst>
              <a:gd name="connsiteX0" fmla="*/ 0 w 1458920"/>
              <a:gd name="connsiteY0" fmla="*/ 243158 h 1660517"/>
              <a:gd name="connsiteX1" fmla="*/ 243158 w 1458920"/>
              <a:gd name="connsiteY1" fmla="*/ 0 h 1660517"/>
              <a:gd name="connsiteX2" fmla="*/ 1215762 w 1458920"/>
              <a:gd name="connsiteY2" fmla="*/ 0 h 1660517"/>
              <a:gd name="connsiteX3" fmla="*/ 1458920 w 1458920"/>
              <a:gd name="connsiteY3" fmla="*/ 243158 h 1660517"/>
              <a:gd name="connsiteX4" fmla="*/ 1458920 w 1458920"/>
              <a:gd name="connsiteY4" fmla="*/ 1417359 h 1660517"/>
              <a:gd name="connsiteX5" fmla="*/ 1215762 w 1458920"/>
              <a:gd name="connsiteY5" fmla="*/ 1660517 h 1660517"/>
              <a:gd name="connsiteX6" fmla="*/ 243158 w 1458920"/>
              <a:gd name="connsiteY6" fmla="*/ 1660517 h 1660517"/>
              <a:gd name="connsiteX7" fmla="*/ 0 w 1458920"/>
              <a:gd name="connsiteY7" fmla="*/ 1417359 h 1660517"/>
              <a:gd name="connsiteX8" fmla="*/ 0 w 1458920"/>
              <a:gd name="connsiteY8" fmla="*/ 243158 h 16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920" h="1660517">
                <a:moveTo>
                  <a:pt x="0" y="243158"/>
                </a:moveTo>
                <a:cubicBezTo>
                  <a:pt x="0" y="108866"/>
                  <a:pt x="108866" y="0"/>
                  <a:pt x="243158" y="0"/>
                </a:cubicBezTo>
                <a:lnTo>
                  <a:pt x="1215762" y="0"/>
                </a:lnTo>
                <a:cubicBezTo>
                  <a:pt x="1350054" y="0"/>
                  <a:pt x="1458920" y="108866"/>
                  <a:pt x="1458920" y="243158"/>
                </a:cubicBezTo>
                <a:lnTo>
                  <a:pt x="1458920" y="1417359"/>
                </a:lnTo>
                <a:cubicBezTo>
                  <a:pt x="1458920" y="1551651"/>
                  <a:pt x="1350054" y="1660517"/>
                  <a:pt x="1215762" y="1660517"/>
                </a:cubicBezTo>
                <a:lnTo>
                  <a:pt x="243158" y="1660517"/>
                </a:lnTo>
                <a:cubicBezTo>
                  <a:pt x="108866" y="1660517"/>
                  <a:pt x="0" y="1551651"/>
                  <a:pt x="0" y="1417359"/>
                </a:cubicBezTo>
                <a:lnTo>
                  <a:pt x="0" y="24315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659" tIns="116939" rIns="162659" bIns="11693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Franklin Gothic Medium"/>
              </a:rPr>
              <a:t>1973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Franklin Gothic Medium"/>
              </a:rPr>
              <a:t>USA</a:t>
            </a:r>
          </a:p>
        </p:txBody>
      </p:sp>
      <p:sp>
        <p:nvSpPr>
          <p:cNvPr id="9" name="Freeform 8"/>
          <p:cNvSpPr/>
          <p:nvPr/>
        </p:nvSpPr>
        <p:spPr>
          <a:xfrm>
            <a:off x="6846569" y="3817830"/>
            <a:ext cx="4565045" cy="1328415"/>
          </a:xfrm>
          <a:custGeom>
            <a:avLst/>
            <a:gdLst>
              <a:gd name="connsiteX0" fmla="*/ 221407 w 1328414"/>
              <a:gd name="connsiteY0" fmla="*/ 0 h 4216603"/>
              <a:gd name="connsiteX1" fmla="*/ 1107007 w 1328414"/>
              <a:gd name="connsiteY1" fmla="*/ 0 h 4216603"/>
              <a:gd name="connsiteX2" fmla="*/ 1328414 w 1328414"/>
              <a:gd name="connsiteY2" fmla="*/ 221407 h 4216603"/>
              <a:gd name="connsiteX3" fmla="*/ 1328414 w 1328414"/>
              <a:gd name="connsiteY3" fmla="*/ 4216603 h 4216603"/>
              <a:gd name="connsiteX4" fmla="*/ 1328414 w 1328414"/>
              <a:gd name="connsiteY4" fmla="*/ 4216603 h 4216603"/>
              <a:gd name="connsiteX5" fmla="*/ 0 w 1328414"/>
              <a:gd name="connsiteY5" fmla="*/ 4216603 h 4216603"/>
              <a:gd name="connsiteX6" fmla="*/ 0 w 1328414"/>
              <a:gd name="connsiteY6" fmla="*/ 4216603 h 4216603"/>
              <a:gd name="connsiteX7" fmla="*/ 0 w 1328414"/>
              <a:gd name="connsiteY7" fmla="*/ 221407 h 4216603"/>
              <a:gd name="connsiteX8" fmla="*/ 221407 w 1328414"/>
              <a:gd name="connsiteY8" fmla="*/ 0 h 421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14" h="4216603">
                <a:moveTo>
                  <a:pt x="1328414" y="702783"/>
                </a:moveTo>
                <a:lnTo>
                  <a:pt x="1328414" y="3513820"/>
                </a:lnTo>
                <a:cubicBezTo>
                  <a:pt x="1328414" y="3901956"/>
                  <a:pt x="1297185" y="4216601"/>
                  <a:pt x="1258661" y="4216601"/>
                </a:cubicBezTo>
                <a:lnTo>
                  <a:pt x="0" y="4216601"/>
                </a:lnTo>
                <a:lnTo>
                  <a:pt x="0" y="4216601"/>
                </a:lnTo>
                <a:lnTo>
                  <a:pt x="0" y="2"/>
                </a:lnTo>
                <a:lnTo>
                  <a:pt x="0" y="2"/>
                </a:lnTo>
                <a:lnTo>
                  <a:pt x="1258661" y="2"/>
                </a:lnTo>
                <a:cubicBezTo>
                  <a:pt x="1297185" y="2"/>
                  <a:pt x="1328414" y="314647"/>
                  <a:pt x="1328414" y="7027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8673" rIns="91440" bIns="188674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latin typeface="+mn-lt"/>
                <a:cs typeface="Franklin Gothic Book"/>
              </a:rPr>
              <a:t>Medicare for All fully implemented</a:t>
            </a:r>
          </a:p>
        </p:txBody>
      </p:sp>
      <p:sp>
        <p:nvSpPr>
          <p:cNvPr id="12" name="Freeform 11"/>
          <p:cNvSpPr/>
          <p:nvPr/>
        </p:nvSpPr>
        <p:spPr>
          <a:xfrm>
            <a:off x="5266086" y="3651779"/>
            <a:ext cx="1660494" cy="1660517"/>
          </a:xfrm>
          <a:custGeom>
            <a:avLst/>
            <a:gdLst>
              <a:gd name="connsiteX0" fmla="*/ 0 w 1458920"/>
              <a:gd name="connsiteY0" fmla="*/ 243158 h 1660517"/>
              <a:gd name="connsiteX1" fmla="*/ 243158 w 1458920"/>
              <a:gd name="connsiteY1" fmla="*/ 0 h 1660517"/>
              <a:gd name="connsiteX2" fmla="*/ 1215762 w 1458920"/>
              <a:gd name="connsiteY2" fmla="*/ 0 h 1660517"/>
              <a:gd name="connsiteX3" fmla="*/ 1458920 w 1458920"/>
              <a:gd name="connsiteY3" fmla="*/ 243158 h 1660517"/>
              <a:gd name="connsiteX4" fmla="*/ 1458920 w 1458920"/>
              <a:gd name="connsiteY4" fmla="*/ 1417359 h 1660517"/>
              <a:gd name="connsiteX5" fmla="*/ 1215762 w 1458920"/>
              <a:gd name="connsiteY5" fmla="*/ 1660517 h 1660517"/>
              <a:gd name="connsiteX6" fmla="*/ 243158 w 1458920"/>
              <a:gd name="connsiteY6" fmla="*/ 1660517 h 1660517"/>
              <a:gd name="connsiteX7" fmla="*/ 0 w 1458920"/>
              <a:gd name="connsiteY7" fmla="*/ 1417359 h 1660517"/>
              <a:gd name="connsiteX8" fmla="*/ 0 w 1458920"/>
              <a:gd name="connsiteY8" fmla="*/ 243158 h 16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920" h="1660517">
                <a:moveTo>
                  <a:pt x="0" y="243158"/>
                </a:moveTo>
                <a:cubicBezTo>
                  <a:pt x="0" y="108866"/>
                  <a:pt x="108866" y="0"/>
                  <a:pt x="243158" y="0"/>
                </a:cubicBezTo>
                <a:lnTo>
                  <a:pt x="1215762" y="0"/>
                </a:lnTo>
                <a:cubicBezTo>
                  <a:pt x="1350054" y="0"/>
                  <a:pt x="1458920" y="108866"/>
                  <a:pt x="1458920" y="243158"/>
                </a:cubicBezTo>
                <a:lnTo>
                  <a:pt x="1458920" y="1417359"/>
                </a:lnTo>
                <a:cubicBezTo>
                  <a:pt x="1458920" y="1551651"/>
                  <a:pt x="1350054" y="1660517"/>
                  <a:pt x="1215762" y="1660517"/>
                </a:cubicBezTo>
                <a:lnTo>
                  <a:pt x="243158" y="1660517"/>
                </a:lnTo>
                <a:cubicBezTo>
                  <a:pt x="108866" y="1660517"/>
                  <a:pt x="0" y="1551651"/>
                  <a:pt x="0" y="1417359"/>
                </a:cubicBezTo>
                <a:lnTo>
                  <a:pt x="0" y="24315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659" tIns="116939" rIns="162659" bIns="116939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Franklin Gothic Medium"/>
              </a:rPr>
              <a:t>1971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Franklin Gothic Medium"/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9801010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Experiment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016753"/>
            <a:ext cx="8539480" cy="8412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Pre-1970 data from Statistics Canada, Canadian Inst. for Health Inf., and NCHS/Commerce Dept.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1970+ data from Data from 2021 or most recent year available https://</a:t>
            </a:r>
            <a:r>
              <a:rPr lang="en-US" dirty="0" err="1"/>
              <a:t>stats.oecd.org</a:t>
            </a:r>
            <a:r>
              <a:rPr lang="en-US" dirty="0"/>
              <a:t> Accessed March 16 2023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30311185"/>
              </p:ext>
            </p:extLst>
          </p:nvPr>
        </p:nvGraphicFramePr>
        <p:xfrm>
          <a:off x="1721922" y="1280160"/>
          <a:ext cx="10056790" cy="47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539480" y="1804534"/>
            <a:ext cx="914400" cy="483544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Franklin Gothic Medium" charset="0"/>
                <a:cs typeface="Franklin Gothic Medium" charset="0"/>
              </a:rPr>
              <a:t>USA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1414" y="4129741"/>
            <a:ext cx="1776266" cy="48354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Franklin Gothic Medium" charset="0"/>
                <a:cs typeface="Franklin Gothic Medium" charset="0"/>
              </a:rPr>
              <a:t>Canada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Franklin Gothic Medium" charset="0"/>
              <a:cs typeface="Franklin Gothic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33" y="2173277"/>
            <a:ext cx="180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Health costs </a:t>
            </a:r>
          </a:p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% of GDP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3559631" y="1690688"/>
            <a:ext cx="2087807" cy="2939176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4317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HMO Act Passed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945607" y="2802195"/>
            <a:ext cx="2808805" cy="1892986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74069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Canadian Medicare Fully Implemented</a:t>
            </a:r>
          </a:p>
        </p:txBody>
      </p:sp>
    </p:spTree>
    <p:extLst>
      <p:ext uri="{BB962C8B-B14F-4D97-AF65-F5344CB8AC3E}">
        <p14:creationId xmlns:p14="http://schemas.microsoft.com/office/powerpoint/2010/main" val="949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9" grpId="0" animBg="1"/>
      <p:bldP spid="11" grpId="0" animBg="1"/>
      <p:bldP spid="10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3C48-26E8-0858-8892-836F7DDB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Overhead Is Often Hidden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4C3A0-6019-2B59-4B8B-13C13EF6C12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http://</a:t>
            </a:r>
            <a:r>
              <a:rPr lang="en-US" dirty="0" err="1"/>
              <a:t>stats.oecd.org</a:t>
            </a:r>
            <a:r>
              <a:rPr lang="en-US" dirty="0"/>
              <a:t>/</a:t>
            </a:r>
            <a:r>
              <a:rPr lang="en-US" dirty="0" err="1"/>
              <a:t>index.aspx?DataSetCode</a:t>
            </a:r>
            <a:r>
              <a:rPr lang="en-US" dirty="0"/>
              <a:t>=HEALTH_STAT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www.bls.gov</a:t>
            </a:r>
            <a:r>
              <a:rPr lang="en-US" dirty="0"/>
              <a:t>/</a:t>
            </a:r>
            <a:r>
              <a:rPr lang="en-US" dirty="0" err="1"/>
              <a:t>oes</a:t>
            </a:r>
            <a:r>
              <a:rPr lang="en-US" dirty="0"/>
              <a:t>/current/naics3_622000.htm#13-0000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0D442E-FE1B-D9A3-FD06-2709FF9DB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424209"/>
              </p:ext>
            </p:extLst>
          </p:nvPr>
        </p:nvGraphicFramePr>
        <p:xfrm>
          <a:off x="570155" y="1263192"/>
          <a:ext cx="11216685" cy="475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2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A0D74-77CE-DC48-A0AD-D0CAFEBFA68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JAMA. 2018;319(7):691-697. doi:10.1001/jama.2017.19148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Jan 17 2019 note from Alex </a:t>
            </a:r>
            <a:r>
              <a:rPr lang="en-US" dirty="0" err="1"/>
              <a:t>Radkewycz</a:t>
            </a:r>
            <a:r>
              <a:rPr lang="en-US" dirty="0"/>
              <a:t>, Senior Public Affairs Advisor, UHN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BDE57-6AD0-7D47-84A7-A29A3A527ACB}"/>
              </a:ext>
            </a:extLst>
          </p:cNvPr>
          <p:cNvSpPr/>
          <p:nvPr/>
        </p:nvSpPr>
        <p:spPr>
          <a:xfrm>
            <a:off x="702062" y="581917"/>
            <a:ext cx="4681615" cy="345969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F820337-6305-6542-8C3D-AC4F60A00D8A}"/>
              </a:ext>
            </a:extLst>
          </p:cNvPr>
          <p:cNvSpPr/>
          <p:nvPr/>
        </p:nvSpPr>
        <p:spPr>
          <a:xfrm>
            <a:off x="1021602" y="3429561"/>
            <a:ext cx="4034157" cy="1086451"/>
          </a:xfrm>
          <a:custGeom>
            <a:avLst/>
            <a:gdLst>
              <a:gd name="connsiteX0" fmla="*/ 0 w 4034157"/>
              <a:gd name="connsiteY0" fmla="*/ 0 h 969475"/>
              <a:gd name="connsiteX1" fmla="*/ 4034157 w 4034157"/>
              <a:gd name="connsiteY1" fmla="*/ 0 h 969475"/>
              <a:gd name="connsiteX2" fmla="*/ 4034157 w 4034157"/>
              <a:gd name="connsiteY2" fmla="*/ 969475 h 969475"/>
              <a:gd name="connsiteX3" fmla="*/ 0 w 4034157"/>
              <a:gd name="connsiteY3" fmla="*/ 969475 h 969475"/>
              <a:gd name="connsiteX4" fmla="*/ 0 w 4034157"/>
              <a:gd name="connsiteY4" fmla="*/ 0 h 96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157" h="969475">
                <a:moveTo>
                  <a:pt x="0" y="0"/>
                </a:moveTo>
                <a:lnTo>
                  <a:pt x="4034157" y="0"/>
                </a:lnTo>
                <a:lnTo>
                  <a:pt x="4034157" y="969475"/>
                </a:lnTo>
                <a:lnTo>
                  <a:pt x="0" y="969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0960" rIns="91440" bIns="6096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Duke Medical Center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8EF8B4-39EB-8F42-8B6B-2E2691ECB0AF}"/>
              </a:ext>
            </a:extLst>
          </p:cNvPr>
          <p:cNvSpPr/>
          <p:nvPr/>
        </p:nvSpPr>
        <p:spPr>
          <a:xfrm>
            <a:off x="6509497" y="581917"/>
            <a:ext cx="4681615" cy="345969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FE5D6E-5095-CA4D-825E-2AE0DD538C9E}"/>
              </a:ext>
            </a:extLst>
          </p:cNvPr>
          <p:cNvSpPr/>
          <p:nvPr/>
        </p:nvSpPr>
        <p:spPr>
          <a:xfrm>
            <a:off x="6907141" y="3399506"/>
            <a:ext cx="4034157" cy="1086451"/>
          </a:xfrm>
          <a:custGeom>
            <a:avLst/>
            <a:gdLst>
              <a:gd name="connsiteX0" fmla="*/ 0 w 4034157"/>
              <a:gd name="connsiteY0" fmla="*/ 0 h 969475"/>
              <a:gd name="connsiteX1" fmla="*/ 4034157 w 4034157"/>
              <a:gd name="connsiteY1" fmla="*/ 0 h 969475"/>
              <a:gd name="connsiteX2" fmla="*/ 4034157 w 4034157"/>
              <a:gd name="connsiteY2" fmla="*/ 969475 h 969475"/>
              <a:gd name="connsiteX3" fmla="*/ 0 w 4034157"/>
              <a:gd name="connsiteY3" fmla="*/ 969475 h 969475"/>
              <a:gd name="connsiteX4" fmla="*/ 0 w 4034157"/>
              <a:gd name="connsiteY4" fmla="*/ 0 h 96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157" h="969475">
                <a:moveTo>
                  <a:pt x="0" y="0"/>
                </a:moveTo>
                <a:lnTo>
                  <a:pt x="4034157" y="0"/>
                </a:lnTo>
                <a:lnTo>
                  <a:pt x="4034157" y="969475"/>
                </a:lnTo>
                <a:lnTo>
                  <a:pt x="0" y="969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60960" rIns="91440" bIns="6096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University of Toronto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E763E-85CA-4B39-972D-934BFA8CBB60}"/>
              </a:ext>
            </a:extLst>
          </p:cNvPr>
          <p:cNvSpPr txBox="1"/>
          <p:nvPr/>
        </p:nvSpPr>
        <p:spPr>
          <a:xfrm>
            <a:off x="693684" y="4580588"/>
            <a:ext cx="4689994" cy="143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957 beds </a:t>
            </a:r>
          </a:p>
          <a:p>
            <a:pPr algn="ctr">
              <a:lnSpc>
                <a:spcPct val="95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hospitals) </a:t>
            </a:r>
          </a:p>
          <a:p>
            <a:pPr algn="ctr">
              <a:lnSpc>
                <a:spcPct val="95000"/>
              </a:lnSpc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1,600 billing clerks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CDF00-3D59-473F-8624-F7AAA3FAFE49}"/>
              </a:ext>
            </a:extLst>
          </p:cNvPr>
          <p:cNvSpPr txBox="1"/>
          <p:nvPr/>
        </p:nvSpPr>
        <p:spPr>
          <a:xfrm>
            <a:off x="6509497" y="4580588"/>
            <a:ext cx="4681615" cy="143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5000"/>
              </a:lnSpc>
              <a:buClrTx/>
              <a:defRPr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1,272 beds </a:t>
            </a:r>
          </a:p>
          <a:p>
            <a:pPr lvl="0" algn="ctr">
              <a:lnSpc>
                <a:spcPct val="95000"/>
              </a:lnSpc>
              <a:buClrTx/>
              <a:defRPr/>
            </a:pPr>
            <a:r>
              <a: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(University Health Network)</a:t>
            </a:r>
          </a:p>
          <a:p>
            <a:pPr lvl="0" algn="ctr">
              <a:lnSpc>
                <a:spcPct val="95000"/>
              </a:lnSpc>
              <a:buClrTx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billing clerks</a:t>
            </a:r>
          </a:p>
        </p:txBody>
      </p:sp>
    </p:spTree>
    <p:extLst>
      <p:ext uri="{BB962C8B-B14F-4D97-AF65-F5344CB8AC3E}">
        <p14:creationId xmlns:p14="http://schemas.microsoft.com/office/powerpoint/2010/main" val="21000621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uiExpand="1" build="p"/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1F4D8E-69DA-D847-BFB1-AB6446FF8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033578"/>
              </p:ext>
            </p:extLst>
          </p:nvPr>
        </p:nvGraphicFramePr>
        <p:xfrm>
          <a:off x="304800" y="1438382"/>
          <a:ext cx="11366500" cy="464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EBE52B-5B34-C74E-A90F-5BCC3267C3CF}"/>
              </a:ext>
            </a:extLst>
          </p:cNvPr>
          <p:cNvSpPr txBox="1"/>
          <p:nvPr/>
        </p:nvSpPr>
        <p:spPr>
          <a:xfrm>
            <a:off x="304800" y="2069227"/>
            <a:ext cx="2642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Hospital employees per 1,000 population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0C5B71-B67A-52D6-D855-227F80A0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administrators and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Workers</a:t>
            </a:r>
            <a:endParaRPr lang="en-US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E0DB08-EA89-3FA3-A78C-50638422E58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2018 data (2017 for USA); KFF analysis of OECD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www.healthsystemtracker.org</a:t>
            </a:r>
            <a:r>
              <a:rPr lang="en-US" dirty="0"/>
              <a:t>/indicator/quality/hospital-resources/ Accessed March 27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74310-ACBE-B87B-509C-6B9EECBE6C5F}"/>
              </a:ext>
            </a:extLst>
          </p:cNvPr>
          <p:cNvSpPr/>
          <p:nvPr/>
        </p:nvSpPr>
        <p:spPr>
          <a:xfrm>
            <a:off x="435197" y="3588445"/>
            <a:ext cx="314842" cy="3148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5B971-B89C-2A85-8018-E0FB47C6BF81}"/>
              </a:ext>
            </a:extLst>
          </p:cNvPr>
          <p:cNvSpPr/>
          <p:nvPr/>
        </p:nvSpPr>
        <p:spPr>
          <a:xfrm>
            <a:off x="435197" y="4168811"/>
            <a:ext cx="314842" cy="31484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843D6932-A299-1382-40EF-C0A1A6AE4804}"/>
              </a:ext>
            </a:extLst>
          </p:cNvPr>
          <p:cNvSpPr txBox="1"/>
          <p:nvPr/>
        </p:nvSpPr>
        <p:spPr>
          <a:xfrm>
            <a:off x="10341839" y="5501733"/>
            <a:ext cx="1051891" cy="492443"/>
          </a:xfrm>
          <a:prstGeom prst="rect">
            <a:avLst/>
          </a:prstGeom>
        </p:spPr>
        <p:txBody>
          <a:bodyPr wrap="none" t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754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Surgery Waiting Times</a:t>
            </a:r>
            <a:br>
              <a:rPr lang="en-US" sz="3600" dirty="0"/>
            </a:br>
            <a:r>
              <a:rPr lang="en-US" sz="3600" dirty="0"/>
              <a:t>British Columbia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5C5F5C-76C7-66D5-D02C-888092485F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swt.hlth.gov.bc.ca</a:t>
            </a:r>
            <a:r>
              <a:rPr lang="en-US" dirty="0"/>
              <a:t>/</a:t>
            </a:r>
            <a:r>
              <a:rPr lang="en-US" dirty="0" err="1"/>
              <a:t>swt</a:t>
            </a:r>
            <a:r>
              <a:rPr lang="en-US" dirty="0"/>
              <a:t>/ Accessed March 23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1E35F-CC1C-F83B-EC9C-3C6CD095C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01" y="1574737"/>
            <a:ext cx="11520799" cy="3960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58A7D9-6162-0A53-B613-2285E7FA06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14" y="0"/>
            <a:ext cx="4358185" cy="1117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72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Surgery Waiting Times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British Columbia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5C5F5C-76C7-66D5-D02C-888092485F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swt.hlth.gov.bc.ca</a:t>
            </a:r>
            <a:r>
              <a:rPr lang="en-US" dirty="0"/>
              <a:t>/</a:t>
            </a:r>
            <a:r>
              <a:rPr lang="en-US" dirty="0" err="1"/>
              <a:t>swt</a:t>
            </a:r>
            <a:r>
              <a:rPr lang="en-US" dirty="0"/>
              <a:t>/ Accessed March 23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7304D-C42C-B9F4-BC76-E866D19EF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09" y="1602104"/>
            <a:ext cx="3364406" cy="1848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4AF75-7B96-2868-AEDC-8C2DF66F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891" y="1779696"/>
            <a:ext cx="5094923" cy="38072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F0EFB-2F06-BA82-15F8-6E081C30F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298" y="1950076"/>
            <a:ext cx="5995898" cy="38072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4676AB-BC16-25BE-BB0F-EF35181C48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4924" y="3362428"/>
            <a:ext cx="3875964" cy="25246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46697C-F678-F6F7-36ED-E1031A9EB6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14" y="0"/>
            <a:ext cx="4358185" cy="1117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201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Surgery Waiting Times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British Columbia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5C5F5C-76C7-66D5-D02C-888092485F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swt.hlth.gov.bc.ca</a:t>
            </a:r>
            <a:r>
              <a:rPr lang="en-US" dirty="0"/>
              <a:t>/</a:t>
            </a:r>
            <a:r>
              <a:rPr lang="en-US" dirty="0" err="1"/>
              <a:t>swt</a:t>
            </a:r>
            <a:r>
              <a:rPr lang="en-US" dirty="0"/>
              <a:t>/ Accessed March 23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3029D-D29C-7940-583A-D7FF3193A5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14" y="0"/>
            <a:ext cx="4358185" cy="111760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3E4761-F41F-4773-BFE8-5375F1CF7E43}"/>
              </a:ext>
            </a:extLst>
          </p:cNvPr>
          <p:cNvGrpSpPr/>
          <p:nvPr/>
        </p:nvGrpSpPr>
        <p:grpSpPr>
          <a:xfrm>
            <a:off x="272955" y="1690687"/>
            <a:ext cx="11546005" cy="4191497"/>
            <a:chOff x="395785" y="1517973"/>
            <a:chExt cx="8284666" cy="28392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6D6B32-A468-CC58-8300-8424CD4E0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8609" y="1517973"/>
              <a:ext cx="5991842" cy="28392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1FAA96-7576-9D5C-98D0-B3A9EAECE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785" y="1517973"/>
              <a:ext cx="2347416" cy="28392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193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Columbia Is Not Unique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Liddy, C. Canadian Fam Physician, 2020 Jun; 66(6):434-444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https://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www.ncbi.nlm.nih.gov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pmc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/articles/PMC7292524/ Accessed March 17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2B6B7-49F3-BFDB-3273-A66D39A3BC89}"/>
              </a:ext>
            </a:extLst>
          </p:cNvPr>
          <p:cNvSpPr txBox="1"/>
          <p:nvPr/>
        </p:nvSpPr>
        <p:spPr>
          <a:xfrm>
            <a:off x="2186106" y="1958063"/>
            <a:ext cx="78197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Median time to wait for </a:t>
            </a:r>
          </a:p>
          <a:p>
            <a:pPr lvl="0" algn="ctr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appointment in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every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specialty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in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every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CA province: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Less than 4 months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No comparable USA data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</a:endParaRPr>
          </a:p>
          <a:p>
            <a:pPr>
              <a:spcAft>
                <a:spcPts val="1200"/>
              </a:spcAft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American Physicians Are Not Satisfied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https://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www.statista.com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/statistics/1097249/proportion-primary-physicians-satisfied-with-practicing-medicine-select-countries-worldwide/  Accessed Nov 16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5697"/>
            <a:ext cx="290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primary care doctors satisfied with practicing medicine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2019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D5FE7FB-DA19-F762-072C-A38358210AB8}"/>
              </a:ext>
            </a:extLst>
          </p:cNvPr>
          <p:cNvGraphicFramePr/>
          <p:nvPr/>
        </p:nvGraphicFramePr>
        <p:xfrm>
          <a:off x="2902998" y="1406769"/>
          <a:ext cx="8450801" cy="460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392177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21030"/>
            <a:ext cx="3270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Life Expectancy Gap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(CA minus US)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(years)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83456092"/>
              </p:ext>
            </p:extLst>
          </p:nvPr>
        </p:nvGraphicFramePr>
        <p:xfrm>
          <a:off x="3071674" y="1349385"/>
          <a:ext cx="8859914" cy="508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>
            <a:cxnSpLocks/>
            <a:endCxn id="9" idx="2"/>
          </p:cNvCxnSpPr>
          <p:nvPr/>
        </p:nvCxnSpPr>
        <p:spPr>
          <a:xfrm flipV="1">
            <a:off x="3711897" y="1690688"/>
            <a:ext cx="7641903" cy="2795394"/>
          </a:xfrm>
          <a:prstGeom prst="straightConnector1">
            <a:avLst/>
          </a:prstGeom>
          <a:ln w="76200" cmpd="sng">
            <a:solidFill>
              <a:schemeClr val="accent1"/>
            </a:solidFill>
            <a:tailEnd type="arrow"/>
          </a:ln>
          <a:effectLst>
            <a:glow rad="101600">
              <a:schemeClr val="bg1">
                <a:alpha val="75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512767" y="4287893"/>
            <a:ext cx="396378" cy="3963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01600">
              <a:schemeClr val="bg1">
                <a:alpha val="75000"/>
              </a:schemeClr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353800" y="1492499"/>
            <a:ext cx="396378" cy="39637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01600">
              <a:schemeClr val="bg1">
                <a:alpha val="75000"/>
              </a:schemeClr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Experiment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Source: http://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stats.oecd.org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index.aspx?DataSetCode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=HEALTH_STAT#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Accessed  March 15 2023</a:t>
            </a:r>
          </a:p>
        </p:txBody>
      </p:sp>
    </p:spTree>
    <p:extLst>
      <p:ext uri="{BB962C8B-B14F-4D97-AF65-F5344CB8AC3E}">
        <p14:creationId xmlns:p14="http://schemas.microsoft.com/office/powerpoint/2010/main" val="4720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An Average Week of </a:t>
            </a:r>
            <a:br>
              <a:rPr lang="en-US" sz="3100" dirty="0"/>
            </a:br>
            <a:r>
              <a:rPr lang="en-US" dirty="0"/>
              <a:t>Family Medicine in Canada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Includes GPs; Excludes on-call hours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2013 National Physician Survey. CFPC, CMA, Royal College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www.cma.ca</a:t>
            </a: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/Assets/assets-library/document/en/advocacy/Family-</a:t>
            </a:r>
            <a:r>
              <a:rPr lang="en-US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e.pdf</a:t>
            </a: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Accessed April 6 2015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561614"/>
          <a:ext cx="697232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72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Franklin Gothic Medium"/>
                        </a:rPr>
                        <a:t>Activity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Franklin Gothic Medium"/>
                        </a:rPr>
                        <a:t>Hours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Direct patient care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29.4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Direct patient care with teaching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4.4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Teaching without patient care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1.2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Indirect</a:t>
                      </a:r>
                      <a:r>
                        <a:rPr lang="en-US" sz="2000" baseline="0" dirty="0">
                          <a:latin typeface="+mn-lt"/>
                          <a:cs typeface="Franklin Gothic Book"/>
                        </a:rPr>
                        <a:t> patient care</a:t>
                      </a:r>
                      <a:endParaRPr lang="en-US" sz="2000" dirty="0">
                        <a:latin typeface="+mn-lt"/>
                        <a:cs typeface="Franklin Gothic Book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7.4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Health facility</a:t>
                      </a:r>
                      <a:r>
                        <a:rPr lang="en-US" sz="2000" baseline="0" dirty="0">
                          <a:latin typeface="+mn-lt"/>
                          <a:cs typeface="Franklin Gothic Book"/>
                        </a:rPr>
                        <a:t> committees</a:t>
                      </a:r>
                      <a:endParaRPr lang="en-US" sz="2000" dirty="0">
                        <a:latin typeface="+mn-lt"/>
                        <a:cs typeface="Franklin Gothic Book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Administration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2.4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Research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Managing practice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1.7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Continued professional development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3.3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Other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22045" y="3952239"/>
            <a:ext cx="6268720" cy="375921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0014" y="2175957"/>
            <a:ext cx="3813786" cy="2678771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Franklin Gothic Book"/>
              </a:rPr>
              <a:t>Canadian FPs average</a:t>
            </a:r>
          </a:p>
          <a:p>
            <a:pPr algn="ctr"/>
            <a:r>
              <a:rPr lang="en-US" sz="4400" b="1" dirty="0">
                <a:latin typeface="+mj-lt"/>
                <a:cs typeface="Franklin Gothic Medium"/>
              </a:rPr>
              <a:t>2.4 hours  </a:t>
            </a:r>
          </a:p>
          <a:p>
            <a:pPr algn="ctr"/>
            <a:r>
              <a:rPr lang="en-US" sz="4400" b="1" dirty="0">
                <a:latin typeface="+mj-lt"/>
                <a:cs typeface="Franklin Gothic Medium"/>
              </a:rPr>
              <a:t>per week </a:t>
            </a:r>
          </a:p>
          <a:p>
            <a:pPr algn="ctr"/>
            <a:r>
              <a:rPr lang="en-US" sz="2400" dirty="0">
                <a:latin typeface="+mj-lt"/>
                <a:cs typeface="Franklin Gothic Book"/>
              </a:rPr>
              <a:t>on non-clinical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0890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Average Annual Income, 2021, USD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invested.mdm.ca</a:t>
            </a:r>
            <a:r>
              <a:rPr lang="en-US" dirty="0"/>
              <a:t>/md-articles/physician-salary-canada#by%20specialty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data in USD with a 0.75 exchange rate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www.statista.com</a:t>
            </a:r>
            <a:r>
              <a:rPr lang="en-US" dirty="0"/>
              <a:t>/statistics/250160/median-compensation-earned-by-us-physicians-by-specialty/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data accessed Nov 16 2022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5541" y="1570089"/>
          <a:ext cx="5053524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44">
                  <a:extLst>
                    <a:ext uri="{9D8B030D-6E8A-4147-A177-3AD203B41FA5}">
                      <a16:colId xmlns:a16="http://schemas.microsoft.com/office/drawing/2014/main" val="4190302535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Canada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USA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n-lt"/>
                          <a:cs typeface="Franklin Gothic Book"/>
                        </a:rPr>
                        <a:t>Derm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$364,000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394,000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2273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Fam Med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$249,000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236,000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GI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$370,000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406,000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656575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Neuro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$268,000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290,000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OB-GYN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/>
                        <a:t>$355,000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312,000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217827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08318" y="1570089"/>
          <a:ext cx="5480215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693">
                  <a:extLst>
                    <a:ext uri="{9D8B030D-6E8A-4147-A177-3AD203B41FA5}">
                      <a16:colId xmlns:a16="http://schemas.microsoft.com/office/drawing/2014/main" val="6047937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Specialty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Canada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USA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Ophtho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/>
                        <a:t>$660,000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379,000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Peds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$272,000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221,000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9755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Psych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$239,000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275,000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83278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Surg (Gen)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/>
                        <a:t>$405,000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373,000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7087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Urology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$429,000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427,000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494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02868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Malpractice Insurance Costs ($US)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Canadian dollars converted to USD at 0.75 exchange rate (average for 2019)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Canadian Medical Protective Association </a:t>
            </a:r>
            <a:r>
              <a:rPr lang="en-US" dirty="0" err="1"/>
              <a:t>www.cmpa-acpm.ca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www.gallaghermalpractice.com</a:t>
            </a:r>
            <a:r>
              <a:rPr lang="en-US" dirty="0"/>
              <a:t>/state-resources/</a:t>
            </a:r>
            <a:r>
              <a:rPr lang="en-US" dirty="0" err="1"/>
              <a:t>louisiana</a:t>
            </a:r>
            <a:r>
              <a:rPr lang="en-US" dirty="0"/>
              <a:t>-medical-malpractice-insurance/  (Mar 14, 2023)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34955"/>
              </p:ext>
            </p:extLst>
          </p:nvPr>
        </p:nvGraphicFramePr>
        <p:xfrm>
          <a:off x="739140" y="1690688"/>
          <a:ext cx="10713720" cy="370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628116297"/>
                    </a:ext>
                  </a:extLst>
                </a:gridCol>
              </a:tblGrid>
              <a:tr h="9618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Ontario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Quebec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BC &amp; Alberta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LA (average filed rates)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Family</a:t>
                      </a:r>
                      <a:r>
                        <a:rPr lang="en-US" sz="2800" baseline="0" dirty="0">
                          <a:latin typeface="+mn-lt"/>
                          <a:cs typeface="Franklin Gothic Book"/>
                        </a:rPr>
                        <a:t> Med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$3,681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$1,187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$2,565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$7,154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$3,681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$1,187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$2,565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$5,985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Cardiology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$6,336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$1,686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$3,771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$10,647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Anesthesia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$9,711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$2,354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$6,354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$10,143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1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8843" y="2291300"/>
            <a:ext cx="97743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Franklin Gothic Book"/>
              </a:rPr>
              <a:t>Compared to Canadians, Americans now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+mj-lt"/>
                <a:cs typeface="Franklin Gothic Medium"/>
              </a:rPr>
              <a:t>spend 50% more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cs typeface="Franklin Gothic Medium"/>
              </a:rPr>
              <a:t>per person and</a:t>
            </a:r>
            <a:endParaRPr lang="en-US" sz="4000" dirty="0">
              <a:solidFill>
                <a:schemeClr val="bg1"/>
              </a:solidFill>
              <a:latin typeface="+mj-lt"/>
              <a:cs typeface="Franklin Gothic Medium"/>
            </a:endParaRP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+mj-lt"/>
                <a:cs typeface="Franklin Gothic Medium"/>
              </a:rPr>
              <a:t>live nearly 5 years shorter</a:t>
            </a:r>
            <a:endParaRPr lang="en-US" sz="5400" dirty="0">
              <a:solidFill>
                <a:schemeClr val="bg1"/>
              </a:solidFill>
              <a:latin typeface="+mj-lt"/>
              <a:cs typeface="Franklin Gothic Medium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Experiment</a:t>
            </a:r>
          </a:p>
        </p:txBody>
      </p:sp>
    </p:spTree>
    <p:extLst>
      <p:ext uri="{BB962C8B-B14F-4D97-AF65-F5344CB8AC3E}">
        <p14:creationId xmlns:p14="http://schemas.microsoft.com/office/powerpoint/2010/main" val="30331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3B62-853D-A34F-A4BE-1E5DA669D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4595" name="Picture 4" descr="Picture2">
            <a:extLst>
              <a:ext uri="{FF2B5EF4-FFF2-40B4-BE49-F238E27FC236}">
                <a16:creationId xmlns:a16="http://schemas.microsoft.com/office/drawing/2014/main" id="{BDCEB250-1E1F-6949-955E-642EFDDC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131" y="2051092"/>
            <a:ext cx="2937410" cy="376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28D79-F1E4-5544-9BC3-AE688F725D9E}"/>
              </a:ext>
            </a:extLst>
          </p:cNvPr>
          <p:cNvSpPr txBox="1"/>
          <p:nvPr/>
        </p:nvSpPr>
        <p:spPr>
          <a:xfrm>
            <a:off x="2265471" y="3495171"/>
            <a:ext cx="6833578" cy="243143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“It’s an incredible bureaucratic mess to get anything done for patients.”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Dr. John Cullen</a:t>
            </a:r>
          </a:p>
          <a:p>
            <a:pPr algn="r"/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Academy of Family Physicians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2018-2019 President</a:t>
            </a:r>
          </a:p>
        </p:txBody>
      </p:sp>
      <p:pic>
        <p:nvPicPr>
          <p:cNvPr id="5" name="Picture 4" descr="Picture1_0001">
            <a:extLst>
              <a:ext uri="{FF2B5EF4-FFF2-40B4-BE49-F238E27FC236}">
                <a16:creationId xmlns:a16="http://schemas.microsoft.com/office/drawing/2014/main" id="{5ADEA5DC-76BC-CC4C-BDE1-836AFF6AF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229969" y="247170"/>
            <a:ext cx="2747900" cy="376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BC992-2208-3C4F-93A6-BBBD8D460D5C}"/>
              </a:ext>
            </a:extLst>
          </p:cNvPr>
          <p:cNvSpPr txBox="1"/>
          <p:nvPr/>
        </p:nvSpPr>
        <p:spPr>
          <a:xfrm>
            <a:off x="3282461" y="315843"/>
            <a:ext cx="6559000" cy="304698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“It’s not a big hassle. 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can focus on patient issues, </a:t>
            </a:r>
          </a:p>
          <a:p>
            <a:pPr algn="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administrative issues.”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Dr. Trina Larsen Soles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Doctors of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British Columbia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2017-2018 President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8C9D7-4652-474F-9954-BA86C54F35CC}"/>
              </a:ext>
            </a:extLst>
          </p:cNvPr>
          <p:cNvSpPr txBox="1"/>
          <p:nvPr/>
        </p:nvSpPr>
        <p:spPr>
          <a:xfrm>
            <a:off x="7257448" y="63622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051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6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13334CC-C524-0A4F-B6DC-BD9726AB3505}"/>
              </a:ext>
            </a:extLst>
          </p:cNvPr>
          <p:cNvSpPr/>
          <p:nvPr/>
        </p:nvSpPr>
        <p:spPr>
          <a:xfrm>
            <a:off x="657780" y="1046725"/>
            <a:ext cx="5438220" cy="1219713"/>
          </a:xfrm>
          <a:custGeom>
            <a:avLst/>
            <a:gdLst>
              <a:gd name="connsiteX0" fmla="*/ 0 w 5082448"/>
              <a:gd name="connsiteY0" fmla="*/ 0 h 1694673"/>
              <a:gd name="connsiteX1" fmla="*/ 5082448 w 5082448"/>
              <a:gd name="connsiteY1" fmla="*/ 0 h 1694673"/>
              <a:gd name="connsiteX2" fmla="*/ 5082448 w 5082448"/>
              <a:gd name="connsiteY2" fmla="*/ 1694673 h 1694673"/>
              <a:gd name="connsiteX3" fmla="*/ 0 w 5082448"/>
              <a:gd name="connsiteY3" fmla="*/ 1694673 h 1694673"/>
              <a:gd name="connsiteX4" fmla="*/ 0 w 5082448"/>
              <a:gd name="connsiteY4" fmla="*/ 0 h 16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1694673">
                <a:moveTo>
                  <a:pt x="0" y="0"/>
                </a:moveTo>
                <a:lnTo>
                  <a:pt x="5082448" y="0"/>
                </a:lnTo>
                <a:lnTo>
                  <a:pt x="5082448" y="1694673"/>
                </a:lnTo>
                <a:lnTo>
                  <a:pt x="0" y="16946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Physicians for a </a:t>
            </a:r>
          </a:p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Health Program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F4B928A-A75A-8E40-A99E-43A438F7476B}"/>
              </a:ext>
            </a:extLst>
          </p:cNvPr>
          <p:cNvSpPr/>
          <p:nvPr/>
        </p:nvSpPr>
        <p:spPr>
          <a:xfrm>
            <a:off x="657780" y="2266438"/>
            <a:ext cx="5438220" cy="3170476"/>
          </a:xfrm>
          <a:custGeom>
            <a:avLst/>
            <a:gdLst>
              <a:gd name="connsiteX0" fmla="*/ 0 w 5082448"/>
              <a:gd name="connsiteY0" fmla="*/ 0 h 2672257"/>
              <a:gd name="connsiteX1" fmla="*/ 5082448 w 5082448"/>
              <a:gd name="connsiteY1" fmla="*/ 0 h 2672257"/>
              <a:gd name="connsiteX2" fmla="*/ 5082448 w 5082448"/>
              <a:gd name="connsiteY2" fmla="*/ 2672257 h 2672257"/>
              <a:gd name="connsiteX3" fmla="*/ 0 w 5082448"/>
              <a:gd name="connsiteY3" fmla="*/ 2672257 h 2672257"/>
              <a:gd name="connsiteX4" fmla="*/ 0 w 5082448"/>
              <a:gd name="connsiteY4" fmla="*/ 0 h 26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2672257">
                <a:moveTo>
                  <a:pt x="0" y="0"/>
                </a:moveTo>
                <a:lnTo>
                  <a:pt x="5082448" y="0"/>
                </a:lnTo>
                <a:lnTo>
                  <a:pt x="5082448" y="2672257"/>
                </a:lnTo>
                <a:lnTo>
                  <a:pt x="0" y="2672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022" tIns="176022" rIns="234696" bIns="264033" numCol="1" spcCol="1270" anchor="t" anchorCtr="0">
            <a:noAutofit/>
          </a:bodyPr>
          <a:lstStyle/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800" kern="1200" dirty="0"/>
              <a:t>PNHP.org</a:t>
            </a:r>
          </a:p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800" kern="1200" dirty="0"/>
              <a:t>@PNHP</a:t>
            </a:r>
          </a:p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800" kern="1200" dirty="0"/>
              <a:t>Facebook.com/ DoctorsForSinglePayer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33E6C01-6243-6145-8C1A-8A06AB7885BF}"/>
              </a:ext>
            </a:extLst>
          </p:cNvPr>
          <p:cNvSpPr/>
          <p:nvPr/>
        </p:nvSpPr>
        <p:spPr>
          <a:xfrm>
            <a:off x="6451771" y="1046725"/>
            <a:ext cx="5082448" cy="1219713"/>
          </a:xfrm>
          <a:custGeom>
            <a:avLst/>
            <a:gdLst>
              <a:gd name="connsiteX0" fmla="*/ 0 w 5082448"/>
              <a:gd name="connsiteY0" fmla="*/ 0 h 1694673"/>
              <a:gd name="connsiteX1" fmla="*/ 5082448 w 5082448"/>
              <a:gd name="connsiteY1" fmla="*/ 0 h 1694673"/>
              <a:gd name="connsiteX2" fmla="*/ 5082448 w 5082448"/>
              <a:gd name="connsiteY2" fmla="*/ 1694673 h 1694673"/>
              <a:gd name="connsiteX3" fmla="*/ 0 w 5082448"/>
              <a:gd name="connsiteY3" fmla="*/ 1694673 h 1694673"/>
              <a:gd name="connsiteX4" fmla="*/ 0 w 5082448"/>
              <a:gd name="connsiteY4" fmla="*/ 0 h 16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1694673">
                <a:moveTo>
                  <a:pt x="0" y="0"/>
                </a:moveTo>
                <a:lnTo>
                  <a:pt x="5082448" y="0"/>
                </a:lnTo>
                <a:lnTo>
                  <a:pt x="5082448" y="1694673"/>
                </a:lnTo>
                <a:lnTo>
                  <a:pt x="0" y="16946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 for a </a:t>
            </a:r>
          </a:p>
          <a:p>
            <a:pPr marL="0" lvl="0" indent="0" algn="ctr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Health Program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AE111DD-690D-D04A-B290-BFA2FED6D427}"/>
              </a:ext>
            </a:extLst>
          </p:cNvPr>
          <p:cNvSpPr/>
          <p:nvPr/>
        </p:nvSpPr>
        <p:spPr>
          <a:xfrm>
            <a:off x="6451771" y="2266438"/>
            <a:ext cx="5082448" cy="3170476"/>
          </a:xfrm>
          <a:custGeom>
            <a:avLst/>
            <a:gdLst>
              <a:gd name="connsiteX0" fmla="*/ 0 w 5082448"/>
              <a:gd name="connsiteY0" fmla="*/ 0 h 2672257"/>
              <a:gd name="connsiteX1" fmla="*/ 5082448 w 5082448"/>
              <a:gd name="connsiteY1" fmla="*/ 0 h 2672257"/>
              <a:gd name="connsiteX2" fmla="*/ 5082448 w 5082448"/>
              <a:gd name="connsiteY2" fmla="*/ 2672257 h 2672257"/>
              <a:gd name="connsiteX3" fmla="*/ 0 w 5082448"/>
              <a:gd name="connsiteY3" fmla="*/ 2672257 h 2672257"/>
              <a:gd name="connsiteX4" fmla="*/ 0 w 5082448"/>
              <a:gd name="connsiteY4" fmla="*/ 0 h 26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448" h="2672257">
                <a:moveTo>
                  <a:pt x="0" y="0"/>
                </a:moveTo>
                <a:lnTo>
                  <a:pt x="5082448" y="0"/>
                </a:lnTo>
                <a:lnTo>
                  <a:pt x="5082448" y="2672257"/>
                </a:lnTo>
                <a:lnTo>
                  <a:pt x="0" y="2672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022" tIns="176022" rIns="234696" bIns="264033" numCol="1" spcCol="1270" anchor="t" anchorCtr="0">
            <a:noAutofit/>
          </a:bodyPr>
          <a:lstStyle/>
          <a:p>
            <a:pPr marL="0" lvl="1" algn="l" defTabSz="146685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800" i="1" kern="1200" dirty="0"/>
              <a:t>Free</a:t>
            </a:r>
            <a:r>
              <a:rPr lang="en-US" sz="2800" kern="1200" dirty="0"/>
              <a:t> memberships for health </a:t>
            </a:r>
            <a:r>
              <a:rPr lang="en-US" sz="2800" kern="1200"/>
              <a:t>professional students </a:t>
            </a:r>
            <a:r>
              <a:rPr lang="en-US" sz="2800" kern="1200" dirty="0"/>
              <a:t>at </a:t>
            </a:r>
            <a:r>
              <a:rPr lang="en-US" sz="2800" kern="1200" dirty="0" err="1"/>
              <a:t>student.PNHP.org</a:t>
            </a:r>
            <a:endParaRPr lang="en-US" sz="2800" kern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5104F-0FD0-E848-91C6-27BDDC5B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99" y="3961111"/>
            <a:ext cx="4990558" cy="13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66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build="p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9DF4F4-D542-3441-856B-28904D3ACC24}"/>
              </a:ext>
            </a:extLst>
          </p:cNvPr>
          <p:cNvSpPr txBox="1"/>
          <p:nvPr/>
        </p:nvSpPr>
        <p:spPr>
          <a:xfrm>
            <a:off x="0" y="2228671"/>
            <a:ext cx="207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Life Expectancy at Birth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D3224-DE86-CD4D-A0B6-4996ECBAE41A}"/>
              </a:ext>
            </a:extLst>
          </p:cNvPr>
          <p:cNvSpPr txBox="1"/>
          <p:nvPr/>
        </p:nvSpPr>
        <p:spPr>
          <a:xfrm>
            <a:off x="2929483" y="5513037"/>
            <a:ext cx="68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Healthcare Expenditure per capita (US$)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AF02EC0-519B-57FE-F5D5-6B47EA62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1970 – 2020:</a:t>
            </a:r>
            <a:br>
              <a:rPr lang="en-US" sz="2400" dirty="0"/>
            </a:br>
            <a:r>
              <a:rPr lang="en-US" sz="3600" dirty="0"/>
              <a:t>USA Drifts Further and Further Off Course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7B9647-8E09-3720-C7F8-C6F83B57812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Chart modified from one produced by Charlie Swanson using World Bank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data.worldbank.org</a:t>
            </a:r>
            <a:r>
              <a:rPr lang="en-US" sz="1200" dirty="0">
                <a:solidFill>
                  <a:schemeClr val="bg1"/>
                </a:solidFill>
              </a:rPr>
              <a:t>/indicator/SH.XPD.CHEX.PC.CD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7BB74-1BFB-22CA-DD84-18FB4576B100}"/>
              </a:ext>
            </a:extLst>
          </p:cNvPr>
          <p:cNvSpPr txBox="1"/>
          <p:nvPr/>
        </p:nvSpPr>
        <p:spPr>
          <a:xfrm>
            <a:off x="5075970" y="336849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2000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2A19B-DA32-C447-DFE6-38311D992F7A}"/>
              </a:ext>
            </a:extLst>
          </p:cNvPr>
          <p:cNvSpPr txBox="1"/>
          <p:nvPr/>
        </p:nvSpPr>
        <p:spPr>
          <a:xfrm>
            <a:off x="6309871" y="311581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2005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0249C2-33CE-A552-05A3-13D73237B7C0}"/>
              </a:ext>
            </a:extLst>
          </p:cNvPr>
          <p:cNvSpPr txBox="1"/>
          <p:nvPr/>
        </p:nvSpPr>
        <p:spPr>
          <a:xfrm>
            <a:off x="7418177" y="294739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2010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34920-9791-46BC-896F-7F87D0856566}"/>
              </a:ext>
            </a:extLst>
          </p:cNvPr>
          <p:cNvSpPr txBox="1"/>
          <p:nvPr/>
        </p:nvSpPr>
        <p:spPr>
          <a:xfrm>
            <a:off x="8438597" y="28959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2015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/>
        </p:nvGraphicFramePr>
        <p:xfrm>
          <a:off x="2075536" y="1225158"/>
          <a:ext cx="9679689" cy="424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993C0F-933A-5EDA-5031-ECE743828806}"/>
              </a:ext>
            </a:extLst>
          </p:cNvPr>
          <p:cNvSpPr txBox="1"/>
          <p:nvPr/>
        </p:nvSpPr>
        <p:spPr>
          <a:xfrm>
            <a:off x="2670318" y="1420616"/>
            <a:ext cx="300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</a:rPr>
              <a:t>30 High-Income Countries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BFE1E-0DC1-E0FD-BB7B-7BACC256D7FF}"/>
              </a:ext>
            </a:extLst>
          </p:cNvPr>
          <p:cNvSpPr txBox="1"/>
          <p:nvPr/>
        </p:nvSpPr>
        <p:spPr>
          <a:xfrm>
            <a:off x="2649733" y="449204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effectLst>
                  <a:glow rad="127000">
                    <a:schemeClr val="bg1"/>
                  </a:glow>
                </a:effectLst>
              </a:rPr>
              <a:t>1970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4FB62F-D00A-E024-B0F2-58B7D08BA1A5}"/>
              </a:ext>
            </a:extLst>
          </p:cNvPr>
          <p:cNvSpPr txBox="1"/>
          <p:nvPr/>
        </p:nvSpPr>
        <p:spPr>
          <a:xfrm>
            <a:off x="8511271" y="252138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2CA62C-71FB-B649-42CD-1D999165A850}"/>
              </a:ext>
            </a:extLst>
          </p:cNvPr>
          <p:cNvSpPr txBox="1"/>
          <p:nvPr/>
        </p:nvSpPr>
        <p:spPr>
          <a:xfrm>
            <a:off x="10212578" y="284172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2020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E7E630A-A3D7-3F49-BA37-1736612906AA}"/>
              </a:ext>
            </a:extLst>
          </p:cNvPr>
          <p:cNvSpPr/>
          <p:nvPr/>
        </p:nvSpPr>
        <p:spPr>
          <a:xfrm>
            <a:off x="3007316" y="1734508"/>
            <a:ext cx="4479955" cy="1826265"/>
          </a:xfrm>
          <a:custGeom>
            <a:avLst/>
            <a:gdLst>
              <a:gd name="connsiteX0" fmla="*/ 0 w 3721100"/>
              <a:gd name="connsiteY0" fmla="*/ 1358900 h 1873250"/>
              <a:gd name="connsiteX1" fmla="*/ 933450 w 3721100"/>
              <a:gd name="connsiteY1" fmla="*/ 1873250 h 1873250"/>
              <a:gd name="connsiteX2" fmla="*/ 2393950 w 3721100"/>
              <a:gd name="connsiteY2" fmla="*/ 1377950 h 1873250"/>
              <a:gd name="connsiteX3" fmla="*/ 3721100 w 3721100"/>
              <a:gd name="connsiteY3" fmla="*/ 641350 h 1873250"/>
              <a:gd name="connsiteX4" fmla="*/ 2876550 w 3721100"/>
              <a:gd name="connsiteY4" fmla="*/ 0 h 1873250"/>
              <a:gd name="connsiteX5" fmla="*/ 1435100 w 3721100"/>
              <a:gd name="connsiteY5" fmla="*/ 292100 h 1873250"/>
              <a:gd name="connsiteX6" fmla="*/ 260350 w 3721100"/>
              <a:gd name="connsiteY6" fmla="*/ 850900 h 1873250"/>
              <a:gd name="connsiteX7" fmla="*/ 0 w 3721100"/>
              <a:gd name="connsiteY7" fmla="*/ 1358900 h 1873250"/>
              <a:gd name="connsiteX0" fmla="*/ 40294 w 3761394"/>
              <a:gd name="connsiteY0" fmla="*/ 1358900 h 1873250"/>
              <a:gd name="connsiteX1" fmla="*/ 973744 w 3761394"/>
              <a:gd name="connsiteY1" fmla="*/ 1873250 h 1873250"/>
              <a:gd name="connsiteX2" fmla="*/ 2434244 w 3761394"/>
              <a:gd name="connsiteY2" fmla="*/ 1377950 h 1873250"/>
              <a:gd name="connsiteX3" fmla="*/ 3761394 w 3761394"/>
              <a:gd name="connsiteY3" fmla="*/ 641350 h 1873250"/>
              <a:gd name="connsiteX4" fmla="*/ 2916844 w 3761394"/>
              <a:gd name="connsiteY4" fmla="*/ 0 h 1873250"/>
              <a:gd name="connsiteX5" fmla="*/ 1475394 w 3761394"/>
              <a:gd name="connsiteY5" fmla="*/ 292100 h 1873250"/>
              <a:gd name="connsiteX6" fmla="*/ 300644 w 3761394"/>
              <a:gd name="connsiteY6" fmla="*/ 850900 h 1873250"/>
              <a:gd name="connsiteX7" fmla="*/ 40294 w 3761394"/>
              <a:gd name="connsiteY7" fmla="*/ 1358900 h 1873250"/>
              <a:gd name="connsiteX0" fmla="*/ 40294 w 3761394"/>
              <a:gd name="connsiteY0" fmla="*/ 1368912 h 1883262"/>
              <a:gd name="connsiteX1" fmla="*/ 973744 w 3761394"/>
              <a:gd name="connsiteY1" fmla="*/ 1883262 h 1883262"/>
              <a:gd name="connsiteX2" fmla="*/ 2434244 w 3761394"/>
              <a:gd name="connsiteY2" fmla="*/ 1387962 h 1883262"/>
              <a:gd name="connsiteX3" fmla="*/ 3761394 w 3761394"/>
              <a:gd name="connsiteY3" fmla="*/ 651362 h 1883262"/>
              <a:gd name="connsiteX4" fmla="*/ 2916844 w 3761394"/>
              <a:gd name="connsiteY4" fmla="*/ 10012 h 1883262"/>
              <a:gd name="connsiteX5" fmla="*/ 1475394 w 3761394"/>
              <a:gd name="connsiteY5" fmla="*/ 302112 h 1883262"/>
              <a:gd name="connsiteX6" fmla="*/ 300644 w 3761394"/>
              <a:gd name="connsiteY6" fmla="*/ 860912 h 1883262"/>
              <a:gd name="connsiteX7" fmla="*/ 40294 w 3761394"/>
              <a:gd name="connsiteY7" fmla="*/ 1368912 h 1883262"/>
              <a:gd name="connsiteX0" fmla="*/ 40294 w 3769388"/>
              <a:gd name="connsiteY0" fmla="*/ 1368912 h 1883262"/>
              <a:gd name="connsiteX1" fmla="*/ 973744 w 3769388"/>
              <a:gd name="connsiteY1" fmla="*/ 1883262 h 1883262"/>
              <a:gd name="connsiteX2" fmla="*/ 2434244 w 3769388"/>
              <a:gd name="connsiteY2" fmla="*/ 1387962 h 1883262"/>
              <a:gd name="connsiteX3" fmla="*/ 3761394 w 3769388"/>
              <a:gd name="connsiteY3" fmla="*/ 651362 h 1883262"/>
              <a:gd name="connsiteX4" fmla="*/ 2916844 w 3769388"/>
              <a:gd name="connsiteY4" fmla="*/ 10012 h 1883262"/>
              <a:gd name="connsiteX5" fmla="*/ 1475394 w 3769388"/>
              <a:gd name="connsiteY5" fmla="*/ 302112 h 1883262"/>
              <a:gd name="connsiteX6" fmla="*/ 300644 w 3769388"/>
              <a:gd name="connsiteY6" fmla="*/ 860912 h 1883262"/>
              <a:gd name="connsiteX7" fmla="*/ 40294 w 3769388"/>
              <a:gd name="connsiteY7" fmla="*/ 1368912 h 1883262"/>
              <a:gd name="connsiteX0" fmla="*/ 40294 w 3769388"/>
              <a:gd name="connsiteY0" fmla="*/ 1368912 h 1883262"/>
              <a:gd name="connsiteX1" fmla="*/ 973744 w 3769388"/>
              <a:gd name="connsiteY1" fmla="*/ 1883262 h 1883262"/>
              <a:gd name="connsiteX2" fmla="*/ 2434244 w 3769388"/>
              <a:gd name="connsiteY2" fmla="*/ 1387962 h 1883262"/>
              <a:gd name="connsiteX3" fmla="*/ 3761394 w 3769388"/>
              <a:gd name="connsiteY3" fmla="*/ 651362 h 1883262"/>
              <a:gd name="connsiteX4" fmla="*/ 2916844 w 3769388"/>
              <a:gd name="connsiteY4" fmla="*/ 10012 h 1883262"/>
              <a:gd name="connsiteX5" fmla="*/ 1475394 w 3769388"/>
              <a:gd name="connsiteY5" fmla="*/ 302112 h 1883262"/>
              <a:gd name="connsiteX6" fmla="*/ 300644 w 3769388"/>
              <a:gd name="connsiteY6" fmla="*/ 860912 h 1883262"/>
              <a:gd name="connsiteX7" fmla="*/ 40294 w 3769388"/>
              <a:gd name="connsiteY7" fmla="*/ 1368912 h 1883262"/>
              <a:gd name="connsiteX0" fmla="*/ 40294 w 3769388"/>
              <a:gd name="connsiteY0" fmla="*/ 1368912 h 1883287"/>
              <a:gd name="connsiteX1" fmla="*/ 973744 w 3769388"/>
              <a:gd name="connsiteY1" fmla="*/ 1883262 h 1883287"/>
              <a:gd name="connsiteX2" fmla="*/ 2434244 w 3769388"/>
              <a:gd name="connsiteY2" fmla="*/ 1387962 h 1883287"/>
              <a:gd name="connsiteX3" fmla="*/ 3761394 w 3769388"/>
              <a:gd name="connsiteY3" fmla="*/ 651362 h 1883287"/>
              <a:gd name="connsiteX4" fmla="*/ 2916844 w 3769388"/>
              <a:gd name="connsiteY4" fmla="*/ 10012 h 1883287"/>
              <a:gd name="connsiteX5" fmla="*/ 1475394 w 3769388"/>
              <a:gd name="connsiteY5" fmla="*/ 302112 h 1883287"/>
              <a:gd name="connsiteX6" fmla="*/ 300644 w 3769388"/>
              <a:gd name="connsiteY6" fmla="*/ 860912 h 1883287"/>
              <a:gd name="connsiteX7" fmla="*/ 40294 w 3769388"/>
              <a:gd name="connsiteY7" fmla="*/ 1368912 h 1883287"/>
              <a:gd name="connsiteX0" fmla="*/ 40294 w 3769388"/>
              <a:gd name="connsiteY0" fmla="*/ 1368912 h 1920699"/>
              <a:gd name="connsiteX1" fmla="*/ 973744 w 3769388"/>
              <a:gd name="connsiteY1" fmla="*/ 1883262 h 1920699"/>
              <a:gd name="connsiteX2" fmla="*/ 2434244 w 3769388"/>
              <a:gd name="connsiteY2" fmla="*/ 1387962 h 1920699"/>
              <a:gd name="connsiteX3" fmla="*/ 3761394 w 3769388"/>
              <a:gd name="connsiteY3" fmla="*/ 651362 h 1920699"/>
              <a:gd name="connsiteX4" fmla="*/ 2916844 w 3769388"/>
              <a:gd name="connsiteY4" fmla="*/ 10012 h 1920699"/>
              <a:gd name="connsiteX5" fmla="*/ 1475394 w 3769388"/>
              <a:gd name="connsiteY5" fmla="*/ 302112 h 1920699"/>
              <a:gd name="connsiteX6" fmla="*/ 300644 w 3769388"/>
              <a:gd name="connsiteY6" fmla="*/ 860912 h 1920699"/>
              <a:gd name="connsiteX7" fmla="*/ 40294 w 3769388"/>
              <a:gd name="connsiteY7" fmla="*/ 1368912 h 1920699"/>
              <a:gd name="connsiteX0" fmla="*/ 126318 w 3855412"/>
              <a:gd name="connsiteY0" fmla="*/ 1368912 h 1920699"/>
              <a:gd name="connsiteX1" fmla="*/ 1059768 w 3855412"/>
              <a:gd name="connsiteY1" fmla="*/ 1883262 h 1920699"/>
              <a:gd name="connsiteX2" fmla="*/ 2520268 w 3855412"/>
              <a:gd name="connsiteY2" fmla="*/ 1387962 h 1920699"/>
              <a:gd name="connsiteX3" fmla="*/ 3847418 w 3855412"/>
              <a:gd name="connsiteY3" fmla="*/ 651362 h 1920699"/>
              <a:gd name="connsiteX4" fmla="*/ 3002868 w 3855412"/>
              <a:gd name="connsiteY4" fmla="*/ 10012 h 1920699"/>
              <a:gd name="connsiteX5" fmla="*/ 1561418 w 3855412"/>
              <a:gd name="connsiteY5" fmla="*/ 302112 h 1920699"/>
              <a:gd name="connsiteX6" fmla="*/ 386668 w 3855412"/>
              <a:gd name="connsiteY6" fmla="*/ 860912 h 1920699"/>
              <a:gd name="connsiteX7" fmla="*/ 126318 w 3855412"/>
              <a:gd name="connsiteY7" fmla="*/ 1368912 h 1920699"/>
              <a:gd name="connsiteX0" fmla="*/ 25437 w 3754531"/>
              <a:gd name="connsiteY0" fmla="*/ 1368912 h 1920699"/>
              <a:gd name="connsiteX1" fmla="*/ 958887 w 3754531"/>
              <a:gd name="connsiteY1" fmla="*/ 1883262 h 1920699"/>
              <a:gd name="connsiteX2" fmla="*/ 2419387 w 3754531"/>
              <a:gd name="connsiteY2" fmla="*/ 1387962 h 1920699"/>
              <a:gd name="connsiteX3" fmla="*/ 3746537 w 3754531"/>
              <a:gd name="connsiteY3" fmla="*/ 651362 h 1920699"/>
              <a:gd name="connsiteX4" fmla="*/ 2901987 w 3754531"/>
              <a:gd name="connsiteY4" fmla="*/ 10012 h 1920699"/>
              <a:gd name="connsiteX5" fmla="*/ 1460537 w 3754531"/>
              <a:gd name="connsiteY5" fmla="*/ 302112 h 1920699"/>
              <a:gd name="connsiteX6" fmla="*/ 285787 w 3754531"/>
              <a:gd name="connsiteY6" fmla="*/ 860912 h 1920699"/>
              <a:gd name="connsiteX7" fmla="*/ 25437 w 3754531"/>
              <a:gd name="connsiteY7" fmla="*/ 1368912 h 1920699"/>
              <a:gd name="connsiteX0" fmla="*/ 9103 w 3738197"/>
              <a:gd name="connsiteY0" fmla="*/ 1368912 h 1944817"/>
              <a:gd name="connsiteX1" fmla="*/ 472653 w 3738197"/>
              <a:gd name="connsiteY1" fmla="*/ 1908662 h 1944817"/>
              <a:gd name="connsiteX2" fmla="*/ 2403053 w 3738197"/>
              <a:gd name="connsiteY2" fmla="*/ 1387962 h 1944817"/>
              <a:gd name="connsiteX3" fmla="*/ 3730203 w 3738197"/>
              <a:gd name="connsiteY3" fmla="*/ 651362 h 1944817"/>
              <a:gd name="connsiteX4" fmla="*/ 2885653 w 3738197"/>
              <a:gd name="connsiteY4" fmla="*/ 10012 h 1944817"/>
              <a:gd name="connsiteX5" fmla="*/ 1444203 w 3738197"/>
              <a:gd name="connsiteY5" fmla="*/ 302112 h 1944817"/>
              <a:gd name="connsiteX6" fmla="*/ 269453 w 3738197"/>
              <a:gd name="connsiteY6" fmla="*/ 860912 h 1944817"/>
              <a:gd name="connsiteX7" fmla="*/ 9103 w 3738197"/>
              <a:gd name="connsiteY7" fmla="*/ 1368912 h 1944817"/>
              <a:gd name="connsiteX0" fmla="*/ 8946 w 3738067"/>
              <a:gd name="connsiteY0" fmla="*/ 1362593 h 1938498"/>
              <a:gd name="connsiteX1" fmla="*/ 472496 w 3738067"/>
              <a:gd name="connsiteY1" fmla="*/ 1902343 h 1938498"/>
              <a:gd name="connsiteX2" fmla="*/ 2402896 w 3738067"/>
              <a:gd name="connsiteY2" fmla="*/ 1381643 h 1938498"/>
              <a:gd name="connsiteX3" fmla="*/ 3730046 w 3738067"/>
              <a:gd name="connsiteY3" fmla="*/ 645043 h 1938498"/>
              <a:gd name="connsiteX4" fmla="*/ 2885496 w 3738067"/>
              <a:gd name="connsiteY4" fmla="*/ 3693 h 1938498"/>
              <a:gd name="connsiteX5" fmla="*/ 1431346 w 3738067"/>
              <a:gd name="connsiteY5" fmla="*/ 403743 h 1938498"/>
              <a:gd name="connsiteX6" fmla="*/ 269296 w 3738067"/>
              <a:gd name="connsiteY6" fmla="*/ 854593 h 1938498"/>
              <a:gd name="connsiteX7" fmla="*/ 8946 w 3738067"/>
              <a:gd name="connsiteY7" fmla="*/ 1362593 h 1938498"/>
              <a:gd name="connsiteX0" fmla="*/ 84 w 3729205"/>
              <a:gd name="connsiteY0" fmla="*/ 1362663 h 1938568"/>
              <a:gd name="connsiteX1" fmla="*/ 463634 w 3729205"/>
              <a:gd name="connsiteY1" fmla="*/ 1902413 h 1938568"/>
              <a:gd name="connsiteX2" fmla="*/ 2394034 w 3729205"/>
              <a:gd name="connsiteY2" fmla="*/ 1381713 h 1938568"/>
              <a:gd name="connsiteX3" fmla="*/ 3721184 w 3729205"/>
              <a:gd name="connsiteY3" fmla="*/ 645113 h 1938568"/>
              <a:gd name="connsiteX4" fmla="*/ 2876634 w 3729205"/>
              <a:gd name="connsiteY4" fmla="*/ 3763 h 1938568"/>
              <a:gd name="connsiteX5" fmla="*/ 1422484 w 3729205"/>
              <a:gd name="connsiteY5" fmla="*/ 403813 h 1938568"/>
              <a:gd name="connsiteX6" fmla="*/ 489034 w 3729205"/>
              <a:gd name="connsiteY6" fmla="*/ 892763 h 1938568"/>
              <a:gd name="connsiteX7" fmla="*/ 84 w 3729205"/>
              <a:gd name="connsiteY7" fmla="*/ 1362663 h 1938568"/>
              <a:gd name="connsiteX0" fmla="*/ 84 w 3170634"/>
              <a:gd name="connsiteY0" fmla="*/ 1372087 h 1945750"/>
              <a:gd name="connsiteX1" fmla="*/ 463634 w 3170634"/>
              <a:gd name="connsiteY1" fmla="*/ 1911837 h 1945750"/>
              <a:gd name="connsiteX2" fmla="*/ 2394034 w 3170634"/>
              <a:gd name="connsiteY2" fmla="*/ 1391137 h 1945750"/>
              <a:gd name="connsiteX3" fmla="*/ 3136984 w 3170634"/>
              <a:gd name="connsiteY3" fmla="*/ 914887 h 1945750"/>
              <a:gd name="connsiteX4" fmla="*/ 2876634 w 3170634"/>
              <a:gd name="connsiteY4" fmla="*/ 13187 h 1945750"/>
              <a:gd name="connsiteX5" fmla="*/ 1422484 w 3170634"/>
              <a:gd name="connsiteY5" fmla="*/ 413237 h 1945750"/>
              <a:gd name="connsiteX6" fmla="*/ 489034 w 3170634"/>
              <a:gd name="connsiteY6" fmla="*/ 902187 h 1945750"/>
              <a:gd name="connsiteX7" fmla="*/ 84 w 3170634"/>
              <a:gd name="connsiteY7" fmla="*/ 1372087 h 1945750"/>
              <a:gd name="connsiteX0" fmla="*/ 84 w 3146785"/>
              <a:gd name="connsiteY0" fmla="*/ 1160937 h 1734600"/>
              <a:gd name="connsiteX1" fmla="*/ 463634 w 3146785"/>
              <a:gd name="connsiteY1" fmla="*/ 1700687 h 1734600"/>
              <a:gd name="connsiteX2" fmla="*/ 2394034 w 3146785"/>
              <a:gd name="connsiteY2" fmla="*/ 1179987 h 1734600"/>
              <a:gd name="connsiteX3" fmla="*/ 3136984 w 3146785"/>
              <a:gd name="connsiteY3" fmla="*/ 703737 h 1734600"/>
              <a:gd name="connsiteX4" fmla="*/ 2724234 w 3146785"/>
              <a:gd name="connsiteY4" fmla="*/ 24287 h 1734600"/>
              <a:gd name="connsiteX5" fmla="*/ 1422484 w 3146785"/>
              <a:gd name="connsiteY5" fmla="*/ 202087 h 1734600"/>
              <a:gd name="connsiteX6" fmla="*/ 489034 w 3146785"/>
              <a:gd name="connsiteY6" fmla="*/ 691037 h 1734600"/>
              <a:gd name="connsiteX7" fmla="*/ 84 w 3146785"/>
              <a:gd name="connsiteY7" fmla="*/ 1160937 h 1734600"/>
              <a:gd name="connsiteX0" fmla="*/ 9996 w 2978897"/>
              <a:gd name="connsiteY0" fmla="*/ 1135537 h 1700799"/>
              <a:gd name="connsiteX1" fmla="*/ 295746 w 2978897"/>
              <a:gd name="connsiteY1" fmla="*/ 1700687 h 1700799"/>
              <a:gd name="connsiteX2" fmla="*/ 2226146 w 2978897"/>
              <a:gd name="connsiteY2" fmla="*/ 1179987 h 1700799"/>
              <a:gd name="connsiteX3" fmla="*/ 2969096 w 2978897"/>
              <a:gd name="connsiteY3" fmla="*/ 703737 h 1700799"/>
              <a:gd name="connsiteX4" fmla="*/ 2556346 w 2978897"/>
              <a:gd name="connsiteY4" fmla="*/ 24287 h 1700799"/>
              <a:gd name="connsiteX5" fmla="*/ 1254596 w 2978897"/>
              <a:gd name="connsiteY5" fmla="*/ 202087 h 1700799"/>
              <a:gd name="connsiteX6" fmla="*/ 321146 w 2978897"/>
              <a:gd name="connsiteY6" fmla="*/ 691037 h 1700799"/>
              <a:gd name="connsiteX7" fmla="*/ 9996 w 2978897"/>
              <a:gd name="connsiteY7" fmla="*/ 1135537 h 1700799"/>
              <a:gd name="connsiteX0" fmla="*/ 49448 w 3018349"/>
              <a:gd name="connsiteY0" fmla="*/ 1135537 h 1700799"/>
              <a:gd name="connsiteX1" fmla="*/ 335198 w 3018349"/>
              <a:gd name="connsiteY1" fmla="*/ 1700687 h 1700799"/>
              <a:gd name="connsiteX2" fmla="*/ 2265598 w 3018349"/>
              <a:gd name="connsiteY2" fmla="*/ 1179987 h 1700799"/>
              <a:gd name="connsiteX3" fmla="*/ 3008548 w 3018349"/>
              <a:gd name="connsiteY3" fmla="*/ 703737 h 1700799"/>
              <a:gd name="connsiteX4" fmla="*/ 2595798 w 3018349"/>
              <a:gd name="connsiteY4" fmla="*/ 24287 h 1700799"/>
              <a:gd name="connsiteX5" fmla="*/ 1294048 w 3018349"/>
              <a:gd name="connsiteY5" fmla="*/ 202087 h 1700799"/>
              <a:gd name="connsiteX6" fmla="*/ 360598 w 3018349"/>
              <a:gd name="connsiteY6" fmla="*/ 691037 h 1700799"/>
              <a:gd name="connsiteX7" fmla="*/ 49448 w 3018349"/>
              <a:gd name="connsiteY7" fmla="*/ 1135537 h 1700799"/>
              <a:gd name="connsiteX0" fmla="*/ 72013 w 3040914"/>
              <a:gd name="connsiteY0" fmla="*/ 1135537 h 1700799"/>
              <a:gd name="connsiteX1" fmla="*/ 357763 w 3040914"/>
              <a:gd name="connsiteY1" fmla="*/ 1700687 h 1700799"/>
              <a:gd name="connsiteX2" fmla="*/ 2288163 w 3040914"/>
              <a:gd name="connsiteY2" fmla="*/ 1179987 h 1700799"/>
              <a:gd name="connsiteX3" fmla="*/ 3031113 w 3040914"/>
              <a:gd name="connsiteY3" fmla="*/ 703737 h 1700799"/>
              <a:gd name="connsiteX4" fmla="*/ 2618363 w 3040914"/>
              <a:gd name="connsiteY4" fmla="*/ 24287 h 1700799"/>
              <a:gd name="connsiteX5" fmla="*/ 1316613 w 3040914"/>
              <a:gd name="connsiteY5" fmla="*/ 202087 h 1700799"/>
              <a:gd name="connsiteX6" fmla="*/ 383163 w 3040914"/>
              <a:gd name="connsiteY6" fmla="*/ 691037 h 1700799"/>
              <a:gd name="connsiteX7" fmla="*/ 72013 w 3040914"/>
              <a:gd name="connsiteY7" fmla="*/ 1135537 h 1700799"/>
              <a:gd name="connsiteX0" fmla="*/ 72013 w 3040914"/>
              <a:gd name="connsiteY0" fmla="*/ 1135537 h 1700799"/>
              <a:gd name="connsiteX1" fmla="*/ 357763 w 3040914"/>
              <a:gd name="connsiteY1" fmla="*/ 1700687 h 1700799"/>
              <a:gd name="connsiteX2" fmla="*/ 2288163 w 3040914"/>
              <a:gd name="connsiteY2" fmla="*/ 1179987 h 1700799"/>
              <a:gd name="connsiteX3" fmla="*/ 3031113 w 3040914"/>
              <a:gd name="connsiteY3" fmla="*/ 703737 h 1700799"/>
              <a:gd name="connsiteX4" fmla="*/ 2618363 w 3040914"/>
              <a:gd name="connsiteY4" fmla="*/ 24287 h 1700799"/>
              <a:gd name="connsiteX5" fmla="*/ 1316613 w 3040914"/>
              <a:gd name="connsiteY5" fmla="*/ 202087 h 1700799"/>
              <a:gd name="connsiteX6" fmla="*/ 383163 w 3040914"/>
              <a:gd name="connsiteY6" fmla="*/ 691037 h 1700799"/>
              <a:gd name="connsiteX7" fmla="*/ 72013 w 3040914"/>
              <a:gd name="connsiteY7" fmla="*/ 1135537 h 17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0914" h="1700799">
                <a:moveTo>
                  <a:pt x="72013" y="1135537"/>
                </a:moveTo>
                <a:cubicBezTo>
                  <a:pt x="-71920" y="1386362"/>
                  <a:pt x="-11595" y="1693279"/>
                  <a:pt x="357763" y="1700687"/>
                </a:cubicBezTo>
                <a:cubicBezTo>
                  <a:pt x="727121" y="1708095"/>
                  <a:pt x="1842605" y="1346145"/>
                  <a:pt x="2288163" y="1179987"/>
                </a:cubicBezTo>
                <a:cubicBezTo>
                  <a:pt x="2733721" y="1013829"/>
                  <a:pt x="2976080" y="896354"/>
                  <a:pt x="3031113" y="703737"/>
                </a:cubicBezTo>
                <a:cubicBezTo>
                  <a:pt x="3086146" y="511120"/>
                  <a:pt x="2904113" y="107895"/>
                  <a:pt x="2618363" y="24287"/>
                </a:cubicBezTo>
                <a:cubicBezTo>
                  <a:pt x="2332613" y="-59321"/>
                  <a:pt x="1689146" y="90962"/>
                  <a:pt x="1316613" y="202087"/>
                </a:cubicBezTo>
                <a:cubicBezTo>
                  <a:pt x="944080" y="313212"/>
                  <a:pt x="641396" y="440212"/>
                  <a:pt x="383163" y="691037"/>
                </a:cubicBezTo>
                <a:cubicBezTo>
                  <a:pt x="124930" y="941862"/>
                  <a:pt x="215946" y="884712"/>
                  <a:pt x="72013" y="1135537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 Arrow Callout 16">
            <a:extLst>
              <a:ext uri="{FF2B5EF4-FFF2-40B4-BE49-F238E27FC236}">
                <a16:creationId xmlns:a16="http://schemas.microsoft.com/office/drawing/2014/main" id="{4928C001-0E22-E5B5-A18C-5575936852A4}"/>
              </a:ext>
            </a:extLst>
          </p:cNvPr>
          <p:cNvSpPr/>
          <p:nvPr/>
        </p:nvSpPr>
        <p:spPr>
          <a:xfrm>
            <a:off x="7536425" y="1737547"/>
            <a:ext cx="3408095" cy="79530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26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Some form of national health insurance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110CA-5033-902C-11D9-E40156DF8D89}"/>
              </a:ext>
            </a:extLst>
          </p:cNvPr>
          <p:cNvSpPr txBox="1"/>
          <p:nvPr/>
        </p:nvSpPr>
        <p:spPr>
          <a:xfrm>
            <a:off x="6314800" y="184383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effectLst>
                  <a:glow rad="127000">
                    <a:schemeClr val="bg1"/>
                  </a:glow>
                </a:effectLst>
              </a:rPr>
              <a:t>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BEE80-CF6A-A480-B59F-C2B74DB11667}"/>
              </a:ext>
            </a:extLst>
          </p:cNvPr>
          <p:cNvSpPr/>
          <p:nvPr/>
        </p:nvSpPr>
        <p:spPr>
          <a:xfrm>
            <a:off x="3347446" y="3946021"/>
            <a:ext cx="1430037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HMO 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87833-9582-48E4-F93E-7138ED19E788}"/>
              </a:ext>
            </a:extLst>
          </p:cNvPr>
          <p:cNvSpPr/>
          <p:nvPr/>
        </p:nvSpPr>
        <p:spPr>
          <a:xfrm>
            <a:off x="4944831" y="3538437"/>
            <a:ext cx="1561672" cy="72811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Medicare + Choice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12D27B-F209-094B-7AFC-36C9ED226022}"/>
              </a:ext>
            </a:extLst>
          </p:cNvPr>
          <p:cNvSpPr/>
          <p:nvPr/>
        </p:nvSpPr>
        <p:spPr>
          <a:xfrm>
            <a:off x="6673851" y="3174379"/>
            <a:ext cx="1561672" cy="72811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Medicare Advantage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5A01E1-5C07-40F7-2E60-46E6A60DC3F8}"/>
              </a:ext>
            </a:extLst>
          </p:cNvPr>
          <p:cNvSpPr/>
          <p:nvPr/>
        </p:nvSpPr>
        <p:spPr>
          <a:xfrm>
            <a:off x="8402871" y="3135814"/>
            <a:ext cx="834861" cy="4327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506480-0904-FC3D-80A6-4AFC205A49A5}"/>
              </a:ext>
            </a:extLst>
          </p:cNvPr>
          <p:cNvSpPr/>
          <p:nvPr/>
        </p:nvSpPr>
        <p:spPr>
          <a:xfrm>
            <a:off x="10502888" y="3257526"/>
            <a:ext cx="1148006" cy="42976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REACH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3EAAC4-D432-D39A-A33D-71A4ACF9A03B}"/>
              </a:ext>
            </a:extLst>
          </p:cNvPr>
          <p:cNvSpPr/>
          <p:nvPr/>
        </p:nvSpPr>
        <p:spPr>
          <a:xfrm>
            <a:off x="9405080" y="3114605"/>
            <a:ext cx="834861" cy="4327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DCE</a:t>
            </a:r>
          </a:p>
        </p:txBody>
      </p:sp>
    </p:spTree>
    <p:extLst>
      <p:ext uri="{BB962C8B-B14F-4D97-AF65-F5344CB8AC3E}">
        <p14:creationId xmlns:p14="http://schemas.microsoft.com/office/powerpoint/2010/main" val="3539730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32" grpId="0"/>
      <p:bldP spid="34" grpId="0"/>
      <p:bldP spid="14" grpId="0" animBg="1"/>
      <p:bldP spid="17" grpId="0" animBg="1"/>
      <p:bldP spid="6" grpId="0" animBg="1"/>
      <p:bldP spid="8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2008475" y="1335024"/>
          <a:ext cx="9768997" cy="48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Finance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Schema from http://</a:t>
            </a:r>
            <a:r>
              <a:rPr lang="en-US" dirty="0" err="1"/>
              <a:t>www.aafp.org</a:t>
            </a:r>
            <a:r>
              <a:rPr lang="en-US" dirty="0"/>
              <a:t>/content/dam/AAFP/documents/</a:t>
            </a:r>
            <a:r>
              <a:rPr lang="en-US" dirty="0" err="1"/>
              <a:t>about_us</a:t>
            </a:r>
            <a:r>
              <a:rPr lang="en-US" dirty="0"/>
              <a:t>/congress/restricted/2017/</a:t>
            </a:r>
            <a:r>
              <a:rPr lang="en-US" dirty="0" err="1"/>
              <a:t>BoardReportF-SinglePayerHealthCareSystem.pdf</a:t>
            </a:r>
            <a:r>
              <a:rPr lang="en-US" dirty="0"/>
              <a:t> Accessed Aug. 30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096948"/>
            <a:ext cx="1911280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Bismarck </a:t>
            </a:r>
          </a:p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“All Payer”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60143"/>
            <a:ext cx="1935804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Insurance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65185"/>
            <a:ext cx="1945458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Service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0305"/>
            <a:ext cx="1935804" cy="424732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Multi-payer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7736" y="1509110"/>
            <a:ext cx="823973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Public funding, public delivery (Socialized Medicine)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US: Veterans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7736" y="2560143"/>
            <a:ext cx="8239735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Public funding, private delivery </a:t>
            </a:r>
          </a:p>
          <a:p>
            <a:r>
              <a:rPr lang="en-US" sz="2400" b="1" dirty="0"/>
              <a:t>US: Medicare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7736" y="3883437"/>
            <a:ext cx="8239735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Mixed funding, private delivery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US: Parallel to the ACA marketplace</a:t>
            </a:r>
          </a:p>
        </p:txBody>
      </p:sp>
      <p:sp useBgFill="1">
        <p:nvSpPr>
          <p:cNvPr id="7" name="Rectangle 6"/>
          <p:cNvSpPr/>
          <p:nvPr/>
        </p:nvSpPr>
        <p:spPr>
          <a:xfrm>
            <a:off x="3080536" y="5714703"/>
            <a:ext cx="8794129" cy="30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37736" y="5290790"/>
            <a:ext cx="8239735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Mixed funding, mixed delivery </a:t>
            </a:r>
          </a:p>
        </p:txBody>
      </p:sp>
      <p:sp useBgFill="1">
        <p:nvSpPr>
          <p:cNvPr id="8" name="Rectangle 7"/>
          <p:cNvSpPr/>
          <p:nvPr/>
        </p:nvSpPr>
        <p:spPr>
          <a:xfrm>
            <a:off x="2076299" y="1411357"/>
            <a:ext cx="1223491" cy="968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/>
          <p:cNvSpPr/>
          <p:nvPr/>
        </p:nvSpPr>
        <p:spPr>
          <a:xfrm>
            <a:off x="2161361" y="5290790"/>
            <a:ext cx="1223491" cy="857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/>
          <p:cNvSpPr/>
          <p:nvPr/>
        </p:nvSpPr>
        <p:spPr>
          <a:xfrm>
            <a:off x="2076299" y="2378075"/>
            <a:ext cx="1320685" cy="1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4270" y="237690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/>
          <p:cNvSpPr/>
          <p:nvPr/>
        </p:nvSpPr>
        <p:spPr>
          <a:xfrm>
            <a:off x="2008475" y="3505444"/>
            <a:ext cx="1376376" cy="1794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84270" y="5290790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4270" y="353514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476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6" grpId="0" uiExpand="1" build="p" bldLvl="2" animBg="1"/>
      <p:bldP spid="13" grpId="0" uiExpand="1" build="p" bldLvl="2" animBg="1"/>
      <p:bldP spid="14" grpId="0" uiExpand="1" build="p" bldLvl="2" animBg="1"/>
      <p:bldP spid="18" grpId="0" animBg="1"/>
      <p:bldP spid="8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30129448"/>
              </p:ext>
            </p:extLst>
          </p:nvPr>
        </p:nvGraphicFramePr>
        <p:xfrm>
          <a:off x="2008475" y="1335024"/>
          <a:ext cx="9768997" cy="48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Coverage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2018 OECD data accessed Feb 15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096948"/>
            <a:ext cx="1911280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Bismarck </a:t>
            </a:r>
          </a:p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“All Payer”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60143"/>
            <a:ext cx="1935804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Insurance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65185"/>
            <a:ext cx="1945458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Service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0305"/>
            <a:ext cx="1935804" cy="424732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Multi-payer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84270" y="237690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4270" y="353514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4270" y="5290790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77474447"/>
              </p:ext>
            </p:extLst>
          </p:nvPr>
        </p:nvGraphicFramePr>
        <p:xfrm>
          <a:off x="2008475" y="1335024"/>
          <a:ext cx="9768997" cy="48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Health Expenditures Per Person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from 2021 (or 2020 if 2021 not available) and adjusted for purchasing power parity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stats.oecd.org</a:t>
            </a:r>
            <a:r>
              <a:rPr lang="en-US" dirty="0"/>
              <a:t> Accessed March 15 2023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84270" y="237690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270" y="5290790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" y="4096948"/>
            <a:ext cx="1911280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Bismarck </a:t>
            </a:r>
          </a:p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“All Payer”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560143"/>
            <a:ext cx="1935804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Insurance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65185"/>
            <a:ext cx="1945458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70305"/>
            <a:ext cx="1935804" cy="424732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Multi-payer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4270" y="353514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EEEC75B-5781-E488-F635-B1E809112F54}"/>
              </a:ext>
            </a:extLst>
          </p:cNvPr>
          <p:cNvSpPr/>
          <p:nvPr/>
        </p:nvSpPr>
        <p:spPr>
          <a:xfrm>
            <a:off x="8628074" y="4115610"/>
            <a:ext cx="2528595" cy="613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Average = $6,588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4FB1D-FB1C-3CE1-9497-3D27010AF51D}"/>
              </a:ext>
            </a:extLst>
          </p:cNvPr>
          <p:cNvSpPr/>
          <p:nvPr/>
        </p:nvSpPr>
        <p:spPr>
          <a:xfrm>
            <a:off x="8628074" y="2647820"/>
            <a:ext cx="2528595" cy="613328"/>
          </a:xfrm>
          <a:prstGeom prst="rect">
            <a:avLst/>
          </a:prstGeom>
          <a:solidFill>
            <a:srgbClr val="FFC8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Average = $5,271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B1974-D2AA-5EEC-45DC-695451CE8EE5}"/>
              </a:ext>
            </a:extLst>
          </p:cNvPr>
          <p:cNvSpPr/>
          <p:nvPr/>
        </p:nvSpPr>
        <p:spPr>
          <a:xfrm>
            <a:off x="8628074" y="1615219"/>
            <a:ext cx="2528595" cy="613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Average = $4,631</a:t>
            </a:r>
          </a:p>
        </p:txBody>
      </p:sp>
    </p:spTree>
    <p:extLst>
      <p:ext uri="{BB962C8B-B14F-4D97-AF65-F5344CB8AC3E}">
        <p14:creationId xmlns:p14="http://schemas.microsoft.com/office/powerpoint/2010/main" val="41584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13371125"/>
              </p:ext>
            </p:extLst>
          </p:nvPr>
        </p:nvGraphicFramePr>
        <p:xfrm>
          <a:off x="2008475" y="1335024"/>
          <a:ext cx="9768997" cy="48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Life Expectancy at Birth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from 2021 or most recent year available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stats.oecd.org</a:t>
            </a:r>
            <a:r>
              <a:rPr lang="en-US" dirty="0"/>
              <a:t> Accessed March 16 2023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84270" y="237690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4270" y="353514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270" y="5290790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" y="4096948"/>
            <a:ext cx="1911280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Bismarck </a:t>
            </a:r>
          </a:p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rgbClr val="FFFF00"/>
                </a:solidFill>
              </a:rPr>
              <a:t>All Payer”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560143"/>
            <a:ext cx="1935804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Insurance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65185"/>
            <a:ext cx="1945458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70305"/>
            <a:ext cx="1935804" cy="424732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Multi-payer</a:t>
            </a:r>
          </a:p>
        </p:txBody>
      </p:sp>
    </p:spTree>
    <p:extLst>
      <p:ext uri="{BB962C8B-B14F-4D97-AF65-F5344CB8AC3E}">
        <p14:creationId xmlns:p14="http://schemas.microsoft.com/office/powerpoint/2010/main" val="13447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02305894"/>
              </p:ext>
            </p:extLst>
          </p:nvPr>
        </p:nvGraphicFramePr>
        <p:xfrm>
          <a:off x="2008475" y="1335024"/>
          <a:ext cx="9768997" cy="48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6818" cy="1325563"/>
          </a:xfrm>
        </p:spPr>
        <p:txBody>
          <a:bodyPr/>
          <a:lstStyle/>
          <a:p>
            <a:r>
              <a:rPr lang="en-US" dirty="0"/>
              <a:t>Physicians per 1,000 Population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from 2021 or most recent year available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stats.oecd.org</a:t>
            </a:r>
            <a:r>
              <a:rPr lang="en-US" dirty="0"/>
              <a:t> Accessed March 16 2023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84270" y="237690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4270" y="3535142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270" y="5290790"/>
            <a:ext cx="3190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" y="4096948"/>
            <a:ext cx="1911280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Bismarck </a:t>
            </a:r>
          </a:p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“All Payer”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560143"/>
            <a:ext cx="1935804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Insurance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65185"/>
            <a:ext cx="1945458" cy="757130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Natl Health </a:t>
            </a:r>
            <a:r>
              <a:rPr lang="en-US" sz="2400" b="1" dirty="0">
                <a:solidFill>
                  <a:srgbClr val="FFFF00"/>
                </a:solidFill>
              </a:rPr>
              <a:t>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70305"/>
            <a:ext cx="1935804" cy="424732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</a:rPr>
              <a:t>Multi-payer</a:t>
            </a:r>
          </a:p>
        </p:txBody>
      </p:sp>
    </p:spTree>
    <p:extLst>
      <p:ext uri="{BB962C8B-B14F-4D97-AF65-F5344CB8AC3E}">
        <p14:creationId xmlns:p14="http://schemas.microsoft.com/office/powerpoint/2010/main" val="375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39277</TotalTime>
  <Words>2119</Words>
  <Application>Microsoft Macintosh PowerPoint</Application>
  <PresentationFormat>Widescreen</PresentationFormat>
  <Paragraphs>425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Franklin Gothic Book</vt:lpstr>
      <vt:lpstr>Office Theme</vt:lpstr>
      <vt:lpstr>Around the World and Back Searching for a better healthcare system</vt:lpstr>
      <vt:lpstr>PowerPoint Presentation</vt:lpstr>
      <vt:lpstr>American Physicians Are Not Satisfied</vt:lpstr>
      <vt:lpstr>1970 – 2020: USA Drifts Further and Further Off Course</vt:lpstr>
      <vt:lpstr>Common Finance Models</vt:lpstr>
      <vt:lpstr>Population Coverage</vt:lpstr>
      <vt:lpstr>Health Expenditures Per Person</vt:lpstr>
      <vt:lpstr>Life Expectancy at Birth</vt:lpstr>
      <vt:lpstr>Physicians per 1,000 Population</vt:lpstr>
      <vt:lpstr>MRI Scanners per Million Population</vt:lpstr>
      <vt:lpstr>The Choice Is Our Own</vt:lpstr>
      <vt:lpstr>United Kingdom: National Health Service</vt:lpstr>
      <vt:lpstr>Canada: National Health Insurance</vt:lpstr>
      <vt:lpstr>Germany: “Bismarck”</vt:lpstr>
      <vt:lpstr>Singapore: “Multipayer”</vt:lpstr>
      <vt:lpstr>USA: “Multipayer”</vt:lpstr>
      <vt:lpstr>PowerPoint Presentation</vt:lpstr>
      <vt:lpstr>PowerPoint Presentation</vt:lpstr>
      <vt:lpstr>It’s not just bewildering;  Our Complexity Is Expensive</vt:lpstr>
      <vt:lpstr>EPIC EHR Notes Count</vt:lpstr>
      <vt:lpstr>The Grand Experiment</vt:lpstr>
      <vt:lpstr>The Grand Experiment</vt:lpstr>
      <vt:lpstr>Insurance Overhead Is Often Hidden</vt:lpstr>
      <vt:lpstr>PowerPoint Presentation</vt:lpstr>
      <vt:lpstr>More administrators and Fewer Healthcare Workers</vt:lpstr>
      <vt:lpstr>Surgery Waiting Times British Columbia</vt:lpstr>
      <vt:lpstr>Surgery Waiting Times British Columbia</vt:lpstr>
      <vt:lpstr>Surgery Waiting Times British Columbia</vt:lpstr>
      <vt:lpstr>British Columbia Is Not Unique</vt:lpstr>
      <vt:lpstr>The Grand Experiment</vt:lpstr>
      <vt:lpstr>An Average Week of  Family Medicine in Canada </vt:lpstr>
      <vt:lpstr>Average Annual Income, 2021, USD</vt:lpstr>
      <vt:lpstr>Malpractice Insurance Costs ($US)</vt:lpstr>
      <vt:lpstr>The Grand Experiment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2433</cp:revision>
  <cp:lastPrinted>2022-03-19T21:22:50Z</cp:lastPrinted>
  <dcterms:created xsi:type="dcterms:W3CDTF">2016-11-02T21:04:26Z</dcterms:created>
  <dcterms:modified xsi:type="dcterms:W3CDTF">2023-03-16T19:09:19Z</dcterms:modified>
</cp:coreProperties>
</file>