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Lst>
  <p:notesMasterIdLst>
    <p:notesMasterId r:id="rId31"/>
  </p:notesMasterIdLst>
  <p:handoutMasterIdLst>
    <p:handoutMasterId r:id="rId32"/>
  </p:handoutMasterIdLst>
  <p:sldIdLst>
    <p:sldId id="464" r:id="rId2"/>
    <p:sldId id="588" r:id="rId3"/>
    <p:sldId id="262" r:id="rId4"/>
    <p:sldId id="271" r:id="rId5"/>
    <p:sldId id="272" r:id="rId6"/>
    <p:sldId id="285" r:id="rId7"/>
    <p:sldId id="265" r:id="rId8"/>
    <p:sldId id="274" r:id="rId9"/>
    <p:sldId id="286" r:id="rId10"/>
    <p:sldId id="277" r:id="rId11"/>
    <p:sldId id="275" r:id="rId12"/>
    <p:sldId id="547" r:id="rId13"/>
    <p:sldId id="591" r:id="rId14"/>
    <p:sldId id="590" r:id="rId15"/>
    <p:sldId id="266" r:id="rId16"/>
    <p:sldId id="585" r:id="rId17"/>
    <p:sldId id="593" r:id="rId18"/>
    <p:sldId id="587" r:id="rId19"/>
    <p:sldId id="589" r:id="rId20"/>
    <p:sldId id="491" r:id="rId21"/>
    <p:sldId id="481" r:id="rId22"/>
    <p:sldId id="476" r:id="rId23"/>
    <p:sldId id="483" r:id="rId24"/>
    <p:sldId id="568" r:id="rId25"/>
    <p:sldId id="592" r:id="rId26"/>
    <p:sldId id="268" r:id="rId27"/>
    <p:sldId id="259" r:id="rId28"/>
    <p:sldId id="586" r:id="rId29"/>
    <p:sldId id="594" r:id="rId30"/>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Lucida Grande"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Lucida Grande"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Lucida Grande"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Lucida Grande"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Lucida Grande" charset="0"/>
        <a:ea typeface="ＭＳ Ｐゴシック" charset="0"/>
        <a:cs typeface="ＭＳ Ｐゴシック" charset="0"/>
      </a:defRPr>
    </a:lvl5pPr>
    <a:lvl6pPr marL="2286000" algn="l" defTabSz="457200" rtl="0" eaLnBrk="1" latinLnBrk="0" hangingPunct="1">
      <a:defRPr sz="2400" kern="1200">
        <a:solidFill>
          <a:schemeClr val="tx1"/>
        </a:solidFill>
        <a:latin typeface="Lucida Grande" charset="0"/>
        <a:ea typeface="ＭＳ Ｐゴシック" charset="0"/>
        <a:cs typeface="ＭＳ Ｐゴシック" charset="0"/>
      </a:defRPr>
    </a:lvl6pPr>
    <a:lvl7pPr marL="2743200" algn="l" defTabSz="457200" rtl="0" eaLnBrk="1" latinLnBrk="0" hangingPunct="1">
      <a:defRPr sz="2400" kern="1200">
        <a:solidFill>
          <a:schemeClr val="tx1"/>
        </a:solidFill>
        <a:latin typeface="Lucida Grande" charset="0"/>
        <a:ea typeface="ＭＳ Ｐゴシック" charset="0"/>
        <a:cs typeface="ＭＳ Ｐゴシック" charset="0"/>
      </a:defRPr>
    </a:lvl7pPr>
    <a:lvl8pPr marL="3200400" algn="l" defTabSz="457200" rtl="0" eaLnBrk="1" latinLnBrk="0" hangingPunct="1">
      <a:defRPr sz="2400" kern="1200">
        <a:solidFill>
          <a:schemeClr val="tx1"/>
        </a:solidFill>
        <a:latin typeface="Lucida Grande" charset="0"/>
        <a:ea typeface="ＭＳ Ｐゴシック" charset="0"/>
        <a:cs typeface="ＭＳ Ｐゴシック" charset="0"/>
      </a:defRPr>
    </a:lvl8pPr>
    <a:lvl9pPr marL="3657600" algn="l" defTabSz="457200" rtl="0" eaLnBrk="1" latinLnBrk="0" hangingPunct="1">
      <a:defRPr sz="2400" kern="1200">
        <a:solidFill>
          <a:schemeClr val="tx1"/>
        </a:solidFill>
        <a:latin typeface="Lucida Grande"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5507">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rtners Information Systems" initials="PHS I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frameSlides="1"/>
  <p:clrMru>
    <a:srgbClr val="00436E"/>
    <a:srgbClr val="A9AA8D"/>
    <a:srgbClr val="37424A"/>
    <a:srgbClr val="8CB8C6"/>
    <a:srgbClr val="C2C2A0"/>
    <a:srgbClr val="00325E"/>
    <a:srgbClr val="003366"/>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194" autoAdjust="0"/>
    <p:restoredTop sz="78726" autoAdjust="0"/>
  </p:normalViewPr>
  <p:slideViewPr>
    <p:cSldViewPr snapToGrid="0">
      <p:cViewPr varScale="1">
        <p:scale>
          <a:sx n="120" d="100"/>
          <a:sy n="120" d="100"/>
        </p:scale>
        <p:origin x="2776" y="192"/>
      </p:cViewPr>
      <p:guideLst>
        <p:guide orient="horz" pos="2160"/>
        <p:guide pos="5507"/>
      </p:guideLst>
    </p:cSldViewPr>
  </p:slideViewPr>
  <p:notesTextViewPr>
    <p:cViewPr>
      <p:scale>
        <a:sx n="100" d="100"/>
        <a:sy n="100" d="100"/>
      </p:scale>
      <p:origin x="0" y="0"/>
    </p:cViewPr>
  </p:notesTextViewPr>
  <p:sorterViewPr>
    <p:cViewPr>
      <p:scale>
        <a:sx n="1" d="1"/>
        <a:sy n="1" d="1"/>
      </p:scale>
      <p:origin x="0" y="3248"/>
    </p:cViewPr>
  </p:sorterViewPr>
  <p:notesViewPr>
    <p:cSldViewPr snapToGrid="0">
      <p:cViewPr>
        <p:scale>
          <a:sx n="100" d="100"/>
          <a:sy n="100" d="100"/>
        </p:scale>
        <p:origin x="-1672" y="116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D5B81F-EE86-E045-8A44-80791F606A9D}" type="doc">
      <dgm:prSet loTypeId="urn:microsoft.com/office/officeart/2005/8/layout/cycle8" loCatId="" qsTypeId="urn:microsoft.com/office/officeart/2005/8/quickstyle/simple4" qsCatId="simple" csTypeId="urn:microsoft.com/office/officeart/2005/8/colors/accent1_2" csCatId="accent1" phldr="1"/>
      <dgm:spPr/>
    </dgm:pt>
    <dgm:pt modelId="{EE68A08C-1180-914D-8673-8DD591FE593E}">
      <dgm:prSet phldrT="[Text]"/>
      <dgm:spPr/>
      <dgm:t>
        <a:bodyPr/>
        <a:lstStyle/>
        <a:p>
          <a:r>
            <a:rPr lang="es-ES_tradnl" b="1" dirty="0">
              <a:solidFill>
                <a:schemeClr val="tx2"/>
              </a:solidFill>
              <a:latin typeface="Arial" panose="020B0604020202020204" pitchFamily="34" charset="0"/>
              <a:cs typeface="Arial" panose="020B0604020202020204" pitchFamily="34" charset="0"/>
            </a:rPr>
            <a:t>Messenger</a:t>
          </a:r>
        </a:p>
      </dgm:t>
    </dgm:pt>
    <dgm:pt modelId="{C551A94A-D9AF-6A49-A841-131C213007E9}" type="parTrans" cxnId="{D86F6B97-7014-2744-9033-D0F2B34A80C2}">
      <dgm:prSet/>
      <dgm:spPr/>
      <dgm:t>
        <a:bodyPr/>
        <a:lstStyle/>
        <a:p>
          <a:endParaRPr lang="es-ES_tradnl"/>
        </a:p>
      </dgm:t>
    </dgm:pt>
    <dgm:pt modelId="{860B19BC-4FB4-0048-BF43-0B5DB6539F65}" type="sibTrans" cxnId="{D86F6B97-7014-2744-9033-D0F2B34A80C2}">
      <dgm:prSet/>
      <dgm:spPr/>
      <dgm:t>
        <a:bodyPr/>
        <a:lstStyle/>
        <a:p>
          <a:endParaRPr lang="es-ES_tradnl"/>
        </a:p>
      </dgm:t>
    </dgm:pt>
    <dgm:pt modelId="{C641DBD7-4164-ED4D-AC95-7C60894590A2}">
      <dgm:prSet phldrT="[Text]"/>
      <dgm:spPr/>
      <dgm:t>
        <a:bodyPr/>
        <a:lstStyle/>
        <a:p>
          <a:r>
            <a:rPr lang="es-ES_tradnl" b="1" dirty="0">
              <a:solidFill>
                <a:schemeClr val="tx2"/>
              </a:solidFill>
              <a:latin typeface="Arial" panose="020B0604020202020204" pitchFamily="34" charset="0"/>
              <a:cs typeface="Arial" panose="020B0604020202020204" pitchFamily="34" charset="0"/>
            </a:rPr>
            <a:t>Trust</a:t>
          </a:r>
        </a:p>
      </dgm:t>
    </dgm:pt>
    <dgm:pt modelId="{24159A6A-8576-C143-911F-7F5228EDBDCB}" type="parTrans" cxnId="{DB323608-870E-C042-B335-5B6AA1498A5B}">
      <dgm:prSet/>
      <dgm:spPr/>
      <dgm:t>
        <a:bodyPr/>
        <a:lstStyle/>
        <a:p>
          <a:endParaRPr lang="es-ES_tradnl"/>
        </a:p>
      </dgm:t>
    </dgm:pt>
    <dgm:pt modelId="{CF577C92-D0EE-5445-9AE1-EE86BB0F7D3E}" type="sibTrans" cxnId="{DB323608-870E-C042-B335-5B6AA1498A5B}">
      <dgm:prSet/>
      <dgm:spPr/>
      <dgm:t>
        <a:bodyPr/>
        <a:lstStyle/>
        <a:p>
          <a:endParaRPr lang="es-ES_tradnl"/>
        </a:p>
      </dgm:t>
    </dgm:pt>
    <dgm:pt modelId="{E81B3A13-F310-F74E-9B61-EB763437595C}">
      <dgm:prSet phldrT="[Text]"/>
      <dgm:spPr/>
      <dgm:t>
        <a:bodyPr/>
        <a:lstStyle/>
        <a:p>
          <a:r>
            <a:rPr lang="es-ES_tradnl" b="1" dirty="0" err="1">
              <a:solidFill>
                <a:schemeClr val="tx2"/>
              </a:solidFill>
              <a:latin typeface="Arial" panose="020B0604020202020204" pitchFamily="34" charset="0"/>
              <a:cs typeface="Arial" panose="020B0604020202020204" pitchFamily="34" charset="0"/>
            </a:rPr>
            <a:t>Message</a:t>
          </a:r>
          <a:endParaRPr lang="es-ES_tradnl" b="1" dirty="0">
            <a:solidFill>
              <a:schemeClr val="tx2"/>
            </a:solidFill>
            <a:latin typeface="Arial" panose="020B0604020202020204" pitchFamily="34" charset="0"/>
            <a:cs typeface="Arial" panose="020B0604020202020204" pitchFamily="34" charset="0"/>
          </a:endParaRPr>
        </a:p>
      </dgm:t>
    </dgm:pt>
    <dgm:pt modelId="{FD188782-DB6F-604D-9215-BA51D90890A4}" type="parTrans" cxnId="{217D020D-603B-4942-9EBF-1219FCDC2EB6}">
      <dgm:prSet/>
      <dgm:spPr/>
      <dgm:t>
        <a:bodyPr/>
        <a:lstStyle/>
        <a:p>
          <a:endParaRPr lang="es-ES_tradnl"/>
        </a:p>
      </dgm:t>
    </dgm:pt>
    <dgm:pt modelId="{6AEFF050-8B3F-474D-A9F6-5D6D47909D13}" type="sibTrans" cxnId="{217D020D-603B-4942-9EBF-1219FCDC2EB6}">
      <dgm:prSet/>
      <dgm:spPr/>
      <dgm:t>
        <a:bodyPr/>
        <a:lstStyle/>
        <a:p>
          <a:endParaRPr lang="es-ES_tradnl"/>
        </a:p>
      </dgm:t>
    </dgm:pt>
    <dgm:pt modelId="{53E2FC6B-9A2B-654B-8509-40E9A8587E4B}" type="pres">
      <dgm:prSet presAssocID="{C2D5B81F-EE86-E045-8A44-80791F606A9D}" presName="compositeShape" presStyleCnt="0">
        <dgm:presLayoutVars>
          <dgm:chMax val="7"/>
          <dgm:dir/>
          <dgm:resizeHandles val="exact"/>
        </dgm:presLayoutVars>
      </dgm:prSet>
      <dgm:spPr/>
    </dgm:pt>
    <dgm:pt modelId="{7D172E97-B85F-E74A-A2F6-905E9BD8079A}" type="pres">
      <dgm:prSet presAssocID="{C2D5B81F-EE86-E045-8A44-80791F606A9D}" presName="wedge1" presStyleLbl="node1" presStyleIdx="0" presStyleCnt="3"/>
      <dgm:spPr/>
    </dgm:pt>
    <dgm:pt modelId="{AD59F1B3-44E0-124C-9567-20E5C45CDCA6}" type="pres">
      <dgm:prSet presAssocID="{C2D5B81F-EE86-E045-8A44-80791F606A9D}" presName="dummy1a" presStyleCnt="0"/>
      <dgm:spPr/>
    </dgm:pt>
    <dgm:pt modelId="{D19526C0-99C6-1A43-B0B9-BFB751CEA7C8}" type="pres">
      <dgm:prSet presAssocID="{C2D5B81F-EE86-E045-8A44-80791F606A9D}" presName="dummy1b" presStyleCnt="0"/>
      <dgm:spPr/>
    </dgm:pt>
    <dgm:pt modelId="{21F25769-8E41-B945-86E2-83F2D86ED12E}" type="pres">
      <dgm:prSet presAssocID="{C2D5B81F-EE86-E045-8A44-80791F606A9D}" presName="wedge1Tx" presStyleLbl="node1" presStyleIdx="0" presStyleCnt="3">
        <dgm:presLayoutVars>
          <dgm:chMax val="0"/>
          <dgm:chPref val="0"/>
          <dgm:bulletEnabled val="1"/>
        </dgm:presLayoutVars>
      </dgm:prSet>
      <dgm:spPr/>
    </dgm:pt>
    <dgm:pt modelId="{4DE9F973-84A6-834E-9B66-2F3356B1AE16}" type="pres">
      <dgm:prSet presAssocID="{C2D5B81F-EE86-E045-8A44-80791F606A9D}" presName="wedge2" presStyleLbl="node1" presStyleIdx="1" presStyleCnt="3"/>
      <dgm:spPr/>
    </dgm:pt>
    <dgm:pt modelId="{E86F9A41-39E7-6C41-B794-D9A60B032EE2}" type="pres">
      <dgm:prSet presAssocID="{C2D5B81F-EE86-E045-8A44-80791F606A9D}" presName="dummy2a" presStyleCnt="0"/>
      <dgm:spPr/>
    </dgm:pt>
    <dgm:pt modelId="{8076729F-2DDA-9B43-BF2C-1935910C7F58}" type="pres">
      <dgm:prSet presAssocID="{C2D5B81F-EE86-E045-8A44-80791F606A9D}" presName="dummy2b" presStyleCnt="0"/>
      <dgm:spPr/>
    </dgm:pt>
    <dgm:pt modelId="{425D641E-1A77-A440-BBEE-8483FC12DA2A}" type="pres">
      <dgm:prSet presAssocID="{C2D5B81F-EE86-E045-8A44-80791F606A9D}" presName="wedge2Tx" presStyleLbl="node1" presStyleIdx="1" presStyleCnt="3">
        <dgm:presLayoutVars>
          <dgm:chMax val="0"/>
          <dgm:chPref val="0"/>
          <dgm:bulletEnabled val="1"/>
        </dgm:presLayoutVars>
      </dgm:prSet>
      <dgm:spPr/>
    </dgm:pt>
    <dgm:pt modelId="{BF3F9BEF-C30B-EC44-AA75-07CBAC678120}" type="pres">
      <dgm:prSet presAssocID="{C2D5B81F-EE86-E045-8A44-80791F606A9D}" presName="wedge3" presStyleLbl="node1" presStyleIdx="2" presStyleCnt="3"/>
      <dgm:spPr/>
    </dgm:pt>
    <dgm:pt modelId="{CDB10637-61AD-4F4F-8E48-03ED8B1E2645}" type="pres">
      <dgm:prSet presAssocID="{C2D5B81F-EE86-E045-8A44-80791F606A9D}" presName="dummy3a" presStyleCnt="0"/>
      <dgm:spPr/>
    </dgm:pt>
    <dgm:pt modelId="{9F2DD1F9-78D9-D440-9C2E-999EE6902D89}" type="pres">
      <dgm:prSet presAssocID="{C2D5B81F-EE86-E045-8A44-80791F606A9D}" presName="dummy3b" presStyleCnt="0"/>
      <dgm:spPr/>
    </dgm:pt>
    <dgm:pt modelId="{92C2DA44-D363-A243-8005-BCDBAF04532E}" type="pres">
      <dgm:prSet presAssocID="{C2D5B81F-EE86-E045-8A44-80791F606A9D}" presName="wedge3Tx" presStyleLbl="node1" presStyleIdx="2" presStyleCnt="3">
        <dgm:presLayoutVars>
          <dgm:chMax val="0"/>
          <dgm:chPref val="0"/>
          <dgm:bulletEnabled val="1"/>
        </dgm:presLayoutVars>
      </dgm:prSet>
      <dgm:spPr/>
    </dgm:pt>
    <dgm:pt modelId="{FE1E3DA6-E758-4740-8AD6-51EBFF992CF9}" type="pres">
      <dgm:prSet presAssocID="{860B19BC-4FB4-0048-BF43-0B5DB6539F65}" presName="arrowWedge1" presStyleLbl="fgSibTrans2D1" presStyleIdx="0" presStyleCnt="3"/>
      <dgm:spPr/>
    </dgm:pt>
    <dgm:pt modelId="{C2EF3472-CCB8-1847-9D34-FFD3FBCD915C}" type="pres">
      <dgm:prSet presAssocID="{CF577C92-D0EE-5445-9AE1-EE86BB0F7D3E}" presName="arrowWedge2" presStyleLbl="fgSibTrans2D1" presStyleIdx="1" presStyleCnt="3"/>
      <dgm:spPr/>
    </dgm:pt>
    <dgm:pt modelId="{C80027A8-8F7C-0C4B-98B6-024B36C961A2}" type="pres">
      <dgm:prSet presAssocID="{6AEFF050-8B3F-474D-A9F6-5D6D47909D13}" presName="arrowWedge3" presStyleLbl="fgSibTrans2D1" presStyleIdx="2" presStyleCnt="3"/>
      <dgm:spPr/>
    </dgm:pt>
  </dgm:ptLst>
  <dgm:cxnLst>
    <dgm:cxn modelId="{DB323608-870E-C042-B335-5B6AA1498A5B}" srcId="{C2D5B81F-EE86-E045-8A44-80791F606A9D}" destId="{C641DBD7-4164-ED4D-AC95-7C60894590A2}" srcOrd="1" destOrd="0" parTransId="{24159A6A-8576-C143-911F-7F5228EDBDCB}" sibTransId="{CF577C92-D0EE-5445-9AE1-EE86BB0F7D3E}"/>
    <dgm:cxn modelId="{217D020D-603B-4942-9EBF-1219FCDC2EB6}" srcId="{C2D5B81F-EE86-E045-8A44-80791F606A9D}" destId="{E81B3A13-F310-F74E-9B61-EB763437595C}" srcOrd="2" destOrd="0" parTransId="{FD188782-DB6F-604D-9215-BA51D90890A4}" sibTransId="{6AEFF050-8B3F-474D-A9F6-5D6D47909D13}"/>
    <dgm:cxn modelId="{01B9BA6E-285E-E54B-939F-131060DF7C4C}" type="presOf" srcId="{EE68A08C-1180-914D-8673-8DD591FE593E}" destId="{21F25769-8E41-B945-86E2-83F2D86ED12E}" srcOrd="1" destOrd="0" presId="urn:microsoft.com/office/officeart/2005/8/layout/cycle8"/>
    <dgm:cxn modelId="{FD882A87-482D-E14B-9CB7-14482B685D6B}" type="presOf" srcId="{E81B3A13-F310-F74E-9B61-EB763437595C}" destId="{BF3F9BEF-C30B-EC44-AA75-07CBAC678120}" srcOrd="0" destOrd="0" presId="urn:microsoft.com/office/officeart/2005/8/layout/cycle8"/>
    <dgm:cxn modelId="{D86F6B97-7014-2744-9033-D0F2B34A80C2}" srcId="{C2D5B81F-EE86-E045-8A44-80791F606A9D}" destId="{EE68A08C-1180-914D-8673-8DD591FE593E}" srcOrd="0" destOrd="0" parTransId="{C551A94A-D9AF-6A49-A841-131C213007E9}" sibTransId="{860B19BC-4FB4-0048-BF43-0B5DB6539F65}"/>
    <dgm:cxn modelId="{CE3967A2-623A-7941-8676-5C9A0726E968}" type="presOf" srcId="{C641DBD7-4164-ED4D-AC95-7C60894590A2}" destId="{425D641E-1A77-A440-BBEE-8483FC12DA2A}" srcOrd="1" destOrd="0" presId="urn:microsoft.com/office/officeart/2005/8/layout/cycle8"/>
    <dgm:cxn modelId="{6B6873D8-C62B-4D4D-BDA0-88DA0D006B54}" type="presOf" srcId="{C2D5B81F-EE86-E045-8A44-80791F606A9D}" destId="{53E2FC6B-9A2B-654B-8509-40E9A8587E4B}" srcOrd="0" destOrd="0" presId="urn:microsoft.com/office/officeart/2005/8/layout/cycle8"/>
    <dgm:cxn modelId="{BC54B4DE-1DFA-8A40-BD18-E8BE79AF045A}" type="presOf" srcId="{C641DBD7-4164-ED4D-AC95-7C60894590A2}" destId="{4DE9F973-84A6-834E-9B66-2F3356B1AE16}" srcOrd="0" destOrd="0" presId="urn:microsoft.com/office/officeart/2005/8/layout/cycle8"/>
    <dgm:cxn modelId="{FE4E67E1-F74C-E443-8810-367BC124A6C5}" type="presOf" srcId="{E81B3A13-F310-F74E-9B61-EB763437595C}" destId="{92C2DA44-D363-A243-8005-BCDBAF04532E}" srcOrd="1" destOrd="0" presId="urn:microsoft.com/office/officeart/2005/8/layout/cycle8"/>
    <dgm:cxn modelId="{F9E738FC-D25B-B04E-A08C-47C9D0569F04}" type="presOf" srcId="{EE68A08C-1180-914D-8673-8DD591FE593E}" destId="{7D172E97-B85F-E74A-A2F6-905E9BD8079A}" srcOrd="0" destOrd="0" presId="urn:microsoft.com/office/officeart/2005/8/layout/cycle8"/>
    <dgm:cxn modelId="{A2B52D4F-81D4-154C-B4AB-F086B4247DEE}" type="presParOf" srcId="{53E2FC6B-9A2B-654B-8509-40E9A8587E4B}" destId="{7D172E97-B85F-E74A-A2F6-905E9BD8079A}" srcOrd="0" destOrd="0" presId="urn:microsoft.com/office/officeart/2005/8/layout/cycle8"/>
    <dgm:cxn modelId="{C9D2DE77-34D4-2547-935C-82885C244E29}" type="presParOf" srcId="{53E2FC6B-9A2B-654B-8509-40E9A8587E4B}" destId="{AD59F1B3-44E0-124C-9567-20E5C45CDCA6}" srcOrd="1" destOrd="0" presId="urn:microsoft.com/office/officeart/2005/8/layout/cycle8"/>
    <dgm:cxn modelId="{F807754E-613B-BF41-A5FE-9C9A8E190111}" type="presParOf" srcId="{53E2FC6B-9A2B-654B-8509-40E9A8587E4B}" destId="{D19526C0-99C6-1A43-B0B9-BFB751CEA7C8}" srcOrd="2" destOrd="0" presId="urn:microsoft.com/office/officeart/2005/8/layout/cycle8"/>
    <dgm:cxn modelId="{9E289F3F-DF32-7C4E-9553-BD033BDD39D8}" type="presParOf" srcId="{53E2FC6B-9A2B-654B-8509-40E9A8587E4B}" destId="{21F25769-8E41-B945-86E2-83F2D86ED12E}" srcOrd="3" destOrd="0" presId="urn:microsoft.com/office/officeart/2005/8/layout/cycle8"/>
    <dgm:cxn modelId="{70D27A99-FCEE-1743-90B5-61692FB1AE81}" type="presParOf" srcId="{53E2FC6B-9A2B-654B-8509-40E9A8587E4B}" destId="{4DE9F973-84A6-834E-9B66-2F3356B1AE16}" srcOrd="4" destOrd="0" presId="urn:microsoft.com/office/officeart/2005/8/layout/cycle8"/>
    <dgm:cxn modelId="{EF4C4BB7-3429-3744-A5FD-6065D994F611}" type="presParOf" srcId="{53E2FC6B-9A2B-654B-8509-40E9A8587E4B}" destId="{E86F9A41-39E7-6C41-B794-D9A60B032EE2}" srcOrd="5" destOrd="0" presId="urn:microsoft.com/office/officeart/2005/8/layout/cycle8"/>
    <dgm:cxn modelId="{AD16C9AA-544D-9C40-8DF6-A7D68183B5ED}" type="presParOf" srcId="{53E2FC6B-9A2B-654B-8509-40E9A8587E4B}" destId="{8076729F-2DDA-9B43-BF2C-1935910C7F58}" srcOrd="6" destOrd="0" presId="urn:microsoft.com/office/officeart/2005/8/layout/cycle8"/>
    <dgm:cxn modelId="{C45E1876-382C-C24F-81C7-9EEE3950BF3F}" type="presParOf" srcId="{53E2FC6B-9A2B-654B-8509-40E9A8587E4B}" destId="{425D641E-1A77-A440-BBEE-8483FC12DA2A}" srcOrd="7" destOrd="0" presId="urn:microsoft.com/office/officeart/2005/8/layout/cycle8"/>
    <dgm:cxn modelId="{74C7A44D-97F5-1D4B-9DCE-91905746D6D1}" type="presParOf" srcId="{53E2FC6B-9A2B-654B-8509-40E9A8587E4B}" destId="{BF3F9BEF-C30B-EC44-AA75-07CBAC678120}" srcOrd="8" destOrd="0" presId="urn:microsoft.com/office/officeart/2005/8/layout/cycle8"/>
    <dgm:cxn modelId="{F8A78738-9AFC-5740-ACA9-7D3E49CD62A9}" type="presParOf" srcId="{53E2FC6B-9A2B-654B-8509-40E9A8587E4B}" destId="{CDB10637-61AD-4F4F-8E48-03ED8B1E2645}" srcOrd="9" destOrd="0" presId="urn:microsoft.com/office/officeart/2005/8/layout/cycle8"/>
    <dgm:cxn modelId="{AC178102-C434-3E46-BC51-BFA4D3B5DA68}" type="presParOf" srcId="{53E2FC6B-9A2B-654B-8509-40E9A8587E4B}" destId="{9F2DD1F9-78D9-D440-9C2E-999EE6902D89}" srcOrd="10" destOrd="0" presId="urn:microsoft.com/office/officeart/2005/8/layout/cycle8"/>
    <dgm:cxn modelId="{7F657D47-ABD4-D349-95AF-7998C7C9B72A}" type="presParOf" srcId="{53E2FC6B-9A2B-654B-8509-40E9A8587E4B}" destId="{92C2DA44-D363-A243-8005-BCDBAF04532E}" srcOrd="11" destOrd="0" presId="urn:microsoft.com/office/officeart/2005/8/layout/cycle8"/>
    <dgm:cxn modelId="{074A6258-D1AB-E146-BCAC-173DE1364BC5}" type="presParOf" srcId="{53E2FC6B-9A2B-654B-8509-40E9A8587E4B}" destId="{FE1E3DA6-E758-4740-8AD6-51EBFF992CF9}" srcOrd="12" destOrd="0" presId="urn:microsoft.com/office/officeart/2005/8/layout/cycle8"/>
    <dgm:cxn modelId="{62B70346-768F-6543-B469-7CC738ECA1DC}" type="presParOf" srcId="{53E2FC6B-9A2B-654B-8509-40E9A8587E4B}" destId="{C2EF3472-CCB8-1847-9D34-FFD3FBCD915C}" srcOrd="13" destOrd="0" presId="urn:microsoft.com/office/officeart/2005/8/layout/cycle8"/>
    <dgm:cxn modelId="{C063CDB0-17FF-9547-8957-8400656363FE}" type="presParOf" srcId="{53E2FC6B-9A2B-654B-8509-40E9A8587E4B}" destId="{C80027A8-8F7C-0C4B-98B6-024B36C961A2}" srcOrd="14" destOrd="0" presId="urn:microsoft.com/office/officeart/2005/8/layout/cycle8"/>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D5B81F-EE86-E045-8A44-80791F606A9D}" type="doc">
      <dgm:prSet loTypeId="urn:microsoft.com/office/officeart/2005/8/layout/cycle8" loCatId="" qsTypeId="urn:microsoft.com/office/officeart/2005/8/quickstyle/simple4" qsCatId="simple" csTypeId="urn:microsoft.com/office/officeart/2005/8/colors/accent1_2" csCatId="accent1" phldr="1"/>
      <dgm:spPr/>
    </dgm:pt>
    <dgm:pt modelId="{EE68A08C-1180-914D-8673-8DD591FE593E}">
      <dgm:prSet phldrT="[Text]"/>
      <dgm:spPr/>
      <dgm:t>
        <a:bodyPr/>
        <a:lstStyle/>
        <a:p>
          <a:r>
            <a:rPr lang="es-ES_tradnl" b="1" dirty="0">
              <a:solidFill>
                <a:schemeClr val="tx2"/>
              </a:solidFill>
              <a:latin typeface="Arial" panose="020B0604020202020204" pitchFamily="34" charset="0"/>
              <a:cs typeface="Arial" panose="020B0604020202020204" pitchFamily="34" charset="0"/>
            </a:rPr>
            <a:t>Access </a:t>
          </a:r>
          <a:r>
            <a:rPr lang="es-ES_tradnl" b="1" dirty="0" err="1">
              <a:solidFill>
                <a:schemeClr val="tx2"/>
              </a:solidFill>
              <a:latin typeface="Arial" panose="020B0604020202020204" pitchFamily="34" charset="0"/>
              <a:cs typeface="Arial" panose="020B0604020202020204" pitchFamily="34" charset="0"/>
            </a:rPr>
            <a:t>to</a:t>
          </a:r>
          <a:r>
            <a:rPr lang="es-ES_tradnl" b="1" dirty="0">
              <a:solidFill>
                <a:schemeClr val="tx2"/>
              </a:solidFill>
              <a:latin typeface="Arial" panose="020B0604020202020204" pitchFamily="34" charset="0"/>
              <a:cs typeface="Arial" panose="020B0604020202020204" pitchFamily="34" charset="0"/>
            </a:rPr>
            <a:t> </a:t>
          </a:r>
          <a:r>
            <a:rPr lang="es-ES_tradnl" b="1" dirty="0" err="1">
              <a:solidFill>
                <a:schemeClr val="tx2"/>
              </a:solidFill>
              <a:latin typeface="Arial" panose="020B0604020202020204" pitchFamily="34" charset="0"/>
              <a:cs typeface="Arial" panose="020B0604020202020204" pitchFamily="34" charset="0"/>
            </a:rPr>
            <a:t>therapeutics</a:t>
          </a:r>
          <a:endParaRPr lang="es-ES_tradnl" b="1" dirty="0">
            <a:solidFill>
              <a:schemeClr val="tx2"/>
            </a:solidFill>
            <a:latin typeface="Arial" panose="020B0604020202020204" pitchFamily="34" charset="0"/>
            <a:cs typeface="Arial" panose="020B0604020202020204" pitchFamily="34" charset="0"/>
          </a:endParaRPr>
        </a:p>
      </dgm:t>
    </dgm:pt>
    <dgm:pt modelId="{C551A94A-D9AF-6A49-A841-131C213007E9}" type="parTrans" cxnId="{D86F6B97-7014-2744-9033-D0F2B34A80C2}">
      <dgm:prSet/>
      <dgm:spPr/>
      <dgm:t>
        <a:bodyPr/>
        <a:lstStyle/>
        <a:p>
          <a:endParaRPr lang="es-ES_tradnl"/>
        </a:p>
      </dgm:t>
    </dgm:pt>
    <dgm:pt modelId="{860B19BC-4FB4-0048-BF43-0B5DB6539F65}" type="sibTrans" cxnId="{D86F6B97-7014-2744-9033-D0F2B34A80C2}">
      <dgm:prSet/>
      <dgm:spPr/>
      <dgm:t>
        <a:bodyPr/>
        <a:lstStyle/>
        <a:p>
          <a:endParaRPr lang="es-ES_tradnl"/>
        </a:p>
      </dgm:t>
    </dgm:pt>
    <dgm:pt modelId="{C641DBD7-4164-ED4D-AC95-7C60894590A2}">
      <dgm:prSet phldrT="[Text]"/>
      <dgm:spPr/>
      <dgm:t>
        <a:bodyPr/>
        <a:lstStyle/>
        <a:p>
          <a:r>
            <a:rPr lang="es-ES_tradnl" b="1" dirty="0">
              <a:solidFill>
                <a:schemeClr val="tx2"/>
              </a:solidFill>
              <a:latin typeface="Arial" panose="020B0604020202020204" pitchFamily="34" charset="0"/>
              <a:cs typeface="Arial" panose="020B0604020202020204" pitchFamily="34" charset="0"/>
            </a:rPr>
            <a:t>Access to a more diverse &amp; inclusive </a:t>
          </a:r>
          <a:r>
            <a:rPr lang="es-ES_tradnl" b="1" dirty="0" err="1">
              <a:solidFill>
                <a:schemeClr val="tx2"/>
              </a:solidFill>
              <a:latin typeface="Arial" panose="020B0604020202020204" pitchFamily="34" charset="0"/>
              <a:cs typeface="Arial" panose="020B0604020202020204" pitchFamily="34" charset="0"/>
            </a:rPr>
            <a:t>workforce</a:t>
          </a:r>
          <a:endParaRPr lang="es-ES_tradnl" b="1" dirty="0">
            <a:solidFill>
              <a:schemeClr val="tx2"/>
            </a:solidFill>
            <a:latin typeface="Arial" panose="020B0604020202020204" pitchFamily="34" charset="0"/>
            <a:cs typeface="Arial" panose="020B0604020202020204" pitchFamily="34" charset="0"/>
          </a:endParaRPr>
        </a:p>
      </dgm:t>
    </dgm:pt>
    <dgm:pt modelId="{24159A6A-8576-C143-911F-7F5228EDBDCB}" type="parTrans" cxnId="{DB323608-870E-C042-B335-5B6AA1498A5B}">
      <dgm:prSet/>
      <dgm:spPr/>
      <dgm:t>
        <a:bodyPr/>
        <a:lstStyle/>
        <a:p>
          <a:endParaRPr lang="es-ES_tradnl"/>
        </a:p>
      </dgm:t>
    </dgm:pt>
    <dgm:pt modelId="{CF577C92-D0EE-5445-9AE1-EE86BB0F7D3E}" type="sibTrans" cxnId="{DB323608-870E-C042-B335-5B6AA1498A5B}">
      <dgm:prSet/>
      <dgm:spPr/>
      <dgm:t>
        <a:bodyPr/>
        <a:lstStyle/>
        <a:p>
          <a:endParaRPr lang="es-ES_tradnl"/>
        </a:p>
      </dgm:t>
    </dgm:pt>
    <dgm:pt modelId="{E81B3A13-F310-F74E-9B61-EB763437595C}">
      <dgm:prSet phldrT="[Text]"/>
      <dgm:spPr/>
      <dgm:t>
        <a:bodyPr/>
        <a:lstStyle/>
        <a:p>
          <a:r>
            <a:rPr lang="es-ES_tradnl" b="1" dirty="0">
              <a:solidFill>
                <a:schemeClr val="tx2"/>
              </a:solidFill>
              <a:latin typeface="Arial" panose="020B0604020202020204" pitchFamily="34" charset="0"/>
              <a:cs typeface="Arial" panose="020B0604020202020204" pitchFamily="34" charset="0"/>
            </a:rPr>
            <a:t>Access </a:t>
          </a:r>
          <a:r>
            <a:rPr lang="es-ES_tradnl" b="1" dirty="0" err="1">
              <a:solidFill>
                <a:schemeClr val="tx2"/>
              </a:solidFill>
              <a:latin typeface="Arial" panose="020B0604020202020204" pitchFamily="34" charset="0"/>
              <a:cs typeface="Arial" panose="020B0604020202020204" pitchFamily="34" charset="0"/>
            </a:rPr>
            <a:t>to</a:t>
          </a:r>
          <a:r>
            <a:rPr lang="es-ES_tradnl" b="1" dirty="0">
              <a:solidFill>
                <a:schemeClr val="tx2"/>
              </a:solidFill>
              <a:latin typeface="Arial" panose="020B0604020202020204" pitchFamily="34" charset="0"/>
              <a:cs typeface="Arial" panose="020B0604020202020204" pitchFamily="34" charset="0"/>
            </a:rPr>
            <a:t> </a:t>
          </a:r>
          <a:r>
            <a:rPr lang="es-ES_tradnl" b="1" dirty="0" err="1">
              <a:solidFill>
                <a:schemeClr val="tx2"/>
              </a:solidFill>
              <a:latin typeface="Arial" panose="020B0604020202020204" pitchFamily="34" charset="0"/>
              <a:cs typeface="Arial" panose="020B0604020202020204" pitchFamily="34" charset="0"/>
            </a:rPr>
            <a:t>diagnostics</a:t>
          </a:r>
          <a:endParaRPr lang="es-ES_tradnl" b="1" dirty="0">
            <a:solidFill>
              <a:schemeClr val="tx2"/>
            </a:solidFill>
            <a:latin typeface="Arial" panose="020B0604020202020204" pitchFamily="34" charset="0"/>
            <a:cs typeface="Arial" panose="020B0604020202020204" pitchFamily="34" charset="0"/>
          </a:endParaRPr>
        </a:p>
      </dgm:t>
    </dgm:pt>
    <dgm:pt modelId="{FD188782-DB6F-604D-9215-BA51D90890A4}" type="parTrans" cxnId="{217D020D-603B-4942-9EBF-1219FCDC2EB6}">
      <dgm:prSet/>
      <dgm:spPr/>
      <dgm:t>
        <a:bodyPr/>
        <a:lstStyle/>
        <a:p>
          <a:endParaRPr lang="es-ES_tradnl"/>
        </a:p>
      </dgm:t>
    </dgm:pt>
    <dgm:pt modelId="{6AEFF050-8B3F-474D-A9F6-5D6D47909D13}" type="sibTrans" cxnId="{217D020D-603B-4942-9EBF-1219FCDC2EB6}">
      <dgm:prSet/>
      <dgm:spPr/>
      <dgm:t>
        <a:bodyPr/>
        <a:lstStyle/>
        <a:p>
          <a:endParaRPr lang="es-ES_tradnl"/>
        </a:p>
      </dgm:t>
    </dgm:pt>
    <dgm:pt modelId="{53E2FC6B-9A2B-654B-8509-40E9A8587E4B}" type="pres">
      <dgm:prSet presAssocID="{C2D5B81F-EE86-E045-8A44-80791F606A9D}" presName="compositeShape" presStyleCnt="0">
        <dgm:presLayoutVars>
          <dgm:chMax val="7"/>
          <dgm:dir/>
          <dgm:resizeHandles val="exact"/>
        </dgm:presLayoutVars>
      </dgm:prSet>
      <dgm:spPr/>
    </dgm:pt>
    <dgm:pt modelId="{7D172E97-B85F-E74A-A2F6-905E9BD8079A}" type="pres">
      <dgm:prSet presAssocID="{C2D5B81F-EE86-E045-8A44-80791F606A9D}" presName="wedge1" presStyleLbl="node1" presStyleIdx="0" presStyleCnt="3"/>
      <dgm:spPr/>
    </dgm:pt>
    <dgm:pt modelId="{AD59F1B3-44E0-124C-9567-20E5C45CDCA6}" type="pres">
      <dgm:prSet presAssocID="{C2D5B81F-EE86-E045-8A44-80791F606A9D}" presName="dummy1a" presStyleCnt="0"/>
      <dgm:spPr/>
    </dgm:pt>
    <dgm:pt modelId="{D19526C0-99C6-1A43-B0B9-BFB751CEA7C8}" type="pres">
      <dgm:prSet presAssocID="{C2D5B81F-EE86-E045-8A44-80791F606A9D}" presName="dummy1b" presStyleCnt="0"/>
      <dgm:spPr/>
    </dgm:pt>
    <dgm:pt modelId="{21F25769-8E41-B945-86E2-83F2D86ED12E}" type="pres">
      <dgm:prSet presAssocID="{C2D5B81F-EE86-E045-8A44-80791F606A9D}" presName="wedge1Tx" presStyleLbl="node1" presStyleIdx="0" presStyleCnt="3">
        <dgm:presLayoutVars>
          <dgm:chMax val="0"/>
          <dgm:chPref val="0"/>
          <dgm:bulletEnabled val="1"/>
        </dgm:presLayoutVars>
      </dgm:prSet>
      <dgm:spPr/>
    </dgm:pt>
    <dgm:pt modelId="{4DE9F973-84A6-834E-9B66-2F3356B1AE16}" type="pres">
      <dgm:prSet presAssocID="{C2D5B81F-EE86-E045-8A44-80791F606A9D}" presName="wedge2" presStyleLbl="node1" presStyleIdx="1" presStyleCnt="3"/>
      <dgm:spPr/>
    </dgm:pt>
    <dgm:pt modelId="{E86F9A41-39E7-6C41-B794-D9A60B032EE2}" type="pres">
      <dgm:prSet presAssocID="{C2D5B81F-EE86-E045-8A44-80791F606A9D}" presName="dummy2a" presStyleCnt="0"/>
      <dgm:spPr/>
    </dgm:pt>
    <dgm:pt modelId="{8076729F-2DDA-9B43-BF2C-1935910C7F58}" type="pres">
      <dgm:prSet presAssocID="{C2D5B81F-EE86-E045-8A44-80791F606A9D}" presName="dummy2b" presStyleCnt="0"/>
      <dgm:spPr/>
    </dgm:pt>
    <dgm:pt modelId="{425D641E-1A77-A440-BBEE-8483FC12DA2A}" type="pres">
      <dgm:prSet presAssocID="{C2D5B81F-EE86-E045-8A44-80791F606A9D}" presName="wedge2Tx" presStyleLbl="node1" presStyleIdx="1" presStyleCnt="3">
        <dgm:presLayoutVars>
          <dgm:chMax val="0"/>
          <dgm:chPref val="0"/>
          <dgm:bulletEnabled val="1"/>
        </dgm:presLayoutVars>
      </dgm:prSet>
      <dgm:spPr/>
    </dgm:pt>
    <dgm:pt modelId="{BF3F9BEF-C30B-EC44-AA75-07CBAC678120}" type="pres">
      <dgm:prSet presAssocID="{C2D5B81F-EE86-E045-8A44-80791F606A9D}" presName="wedge3" presStyleLbl="node1" presStyleIdx="2" presStyleCnt="3"/>
      <dgm:spPr/>
    </dgm:pt>
    <dgm:pt modelId="{CDB10637-61AD-4F4F-8E48-03ED8B1E2645}" type="pres">
      <dgm:prSet presAssocID="{C2D5B81F-EE86-E045-8A44-80791F606A9D}" presName="dummy3a" presStyleCnt="0"/>
      <dgm:spPr/>
    </dgm:pt>
    <dgm:pt modelId="{9F2DD1F9-78D9-D440-9C2E-999EE6902D89}" type="pres">
      <dgm:prSet presAssocID="{C2D5B81F-EE86-E045-8A44-80791F606A9D}" presName="dummy3b" presStyleCnt="0"/>
      <dgm:spPr/>
    </dgm:pt>
    <dgm:pt modelId="{92C2DA44-D363-A243-8005-BCDBAF04532E}" type="pres">
      <dgm:prSet presAssocID="{C2D5B81F-EE86-E045-8A44-80791F606A9D}" presName="wedge3Tx" presStyleLbl="node1" presStyleIdx="2" presStyleCnt="3">
        <dgm:presLayoutVars>
          <dgm:chMax val="0"/>
          <dgm:chPref val="0"/>
          <dgm:bulletEnabled val="1"/>
        </dgm:presLayoutVars>
      </dgm:prSet>
      <dgm:spPr/>
    </dgm:pt>
    <dgm:pt modelId="{FE1E3DA6-E758-4740-8AD6-51EBFF992CF9}" type="pres">
      <dgm:prSet presAssocID="{860B19BC-4FB4-0048-BF43-0B5DB6539F65}" presName="arrowWedge1" presStyleLbl="fgSibTrans2D1" presStyleIdx="0" presStyleCnt="3"/>
      <dgm:spPr/>
    </dgm:pt>
    <dgm:pt modelId="{C2EF3472-CCB8-1847-9D34-FFD3FBCD915C}" type="pres">
      <dgm:prSet presAssocID="{CF577C92-D0EE-5445-9AE1-EE86BB0F7D3E}" presName="arrowWedge2" presStyleLbl="fgSibTrans2D1" presStyleIdx="1" presStyleCnt="3"/>
      <dgm:spPr/>
    </dgm:pt>
    <dgm:pt modelId="{C80027A8-8F7C-0C4B-98B6-024B36C961A2}" type="pres">
      <dgm:prSet presAssocID="{6AEFF050-8B3F-474D-A9F6-5D6D47909D13}" presName="arrowWedge3" presStyleLbl="fgSibTrans2D1" presStyleIdx="2" presStyleCnt="3"/>
      <dgm:spPr/>
    </dgm:pt>
  </dgm:ptLst>
  <dgm:cxnLst>
    <dgm:cxn modelId="{DB323608-870E-C042-B335-5B6AA1498A5B}" srcId="{C2D5B81F-EE86-E045-8A44-80791F606A9D}" destId="{C641DBD7-4164-ED4D-AC95-7C60894590A2}" srcOrd="1" destOrd="0" parTransId="{24159A6A-8576-C143-911F-7F5228EDBDCB}" sibTransId="{CF577C92-D0EE-5445-9AE1-EE86BB0F7D3E}"/>
    <dgm:cxn modelId="{217D020D-603B-4942-9EBF-1219FCDC2EB6}" srcId="{C2D5B81F-EE86-E045-8A44-80791F606A9D}" destId="{E81B3A13-F310-F74E-9B61-EB763437595C}" srcOrd="2" destOrd="0" parTransId="{FD188782-DB6F-604D-9215-BA51D90890A4}" sibTransId="{6AEFF050-8B3F-474D-A9F6-5D6D47909D13}"/>
    <dgm:cxn modelId="{01B9BA6E-285E-E54B-939F-131060DF7C4C}" type="presOf" srcId="{EE68A08C-1180-914D-8673-8DD591FE593E}" destId="{21F25769-8E41-B945-86E2-83F2D86ED12E}" srcOrd="1" destOrd="0" presId="urn:microsoft.com/office/officeart/2005/8/layout/cycle8"/>
    <dgm:cxn modelId="{FD882A87-482D-E14B-9CB7-14482B685D6B}" type="presOf" srcId="{E81B3A13-F310-F74E-9B61-EB763437595C}" destId="{BF3F9BEF-C30B-EC44-AA75-07CBAC678120}" srcOrd="0" destOrd="0" presId="urn:microsoft.com/office/officeart/2005/8/layout/cycle8"/>
    <dgm:cxn modelId="{D86F6B97-7014-2744-9033-D0F2B34A80C2}" srcId="{C2D5B81F-EE86-E045-8A44-80791F606A9D}" destId="{EE68A08C-1180-914D-8673-8DD591FE593E}" srcOrd="0" destOrd="0" parTransId="{C551A94A-D9AF-6A49-A841-131C213007E9}" sibTransId="{860B19BC-4FB4-0048-BF43-0B5DB6539F65}"/>
    <dgm:cxn modelId="{CE3967A2-623A-7941-8676-5C9A0726E968}" type="presOf" srcId="{C641DBD7-4164-ED4D-AC95-7C60894590A2}" destId="{425D641E-1A77-A440-BBEE-8483FC12DA2A}" srcOrd="1" destOrd="0" presId="urn:microsoft.com/office/officeart/2005/8/layout/cycle8"/>
    <dgm:cxn modelId="{6B6873D8-C62B-4D4D-BDA0-88DA0D006B54}" type="presOf" srcId="{C2D5B81F-EE86-E045-8A44-80791F606A9D}" destId="{53E2FC6B-9A2B-654B-8509-40E9A8587E4B}" srcOrd="0" destOrd="0" presId="urn:microsoft.com/office/officeart/2005/8/layout/cycle8"/>
    <dgm:cxn modelId="{BC54B4DE-1DFA-8A40-BD18-E8BE79AF045A}" type="presOf" srcId="{C641DBD7-4164-ED4D-AC95-7C60894590A2}" destId="{4DE9F973-84A6-834E-9B66-2F3356B1AE16}" srcOrd="0" destOrd="0" presId="urn:microsoft.com/office/officeart/2005/8/layout/cycle8"/>
    <dgm:cxn modelId="{FE4E67E1-F74C-E443-8810-367BC124A6C5}" type="presOf" srcId="{E81B3A13-F310-F74E-9B61-EB763437595C}" destId="{92C2DA44-D363-A243-8005-BCDBAF04532E}" srcOrd="1" destOrd="0" presId="urn:microsoft.com/office/officeart/2005/8/layout/cycle8"/>
    <dgm:cxn modelId="{F9E738FC-D25B-B04E-A08C-47C9D0569F04}" type="presOf" srcId="{EE68A08C-1180-914D-8673-8DD591FE593E}" destId="{7D172E97-B85F-E74A-A2F6-905E9BD8079A}" srcOrd="0" destOrd="0" presId="urn:microsoft.com/office/officeart/2005/8/layout/cycle8"/>
    <dgm:cxn modelId="{A2B52D4F-81D4-154C-B4AB-F086B4247DEE}" type="presParOf" srcId="{53E2FC6B-9A2B-654B-8509-40E9A8587E4B}" destId="{7D172E97-B85F-E74A-A2F6-905E9BD8079A}" srcOrd="0" destOrd="0" presId="urn:microsoft.com/office/officeart/2005/8/layout/cycle8"/>
    <dgm:cxn modelId="{C9D2DE77-34D4-2547-935C-82885C244E29}" type="presParOf" srcId="{53E2FC6B-9A2B-654B-8509-40E9A8587E4B}" destId="{AD59F1B3-44E0-124C-9567-20E5C45CDCA6}" srcOrd="1" destOrd="0" presId="urn:microsoft.com/office/officeart/2005/8/layout/cycle8"/>
    <dgm:cxn modelId="{F807754E-613B-BF41-A5FE-9C9A8E190111}" type="presParOf" srcId="{53E2FC6B-9A2B-654B-8509-40E9A8587E4B}" destId="{D19526C0-99C6-1A43-B0B9-BFB751CEA7C8}" srcOrd="2" destOrd="0" presId="urn:microsoft.com/office/officeart/2005/8/layout/cycle8"/>
    <dgm:cxn modelId="{9E289F3F-DF32-7C4E-9553-BD033BDD39D8}" type="presParOf" srcId="{53E2FC6B-9A2B-654B-8509-40E9A8587E4B}" destId="{21F25769-8E41-B945-86E2-83F2D86ED12E}" srcOrd="3" destOrd="0" presId="urn:microsoft.com/office/officeart/2005/8/layout/cycle8"/>
    <dgm:cxn modelId="{70D27A99-FCEE-1743-90B5-61692FB1AE81}" type="presParOf" srcId="{53E2FC6B-9A2B-654B-8509-40E9A8587E4B}" destId="{4DE9F973-84A6-834E-9B66-2F3356B1AE16}" srcOrd="4" destOrd="0" presId="urn:microsoft.com/office/officeart/2005/8/layout/cycle8"/>
    <dgm:cxn modelId="{EF4C4BB7-3429-3744-A5FD-6065D994F611}" type="presParOf" srcId="{53E2FC6B-9A2B-654B-8509-40E9A8587E4B}" destId="{E86F9A41-39E7-6C41-B794-D9A60B032EE2}" srcOrd="5" destOrd="0" presId="urn:microsoft.com/office/officeart/2005/8/layout/cycle8"/>
    <dgm:cxn modelId="{AD16C9AA-544D-9C40-8DF6-A7D68183B5ED}" type="presParOf" srcId="{53E2FC6B-9A2B-654B-8509-40E9A8587E4B}" destId="{8076729F-2DDA-9B43-BF2C-1935910C7F58}" srcOrd="6" destOrd="0" presId="urn:microsoft.com/office/officeart/2005/8/layout/cycle8"/>
    <dgm:cxn modelId="{C45E1876-382C-C24F-81C7-9EEE3950BF3F}" type="presParOf" srcId="{53E2FC6B-9A2B-654B-8509-40E9A8587E4B}" destId="{425D641E-1A77-A440-BBEE-8483FC12DA2A}" srcOrd="7" destOrd="0" presId="urn:microsoft.com/office/officeart/2005/8/layout/cycle8"/>
    <dgm:cxn modelId="{74C7A44D-97F5-1D4B-9DCE-91905746D6D1}" type="presParOf" srcId="{53E2FC6B-9A2B-654B-8509-40E9A8587E4B}" destId="{BF3F9BEF-C30B-EC44-AA75-07CBAC678120}" srcOrd="8" destOrd="0" presId="urn:microsoft.com/office/officeart/2005/8/layout/cycle8"/>
    <dgm:cxn modelId="{F8A78738-9AFC-5740-ACA9-7D3E49CD62A9}" type="presParOf" srcId="{53E2FC6B-9A2B-654B-8509-40E9A8587E4B}" destId="{CDB10637-61AD-4F4F-8E48-03ED8B1E2645}" srcOrd="9" destOrd="0" presId="urn:microsoft.com/office/officeart/2005/8/layout/cycle8"/>
    <dgm:cxn modelId="{AC178102-C434-3E46-BC51-BFA4D3B5DA68}" type="presParOf" srcId="{53E2FC6B-9A2B-654B-8509-40E9A8587E4B}" destId="{9F2DD1F9-78D9-D440-9C2E-999EE6902D89}" srcOrd="10" destOrd="0" presId="urn:microsoft.com/office/officeart/2005/8/layout/cycle8"/>
    <dgm:cxn modelId="{7F657D47-ABD4-D349-95AF-7998C7C9B72A}" type="presParOf" srcId="{53E2FC6B-9A2B-654B-8509-40E9A8587E4B}" destId="{92C2DA44-D363-A243-8005-BCDBAF04532E}" srcOrd="11" destOrd="0" presId="urn:microsoft.com/office/officeart/2005/8/layout/cycle8"/>
    <dgm:cxn modelId="{074A6258-D1AB-E146-BCAC-173DE1364BC5}" type="presParOf" srcId="{53E2FC6B-9A2B-654B-8509-40E9A8587E4B}" destId="{FE1E3DA6-E758-4740-8AD6-51EBFF992CF9}" srcOrd="12" destOrd="0" presId="urn:microsoft.com/office/officeart/2005/8/layout/cycle8"/>
    <dgm:cxn modelId="{62B70346-768F-6543-B469-7CC738ECA1DC}" type="presParOf" srcId="{53E2FC6B-9A2B-654B-8509-40E9A8587E4B}" destId="{C2EF3472-CCB8-1847-9D34-FFD3FBCD915C}" srcOrd="13" destOrd="0" presId="urn:microsoft.com/office/officeart/2005/8/layout/cycle8"/>
    <dgm:cxn modelId="{C063CDB0-17FF-9547-8957-8400656363FE}" type="presParOf" srcId="{53E2FC6B-9A2B-654B-8509-40E9A8587E4B}" destId="{C80027A8-8F7C-0C4B-98B6-024B36C961A2}"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D5B81F-EE86-E045-8A44-80791F606A9D}" type="doc">
      <dgm:prSet loTypeId="urn:microsoft.com/office/officeart/2005/8/layout/cycle8" loCatId="" qsTypeId="urn:microsoft.com/office/officeart/2005/8/quickstyle/simple4" qsCatId="simple" csTypeId="urn:microsoft.com/office/officeart/2005/8/colors/accent1_2" csCatId="accent1" phldr="1"/>
      <dgm:spPr/>
    </dgm:pt>
    <dgm:pt modelId="{EE68A08C-1180-914D-8673-8DD591FE593E}">
      <dgm:prSet phldrT="[Text]" custT="1"/>
      <dgm:spPr/>
      <dgm:t>
        <a:bodyPr/>
        <a:lstStyle/>
        <a:p>
          <a:r>
            <a:rPr lang="es-ES_tradnl" sz="2000" b="1">
              <a:solidFill>
                <a:schemeClr val="tx2"/>
              </a:solidFill>
              <a:latin typeface="Arial" panose="020B0604020202020204" pitchFamily="34" charset="0"/>
              <a:ea typeface="Cambria Math" panose="02040503050406030204" pitchFamily="18" charset="0"/>
              <a:cs typeface="Arial" panose="020B0604020202020204" pitchFamily="34" charset="0"/>
            </a:rPr>
            <a:t>Universal healthcare</a:t>
          </a:r>
          <a:endParaRPr lang="es-ES_tradnl" sz="2000" b="1" dirty="0">
            <a:solidFill>
              <a:schemeClr val="tx2"/>
            </a:solidFill>
            <a:latin typeface="Arial" panose="020B0604020202020204" pitchFamily="34" charset="0"/>
            <a:ea typeface="Cambria Math" panose="02040503050406030204" pitchFamily="18" charset="0"/>
            <a:cs typeface="Arial" panose="020B0604020202020204" pitchFamily="34" charset="0"/>
          </a:endParaRPr>
        </a:p>
      </dgm:t>
    </dgm:pt>
    <dgm:pt modelId="{C551A94A-D9AF-6A49-A841-131C213007E9}" type="parTrans" cxnId="{D86F6B97-7014-2744-9033-D0F2B34A80C2}">
      <dgm:prSet/>
      <dgm:spPr/>
      <dgm:t>
        <a:bodyPr/>
        <a:lstStyle/>
        <a:p>
          <a:endParaRPr lang="es-ES_tradnl"/>
        </a:p>
      </dgm:t>
    </dgm:pt>
    <dgm:pt modelId="{860B19BC-4FB4-0048-BF43-0B5DB6539F65}" type="sibTrans" cxnId="{D86F6B97-7014-2744-9033-D0F2B34A80C2}">
      <dgm:prSet/>
      <dgm:spPr/>
      <dgm:t>
        <a:bodyPr/>
        <a:lstStyle/>
        <a:p>
          <a:endParaRPr lang="es-ES_tradnl"/>
        </a:p>
      </dgm:t>
    </dgm:pt>
    <dgm:pt modelId="{C641DBD7-4164-ED4D-AC95-7C60894590A2}">
      <dgm:prSet phldrT="[Text]" custT="1"/>
      <dgm:spPr/>
      <dgm:t>
        <a:bodyPr/>
        <a:lstStyle/>
        <a:p>
          <a:r>
            <a:rPr lang="es-ES_tradnl" sz="2000" b="1" dirty="0" err="1">
              <a:solidFill>
                <a:schemeClr val="tx2"/>
              </a:solidFill>
              <a:latin typeface="Arial" panose="020B0604020202020204" pitchFamily="34" charset="0"/>
              <a:ea typeface="Cambria Math" panose="02040503050406030204" pitchFamily="18" charset="0"/>
              <a:cs typeface="Arial" panose="020B0604020202020204" pitchFamily="34" charset="0"/>
            </a:rPr>
            <a:t>Telemedicine</a:t>
          </a:r>
          <a:r>
            <a:rPr lang="es-ES_tradnl" sz="2000" b="1" dirty="0">
              <a:solidFill>
                <a:schemeClr val="tx2"/>
              </a:solidFill>
              <a:latin typeface="Arial" panose="020B0604020202020204" pitchFamily="34" charset="0"/>
              <a:ea typeface="Cambria Math" panose="02040503050406030204" pitchFamily="18" charset="0"/>
              <a:cs typeface="Arial" panose="020B0604020202020204" pitchFamily="34" charset="0"/>
            </a:rPr>
            <a:t> </a:t>
          </a:r>
          <a:r>
            <a:rPr lang="es-ES_tradnl" sz="2000" b="1" dirty="0" err="1">
              <a:solidFill>
                <a:schemeClr val="tx2"/>
              </a:solidFill>
              <a:latin typeface="Arial" panose="020B0604020202020204" pitchFamily="34" charset="0"/>
              <a:ea typeface="Cambria Math" panose="02040503050406030204" pitchFamily="18" charset="0"/>
              <a:cs typeface="Arial" panose="020B0604020202020204" pitchFamily="34" charset="0"/>
            </a:rPr>
            <a:t>licensing</a:t>
          </a:r>
          <a:r>
            <a:rPr lang="es-ES_tradnl" sz="2000" b="1" dirty="0">
              <a:solidFill>
                <a:schemeClr val="tx2"/>
              </a:solidFill>
              <a:latin typeface="Arial" panose="020B0604020202020204" pitchFamily="34" charset="0"/>
              <a:ea typeface="Cambria Math" panose="02040503050406030204" pitchFamily="18" charset="0"/>
              <a:cs typeface="Arial" panose="020B0604020202020204" pitchFamily="34" charset="0"/>
            </a:rPr>
            <a:t> </a:t>
          </a:r>
          <a:r>
            <a:rPr lang="es-ES_tradnl" sz="2000" b="1" dirty="0" err="1">
              <a:solidFill>
                <a:schemeClr val="tx2"/>
              </a:solidFill>
              <a:latin typeface="Arial" panose="020B0604020202020204" pitchFamily="34" charset="0"/>
              <a:ea typeface="Cambria Math" panose="02040503050406030204" pitchFamily="18" charset="0"/>
              <a:cs typeface="Arial" panose="020B0604020202020204" pitchFamily="34" charset="0"/>
            </a:rPr>
            <a:t>reform</a:t>
          </a:r>
          <a:endParaRPr lang="es-ES_tradnl" sz="2000" b="1" dirty="0">
            <a:solidFill>
              <a:schemeClr val="tx2"/>
            </a:solidFill>
            <a:latin typeface="Arial" panose="020B0604020202020204" pitchFamily="34" charset="0"/>
            <a:ea typeface="Cambria Math" panose="02040503050406030204" pitchFamily="18" charset="0"/>
            <a:cs typeface="Arial" panose="020B0604020202020204" pitchFamily="34" charset="0"/>
          </a:endParaRPr>
        </a:p>
      </dgm:t>
    </dgm:pt>
    <dgm:pt modelId="{CF577C92-D0EE-5445-9AE1-EE86BB0F7D3E}" type="sibTrans" cxnId="{DB323608-870E-C042-B335-5B6AA1498A5B}">
      <dgm:prSet/>
      <dgm:spPr/>
      <dgm:t>
        <a:bodyPr/>
        <a:lstStyle/>
        <a:p>
          <a:endParaRPr lang="es-ES_tradnl"/>
        </a:p>
      </dgm:t>
    </dgm:pt>
    <dgm:pt modelId="{24159A6A-8576-C143-911F-7F5228EDBDCB}" type="parTrans" cxnId="{DB323608-870E-C042-B335-5B6AA1498A5B}">
      <dgm:prSet/>
      <dgm:spPr/>
      <dgm:t>
        <a:bodyPr/>
        <a:lstStyle/>
        <a:p>
          <a:endParaRPr lang="es-ES_tradnl"/>
        </a:p>
      </dgm:t>
    </dgm:pt>
    <dgm:pt modelId="{E81B3A13-F310-F74E-9B61-EB763437595C}">
      <dgm:prSet phldrT="[Text]" custT="1"/>
      <dgm:spPr/>
      <dgm:t>
        <a:bodyPr/>
        <a:lstStyle/>
        <a:p>
          <a:r>
            <a:rPr lang="es-ES_tradnl" sz="2000" b="1" dirty="0" err="1">
              <a:solidFill>
                <a:schemeClr val="tx2"/>
              </a:solidFill>
              <a:latin typeface="Arial" panose="020B0604020202020204" pitchFamily="34" charset="0"/>
              <a:ea typeface="Cambria Math" panose="02040503050406030204" pitchFamily="18" charset="0"/>
              <a:cs typeface="Arial" panose="020B0604020202020204" pitchFamily="34" charset="0"/>
            </a:rPr>
            <a:t>Public</a:t>
          </a:r>
          <a:r>
            <a:rPr lang="es-ES_tradnl" sz="2000" b="1" dirty="0">
              <a:solidFill>
                <a:schemeClr val="tx2"/>
              </a:solidFill>
              <a:latin typeface="Arial" panose="020B0604020202020204" pitchFamily="34" charset="0"/>
              <a:ea typeface="Cambria Math" panose="02040503050406030204" pitchFamily="18" charset="0"/>
              <a:cs typeface="Arial" panose="020B0604020202020204" pitchFamily="34" charset="0"/>
            </a:rPr>
            <a:t> </a:t>
          </a:r>
          <a:r>
            <a:rPr lang="es-ES_tradnl" sz="2000" b="1" dirty="0" err="1">
              <a:solidFill>
                <a:schemeClr val="tx2"/>
              </a:solidFill>
              <a:latin typeface="Arial" panose="020B0604020202020204" pitchFamily="34" charset="0"/>
              <a:ea typeface="Cambria Math" panose="02040503050406030204" pitchFamily="18" charset="0"/>
              <a:cs typeface="Arial" panose="020B0604020202020204" pitchFamily="34" charset="0"/>
            </a:rPr>
            <a:t>health</a:t>
          </a:r>
          <a:r>
            <a:rPr lang="es-ES_tradnl" sz="2000" b="1" dirty="0">
              <a:solidFill>
                <a:schemeClr val="tx2"/>
              </a:solidFill>
              <a:latin typeface="Arial" panose="020B0604020202020204" pitchFamily="34" charset="0"/>
              <a:ea typeface="Cambria Math" panose="02040503050406030204" pitchFamily="18" charset="0"/>
              <a:cs typeface="Arial" panose="020B0604020202020204" pitchFamily="34" charset="0"/>
            </a:rPr>
            <a:t> </a:t>
          </a:r>
          <a:r>
            <a:rPr lang="es-ES_tradnl" sz="2000" b="1" dirty="0" err="1">
              <a:solidFill>
                <a:schemeClr val="tx2"/>
              </a:solidFill>
              <a:latin typeface="Arial" panose="020B0604020202020204" pitchFamily="34" charset="0"/>
              <a:ea typeface="Cambria Math" panose="02040503050406030204" pitchFamily="18" charset="0"/>
              <a:cs typeface="Arial" panose="020B0604020202020204" pitchFamily="34" charset="0"/>
            </a:rPr>
            <a:t>infrastructure</a:t>
          </a:r>
          <a:endParaRPr lang="es-ES_tradnl" sz="2000" b="1" dirty="0">
            <a:solidFill>
              <a:schemeClr val="tx2"/>
            </a:solidFill>
            <a:latin typeface="Arial" panose="020B0604020202020204" pitchFamily="34" charset="0"/>
            <a:ea typeface="Cambria Math" panose="02040503050406030204" pitchFamily="18" charset="0"/>
            <a:cs typeface="Arial" panose="020B0604020202020204" pitchFamily="34" charset="0"/>
          </a:endParaRPr>
        </a:p>
      </dgm:t>
    </dgm:pt>
    <dgm:pt modelId="{6AEFF050-8B3F-474D-A9F6-5D6D47909D13}" type="sibTrans" cxnId="{217D020D-603B-4942-9EBF-1219FCDC2EB6}">
      <dgm:prSet/>
      <dgm:spPr/>
      <dgm:t>
        <a:bodyPr/>
        <a:lstStyle/>
        <a:p>
          <a:endParaRPr lang="es-ES_tradnl"/>
        </a:p>
      </dgm:t>
    </dgm:pt>
    <dgm:pt modelId="{FD188782-DB6F-604D-9215-BA51D90890A4}" type="parTrans" cxnId="{217D020D-603B-4942-9EBF-1219FCDC2EB6}">
      <dgm:prSet/>
      <dgm:spPr/>
      <dgm:t>
        <a:bodyPr/>
        <a:lstStyle/>
        <a:p>
          <a:endParaRPr lang="es-ES_tradnl"/>
        </a:p>
      </dgm:t>
    </dgm:pt>
    <dgm:pt modelId="{53E2FC6B-9A2B-654B-8509-40E9A8587E4B}" type="pres">
      <dgm:prSet presAssocID="{C2D5B81F-EE86-E045-8A44-80791F606A9D}" presName="compositeShape" presStyleCnt="0">
        <dgm:presLayoutVars>
          <dgm:chMax val="7"/>
          <dgm:dir/>
          <dgm:resizeHandles val="exact"/>
        </dgm:presLayoutVars>
      </dgm:prSet>
      <dgm:spPr/>
    </dgm:pt>
    <dgm:pt modelId="{7D172E97-B85F-E74A-A2F6-905E9BD8079A}" type="pres">
      <dgm:prSet presAssocID="{C2D5B81F-EE86-E045-8A44-80791F606A9D}" presName="wedge1" presStyleLbl="node1" presStyleIdx="0" presStyleCnt="3"/>
      <dgm:spPr/>
    </dgm:pt>
    <dgm:pt modelId="{AD59F1B3-44E0-124C-9567-20E5C45CDCA6}" type="pres">
      <dgm:prSet presAssocID="{C2D5B81F-EE86-E045-8A44-80791F606A9D}" presName="dummy1a" presStyleCnt="0"/>
      <dgm:spPr/>
    </dgm:pt>
    <dgm:pt modelId="{D19526C0-99C6-1A43-B0B9-BFB751CEA7C8}" type="pres">
      <dgm:prSet presAssocID="{C2D5B81F-EE86-E045-8A44-80791F606A9D}" presName="dummy1b" presStyleCnt="0"/>
      <dgm:spPr/>
    </dgm:pt>
    <dgm:pt modelId="{21F25769-8E41-B945-86E2-83F2D86ED12E}" type="pres">
      <dgm:prSet presAssocID="{C2D5B81F-EE86-E045-8A44-80791F606A9D}" presName="wedge1Tx" presStyleLbl="node1" presStyleIdx="0" presStyleCnt="3">
        <dgm:presLayoutVars>
          <dgm:chMax val="0"/>
          <dgm:chPref val="0"/>
          <dgm:bulletEnabled val="1"/>
        </dgm:presLayoutVars>
      </dgm:prSet>
      <dgm:spPr/>
    </dgm:pt>
    <dgm:pt modelId="{4DE9F973-84A6-834E-9B66-2F3356B1AE16}" type="pres">
      <dgm:prSet presAssocID="{C2D5B81F-EE86-E045-8A44-80791F606A9D}" presName="wedge2" presStyleLbl="node1" presStyleIdx="1" presStyleCnt="3"/>
      <dgm:spPr/>
    </dgm:pt>
    <dgm:pt modelId="{E86F9A41-39E7-6C41-B794-D9A60B032EE2}" type="pres">
      <dgm:prSet presAssocID="{C2D5B81F-EE86-E045-8A44-80791F606A9D}" presName="dummy2a" presStyleCnt="0"/>
      <dgm:spPr/>
    </dgm:pt>
    <dgm:pt modelId="{8076729F-2DDA-9B43-BF2C-1935910C7F58}" type="pres">
      <dgm:prSet presAssocID="{C2D5B81F-EE86-E045-8A44-80791F606A9D}" presName="dummy2b" presStyleCnt="0"/>
      <dgm:spPr/>
    </dgm:pt>
    <dgm:pt modelId="{425D641E-1A77-A440-BBEE-8483FC12DA2A}" type="pres">
      <dgm:prSet presAssocID="{C2D5B81F-EE86-E045-8A44-80791F606A9D}" presName="wedge2Tx" presStyleLbl="node1" presStyleIdx="1" presStyleCnt="3">
        <dgm:presLayoutVars>
          <dgm:chMax val="0"/>
          <dgm:chPref val="0"/>
          <dgm:bulletEnabled val="1"/>
        </dgm:presLayoutVars>
      </dgm:prSet>
      <dgm:spPr/>
    </dgm:pt>
    <dgm:pt modelId="{BF3F9BEF-C30B-EC44-AA75-07CBAC678120}" type="pres">
      <dgm:prSet presAssocID="{C2D5B81F-EE86-E045-8A44-80791F606A9D}" presName="wedge3" presStyleLbl="node1" presStyleIdx="2" presStyleCnt="3"/>
      <dgm:spPr/>
    </dgm:pt>
    <dgm:pt modelId="{CDB10637-61AD-4F4F-8E48-03ED8B1E2645}" type="pres">
      <dgm:prSet presAssocID="{C2D5B81F-EE86-E045-8A44-80791F606A9D}" presName="dummy3a" presStyleCnt="0"/>
      <dgm:spPr/>
    </dgm:pt>
    <dgm:pt modelId="{9F2DD1F9-78D9-D440-9C2E-999EE6902D89}" type="pres">
      <dgm:prSet presAssocID="{C2D5B81F-EE86-E045-8A44-80791F606A9D}" presName="dummy3b" presStyleCnt="0"/>
      <dgm:spPr/>
    </dgm:pt>
    <dgm:pt modelId="{92C2DA44-D363-A243-8005-BCDBAF04532E}" type="pres">
      <dgm:prSet presAssocID="{C2D5B81F-EE86-E045-8A44-80791F606A9D}" presName="wedge3Tx" presStyleLbl="node1" presStyleIdx="2" presStyleCnt="3">
        <dgm:presLayoutVars>
          <dgm:chMax val="0"/>
          <dgm:chPref val="0"/>
          <dgm:bulletEnabled val="1"/>
        </dgm:presLayoutVars>
      </dgm:prSet>
      <dgm:spPr/>
    </dgm:pt>
    <dgm:pt modelId="{FE1E3DA6-E758-4740-8AD6-51EBFF992CF9}" type="pres">
      <dgm:prSet presAssocID="{860B19BC-4FB4-0048-BF43-0B5DB6539F65}" presName="arrowWedge1" presStyleLbl="fgSibTrans2D1" presStyleIdx="0" presStyleCnt="3"/>
      <dgm:spPr/>
    </dgm:pt>
    <dgm:pt modelId="{C2EF3472-CCB8-1847-9D34-FFD3FBCD915C}" type="pres">
      <dgm:prSet presAssocID="{CF577C92-D0EE-5445-9AE1-EE86BB0F7D3E}" presName="arrowWedge2" presStyleLbl="fgSibTrans2D1" presStyleIdx="1" presStyleCnt="3"/>
      <dgm:spPr/>
    </dgm:pt>
    <dgm:pt modelId="{C80027A8-8F7C-0C4B-98B6-024B36C961A2}" type="pres">
      <dgm:prSet presAssocID="{6AEFF050-8B3F-474D-A9F6-5D6D47909D13}" presName="arrowWedge3" presStyleLbl="fgSibTrans2D1" presStyleIdx="2" presStyleCnt="3"/>
      <dgm:spPr/>
    </dgm:pt>
  </dgm:ptLst>
  <dgm:cxnLst>
    <dgm:cxn modelId="{DB323608-870E-C042-B335-5B6AA1498A5B}" srcId="{C2D5B81F-EE86-E045-8A44-80791F606A9D}" destId="{C641DBD7-4164-ED4D-AC95-7C60894590A2}" srcOrd="1" destOrd="0" parTransId="{24159A6A-8576-C143-911F-7F5228EDBDCB}" sibTransId="{CF577C92-D0EE-5445-9AE1-EE86BB0F7D3E}"/>
    <dgm:cxn modelId="{217D020D-603B-4942-9EBF-1219FCDC2EB6}" srcId="{C2D5B81F-EE86-E045-8A44-80791F606A9D}" destId="{E81B3A13-F310-F74E-9B61-EB763437595C}" srcOrd="2" destOrd="0" parTransId="{FD188782-DB6F-604D-9215-BA51D90890A4}" sibTransId="{6AEFF050-8B3F-474D-A9F6-5D6D47909D13}"/>
    <dgm:cxn modelId="{4AD7030F-1089-E040-8114-EBCC012EC8A7}" type="presOf" srcId="{E81B3A13-F310-F74E-9B61-EB763437595C}" destId="{92C2DA44-D363-A243-8005-BCDBAF04532E}" srcOrd="1" destOrd="0" presId="urn:microsoft.com/office/officeart/2005/8/layout/cycle8"/>
    <dgm:cxn modelId="{3F17881F-6AC9-6748-94BB-E5988F1D3BE7}" type="presOf" srcId="{C2D5B81F-EE86-E045-8A44-80791F606A9D}" destId="{53E2FC6B-9A2B-654B-8509-40E9A8587E4B}" srcOrd="0" destOrd="0" presId="urn:microsoft.com/office/officeart/2005/8/layout/cycle8"/>
    <dgm:cxn modelId="{4BC2B959-163B-E142-A391-14864A32F51C}" type="presOf" srcId="{EE68A08C-1180-914D-8673-8DD591FE593E}" destId="{7D172E97-B85F-E74A-A2F6-905E9BD8079A}" srcOrd="0" destOrd="0" presId="urn:microsoft.com/office/officeart/2005/8/layout/cycle8"/>
    <dgm:cxn modelId="{D86F6B97-7014-2744-9033-D0F2B34A80C2}" srcId="{C2D5B81F-EE86-E045-8A44-80791F606A9D}" destId="{EE68A08C-1180-914D-8673-8DD591FE593E}" srcOrd="0" destOrd="0" parTransId="{C551A94A-D9AF-6A49-A841-131C213007E9}" sibTransId="{860B19BC-4FB4-0048-BF43-0B5DB6539F65}"/>
    <dgm:cxn modelId="{CD1348BE-68D6-9849-8A7D-1004C6CBE47F}" type="presOf" srcId="{C641DBD7-4164-ED4D-AC95-7C60894590A2}" destId="{425D641E-1A77-A440-BBEE-8483FC12DA2A}" srcOrd="1" destOrd="0" presId="urn:microsoft.com/office/officeart/2005/8/layout/cycle8"/>
    <dgm:cxn modelId="{9AC42DC9-C557-D04C-880F-CA1404A92FB2}" type="presOf" srcId="{C641DBD7-4164-ED4D-AC95-7C60894590A2}" destId="{4DE9F973-84A6-834E-9B66-2F3356B1AE16}" srcOrd="0" destOrd="0" presId="urn:microsoft.com/office/officeart/2005/8/layout/cycle8"/>
    <dgm:cxn modelId="{828BE7D1-B331-3345-B139-A444725ACF28}" type="presOf" srcId="{E81B3A13-F310-F74E-9B61-EB763437595C}" destId="{BF3F9BEF-C30B-EC44-AA75-07CBAC678120}" srcOrd="0" destOrd="0" presId="urn:microsoft.com/office/officeart/2005/8/layout/cycle8"/>
    <dgm:cxn modelId="{7BEEB1DE-BC4B-374D-A47B-6450753931F7}" type="presOf" srcId="{EE68A08C-1180-914D-8673-8DD591FE593E}" destId="{21F25769-8E41-B945-86E2-83F2D86ED12E}" srcOrd="1" destOrd="0" presId="urn:microsoft.com/office/officeart/2005/8/layout/cycle8"/>
    <dgm:cxn modelId="{06F5E6D2-ED90-944A-9AA3-10289D8B81E8}" type="presParOf" srcId="{53E2FC6B-9A2B-654B-8509-40E9A8587E4B}" destId="{7D172E97-B85F-E74A-A2F6-905E9BD8079A}" srcOrd="0" destOrd="0" presId="urn:microsoft.com/office/officeart/2005/8/layout/cycle8"/>
    <dgm:cxn modelId="{4E1A7C0F-A39C-2E4D-8479-F7E2328C5118}" type="presParOf" srcId="{53E2FC6B-9A2B-654B-8509-40E9A8587E4B}" destId="{AD59F1B3-44E0-124C-9567-20E5C45CDCA6}" srcOrd="1" destOrd="0" presId="urn:microsoft.com/office/officeart/2005/8/layout/cycle8"/>
    <dgm:cxn modelId="{201C5489-1EBD-3743-B5E2-498A30F9D87B}" type="presParOf" srcId="{53E2FC6B-9A2B-654B-8509-40E9A8587E4B}" destId="{D19526C0-99C6-1A43-B0B9-BFB751CEA7C8}" srcOrd="2" destOrd="0" presId="urn:microsoft.com/office/officeart/2005/8/layout/cycle8"/>
    <dgm:cxn modelId="{D5B201FB-09B5-AB4B-9942-56E68F3C3675}" type="presParOf" srcId="{53E2FC6B-9A2B-654B-8509-40E9A8587E4B}" destId="{21F25769-8E41-B945-86E2-83F2D86ED12E}" srcOrd="3" destOrd="0" presId="urn:microsoft.com/office/officeart/2005/8/layout/cycle8"/>
    <dgm:cxn modelId="{B7AE293E-BE23-C840-9D92-C8DC027B2187}" type="presParOf" srcId="{53E2FC6B-9A2B-654B-8509-40E9A8587E4B}" destId="{4DE9F973-84A6-834E-9B66-2F3356B1AE16}" srcOrd="4" destOrd="0" presId="urn:microsoft.com/office/officeart/2005/8/layout/cycle8"/>
    <dgm:cxn modelId="{81EC36A4-80E5-3E45-8136-FD43AADB9DF7}" type="presParOf" srcId="{53E2FC6B-9A2B-654B-8509-40E9A8587E4B}" destId="{E86F9A41-39E7-6C41-B794-D9A60B032EE2}" srcOrd="5" destOrd="0" presId="urn:microsoft.com/office/officeart/2005/8/layout/cycle8"/>
    <dgm:cxn modelId="{8E7AD35A-6159-304E-8C24-69D3A4D3C7F4}" type="presParOf" srcId="{53E2FC6B-9A2B-654B-8509-40E9A8587E4B}" destId="{8076729F-2DDA-9B43-BF2C-1935910C7F58}" srcOrd="6" destOrd="0" presId="urn:microsoft.com/office/officeart/2005/8/layout/cycle8"/>
    <dgm:cxn modelId="{A2BA886D-C5E9-6E42-B23A-478CF329FA32}" type="presParOf" srcId="{53E2FC6B-9A2B-654B-8509-40E9A8587E4B}" destId="{425D641E-1A77-A440-BBEE-8483FC12DA2A}" srcOrd="7" destOrd="0" presId="urn:microsoft.com/office/officeart/2005/8/layout/cycle8"/>
    <dgm:cxn modelId="{B9DD977F-CD32-E24B-B876-270B242F63DF}" type="presParOf" srcId="{53E2FC6B-9A2B-654B-8509-40E9A8587E4B}" destId="{BF3F9BEF-C30B-EC44-AA75-07CBAC678120}" srcOrd="8" destOrd="0" presId="urn:microsoft.com/office/officeart/2005/8/layout/cycle8"/>
    <dgm:cxn modelId="{DD224475-C884-C045-8CE2-F8E51FAB6FEF}" type="presParOf" srcId="{53E2FC6B-9A2B-654B-8509-40E9A8587E4B}" destId="{CDB10637-61AD-4F4F-8E48-03ED8B1E2645}" srcOrd="9" destOrd="0" presId="urn:microsoft.com/office/officeart/2005/8/layout/cycle8"/>
    <dgm:cxn modelId="{D2A024CF-1B0C-CF4C-9201-F93C50386FF1}" type="presParOf" srcId="{53E2FC6B-9A2B-654B-8509-40E9A8587E4B}" destId="{9F2DD1F9-78D9-D440-9C2E-999EE6902D89}" srcOrd="10" destOrd="0" presId="urn:microsoft.com/office/officeart/2005/8/layout/cycle8"/>
    <dgm:cxn modelId="{F751314E-0D25-624A-9A1E-F72D3409F550}" type="presParOf" srcId="{53E2FC6B-9A2B-654B-8509-40E9A8587E4B}" destId="{92C2DA44-D363-A243-8005-BCDBAF04532E}" srcOrd="11" destOrd="0" presId="urn:microsoft.com/office/officeart/2005/8/layout/cycle8"/>
    <dgm:cxn modelId="{E0E61FB6-E698-804F-B0A7-69882E58ED33}" type="presParOf" srcId="{53E2FC6B-9A2B-654B-8509-40E9A8587E4B}" destId="{FE1E3DA6-E758-4740-8AD6-51EBFF992CF9}" srcOrd="12" destOrd="0" presId="urn:microsoft.com/office/officeart/2005/8/layout/cycle8"/>
    <dgm:cxn modelId="{4D8A2698-6284-AD4B-B9FA-90D600A7D9DC}" type="presParOf" srcId="{53E2FC6B-9A2B-654B-8509-40E9A8587E4B}" destId="{C2EF3472-CCB8-1847-9D34-FFD3FBCD915C}" srcOrd="13" destOrd="0" presId="urn:microsoft.com/office/officeart/2005/8/layout/cycle8"/>
    <dgm:cxn modelId="{21C04C52-6431-1A47-B99E-236168A9BA0F}" type="presParOf" srcId="{53E2FC6B-9A2B-654B-8509-40E9A8587E4B}" destId="{C80027A8-8F7C-0C4B-98B6-024B36C961A2}"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4399488-4404-2C4B-9945-710E6B07C84F}" type="doc">
      <dgm:prSet loTypeId="urn:microsoft.com/office/officeart/2005/8/layout/matrix2" loCatId="" qsTypeId="urn:microsoft.com/office/officeart/2005/8/quickstyle/simple1" qsCatId="simple" csTypeId="urn:microsoft.com/office/officeart/2005/8/colors/accent1_2" csCatId="accent1" phldr="1"/>
      <dgm:spPr/>
      <dgm:t>
        <a:bodyPr/>
        <a:lstStyle/>
        <a:p>
          <a:endParaRPr lang="es-ES_tradnl"/>
        </a:p>
      </dgm:t>
    </dgm:pt>
    <dgm:pt modelId="{04BB1F50-C0F5-9B42-94FA-B2B654E23D56}">
      <dgm:prSet phldrT="[Text]" custT="1"/>
      <dgm:spPr/>
      <dgm:t>
        <a:bodyPr/>
        <a:lstStyle/>
        <a:p>
          <a:r>
            <a:rPr lang="es-ES_tradnl" sz="2000" b="1" dirty="0" err="1">
              <a:solidFill>
                <a:schemeClr val="tx2"/>
              </a:solidFill>
              <a:latin typeface="Arial" panose="020B0604020202020204" pitchFamily="34" charset="0"/>
              <a:ea typeface="Cambria Math" panose="02040503050406030204" pitchFamily="18" charset="0"/>
              <a:cs typeface="Arial" panose="020B0604020202020204" pitchFamily="34" charset="0"/>
            </a:rPr>
            <a:t>Quality</a:t>
          </a:r>
          <a:r>
            <a:rPr lang="es-ES_tradnl" sz="2000" b="1" dirty="0">
              <a:solidFill>
                <a:schemeClr val="tx2"/>
              </a:solidFill>
              <a:latin typeface="Arial" panose="020B0604020202020204" pitchFamily="34" charset="0"/>
              <a:ea typeface="Cambria Math" panose="02040503050406030204" pitchFamily="18" charset="0"/>
              <a:cs typeface="Arial" panose="020B0604020202020204" pitchFamily="34" charset="0"/>
            </a:rPr>
            <a:t> </a:t>
          </a:r>
          <a:r>
            <a:rPr lang="es-ES_tradnl" sz="2000" b="1" dirty="0" err="1">
              <a:solidFill>
                <a:schemeClr val="tx2"/>
              </a:solidFill>
              <a:latin typeface="Arial" panose="020B0604020202020204" pitchFamily="34" charset="0"/>
              <a:ea typeface="Cambria Math" panose="02040503050406030204" pitchFamily="18" charset="0"/>
              <a:cs typeface="Arial" panose="020B0604020202020204" pitchFamily="34" charset="0"/>
            </a:rPr>
            <a:t>education</a:t>
          </a:r>
          <a:endParaRPr lang="es-ES_tradnl" sz="2000" b="1" dirty="0">
            <a:solidFill>
              <a:schemeClr val="tx2"/>
            </a:solidFill>
            <a:latin typeface="Arial" panose="020B0604020202020204" pitchFamily="34" charset="0"/>
            <a:ea typeface="Cambria Math" panose="02040503050406030204" pitchFamily="18" charset="0"/>
            <a:cs typeface="Arial" panose="020B0604020202020204" pitchFamily="34" charset="0"/>
          </a:endParaRPr>
        </a:p>
      </dgm:t>
    </dgm:pt>
    <dgm:pt modelId="{F0D291A8-2D23-AA40-80F6-4AD324318679}" type="parTrans" cxnId="{B3865E79-91C6-9F48-93A0-775E437BD3E3}">
      <dgm:prSet/>
      <dgm:spPr/>
      <dgm:t>
        <a:bodyPr/>
        <a:lstStyle/>
        <a:p>
          <a:endParaRPr lang="es-ES_tradnl"/>
        </a:p>
      </dgm:t>
    </dgm:pt>
    <dgm:pt modelId="{240A3002-2554-7C47-B8DA-4F8AECB0080B}" type="sibTrans" cxnId="{B3865E79-91C6-9F48-93A0-775E437BD3E3}">
      <dgm:prSet/>
      <dgm:spPr/>
      <dgm:t>
        <a:bodyPr/>
        <a:lstStyle/>
        <a:p>
          <a:endParaRPr lang="es-ES_tradnl"/>
        </a:p>
      </dgm:t>
    </dgm:pt>
    <dgm:pt modelId="{1E64C471-E4B3-3145-B88E-306BA63BBC6F}">
      <dgm:prSet phldrT="[Text]" custT="1"/>
      <dgm:spPr/>
      <dgm:t>
        <a:bodyPr/>
        <a:lstStyle/>
        <a:p>
          <a:r>
            <a:rPr lang="es-ES_tradnl" sz="2000" b="1" dirty="0">
              <a:solidFill>
                <a:schemeClr val="tx2"/>
              </a:solidFill>
              <a:latin typeface="Arial" panose="020B0604020202020204" pitchFamily="34" charset="0"/>
              <a:ea typeface="Cambria Math" panose="02040503050406030204" pitchFamily="18" charset="0"/>
              <a:cs typeface="Arial" panose="020B0604020202020204" pitchFamily="34" charset="0"/>
            </a:rPr>
            <a:t>Living </a:t>
          </a:r>
          <a:r>
            <a:rPr lang="es-ES_tradnl" sz="2000" b="1" dirty="0" err="1">
              <a:solidFill>
                <a:schemeClr val="tx2"/>
              </a:solidFill>
              <a:latin typeface="Arial" panose="020B0604020202020204" pitchFamily="34" charset="0"/>
              <a:ea typeface="Cambria Math" panose="02040503050406030204" pitchFamily="18" charset="0"/>
              <a:cs typeface="Arial" panose="020B0604020202020204" pitchFamily="34" charset="0"/>
            </a:rPr>
            <a:t>wage</a:t>
          </a:r>
          <a:endParaRPr lang="es-ES_tradnl" sz="2000" b="1" dirty="0">
            <a:solidFill>
              <a:schemeClr val="tx2"/>
            </a:solidFill>
            <a:latin typeface="Arial" panose="020B0604020202020204" pitchFamily="34" charset="0"/>
            <a:ea typeface="Cambria Math" panose="02040503050406030204" pitchFamily="18" charset="0"/>
            <a:cs typeface="Arial" panose="020B0604020202020204" pitchFamily="34" charset="0"/>
          </a:endParaRPr>
        </a:p>
      </dgm:t>
    </dgm:pt>
    <dgm:pt modelId="{AB4377CA-7DF5-FB4A-91EF-2AC1886A8862}" type="parTrans" cxnId="{130BA6E0-2669-7546-A4B7-C5E46A35E9CF}">
      <dgm:prSet/>
      <dgm:spPr/>
      <dgm:t>
        <a:bodyPr/>
        <a:lstStyle/>
        <a:p>
          <a:endParaRPr lang="es-ES_tradnl"/>
        </a:p>
      </dgm:t>
    </dgm:pt>
    <dgm:pt modelId="{DB16E27F-496C-DA4A-821C-3B81AD2E2DD0}" type="sibTrans" cxnId="{130BA6E0-2669-7546-A4B7-C5E46A35E9CF}">
      <dgm:prSet/>
      <dgm:spPr/>
      <dgm:t>
        <a:bodyPr/>
        <a:lstStyle/>
        <a:p>
          <a:endParaRPr lang="es-ES_tradnl"/>
        </a:p>
      </dgm:t>
    </dgm:pt>
    <dgm:pt modelId="{569B9B65-AB7A-1D45-A543-7DDBF3936ABE}">
      <dgm:prSet phldrT="[Text]" custT="1"/>
      <dgm:spPr/>
      <dgm:t>
        <a:bodyPr/>
        <a:lstStyle/>
        <a:p>
          <a:r>
            <a:rPr lang="es-ES_tradnl" sz="2000" b="1" dirty="0" err="1">
              <a:solidFill>
                <a:schemeClr val="tx2"/>
              </a:solidFill>
              <a:latin typeface="Arial" panose="020B0604020202020204" pitchFamily="34" charset="0"/>
              <a:ea typeface="Cambria Math" panose="02040503050406030204" pitchFamily="18" charset="0"/>
              <a:cs typeface="Arial" panose="020B0604020202020204" pitchFamily="34" charset="0"/>
            </a:rPr>
            <a:t>Residential</a:t>
          </a:r>
          <a:r>
            <a:rPr lang="es-ES_tradnl" sz="2000" b="1" dirty="0">
              <a:solidFill>
                <a:schemeClr val="tx2"/>
              </a:solidFill>
              <a:latin typeface="Arial" panose="020B0604020202020204" pitchFamily="34" charset="0"/>
              <a:ea typeface="Cambria Math" panose="02040503050406030204" pitchFamily="18" charset="0"/>
              <a:cs typeface="Arial" panose="020B0604020202020204" pitchFamily="34" charset="0"/>
            </a:rPr>
            <a:t> </a:t>
          </a:r>
          <a:r>
            <a:rPr lang="es-ES_tradnl" sz="2000" b="1" dirty="0" err="1">
              <a:solidFill>
                <a:schemeClr val="tx2"/>
              </a:solidFill>
              <a:latin typeface="Arial" panose="020B0604020202020204" pitchFamily="34" charset="0"/>
              <a:ea typeface="Cambria Math" panose="02040503050406030204" pitchFamily="18" charset="0"/>
              <a:cs typeface="Arial" panose="020B0604020202020204" pitchFamily="34" charset="0"/>
            </a:rPr>
            <a:t>desegregation</a:t>
          </a:r>
          <a:endParaRPr lang="es-ES_tradnl" sz="2000" b="1" dirty="0">
            <a:solidFill>
              <a:schemeClr val="tx2"/>
            </a:solidFill>
            <a:latin typeface="Arial" panose="020B0604020202020204" pitchFamily="34" charset="0"/>
            <a:ea typeface="Cambria Math" panose="02040503050406030204" pitchFamily="18" charset="0"/>
            <a:cs typeface="Arial" panose="020B0604020202020204" pitchFamily="34" charset="0"/>
          </a:endParaRPr>
        </a:p>
      </dgm:t>
    </dgm:pt>
    <dgm:pt modelId="{56F7EC9C-B4AD-EE4D-8AA4-9C32B0C35320}" type="parTrans" cxnId="{90B4E492-8D74-FB4E-8582-A9838EADE26D}">
      <dgm:prSet/>
      <dgm:spPr/>
      <dgm:t>
        <a:bodyPr/>
        <a:lstStyle/>
        <a:p>
          <a:endParaRPr lang="es-ES_tradnl"/>
        </a:p>
      </dgm:t>
    </dgm:pt>
    <dgm:pt modelId="{0BE20A96-8A70-E64A-94BA-C9DF3B12D638}" type="sibTrans" cxnId="{90B4E492-8D74-FB4E-8582-A9838EADE26D}">
      <dgm:prSet/>
      <dgm:spPr/>
      <dgm:t>
        <a:bodyPr/>
        <a:lstStyle/>
        <a:p>
          <a:endParaRPr lang="es-ES_tradnl"/>
        </a:p>
      </dgm:t>
    </dgm:pt>
    <dgm:pt modelId="{1567E1BB-80F5-8C42-9251-CCEC32A58A78}">
      <dgm:prSet phldrT="[Text]" custT="1"/>
      <dgm:spPr/>
      <dgm:t>
        <a:bodyPr/>
        <a:lstStyle/>
        <a:p>
          <a:r>
            <a:rPr lang="es-ES_tradnl" sz="2000" b="1" dirty="0" err="1">
              <a:solidFill>
                <a:schemeClr val="tx2"/>
              </a:solidFill>
              <a:latin typeface="Arial" panose="020B0604020202020204" pitchFamily="34" charset="0"/>
              <a:ea typeface="Cambria Math" panose="02040503050406030204" pitchFamily="18" charset="0"/>
              <a:cs typeface="Arial" panose="020B0604020202020204" pitchFamily="34" charset="0"/>
            </a:rPr>
            <a:t>Reparations</a:t>
          </a:r>
          <a:endParaRPr lang="es-ES_tradnl" sz="2000" b="1" dirty="0">
            <a:solidFill>
              <a:schemeClr val="tx2"/>
            </a:solidFill>
            <a:latin typeface="Arial" panose="020B0604020202020204" pitchFamily="34" charset="0"/>
            <a:ea typeface="Cambria Math" panose="02040503050406030204" pitchFamily="18" charset="0"/>
            <a:cs typeface="Arial" panose="020B0604020202020204" pitchFamily="34" charset="0"/>
          </a:endParaRPr>
        </a:p>
      </dgm:t>
    </dgm:pt>
    <dgm:pt modelId="{5E11CE6B-704F-CC4E-B8A1-C981D8B636D1}" type="parTrans" cxnId="{3E369A4E-A33B-2644-9606-C6394B8B84F6}">
      <dgm:prSet/>
      <dgm:spPr/>
      <dgm:t>
        <a:bodyPr/>
        <a:lstStyle/>
        <a:p>
          <a:endParaRPr lang="es-ES_tradnl"/>
        </a:p>
      </dgm:t>
    </dgm:pt>
    <dgm:pt modelId="{E5B234B3-0882-8842-AD1A-4CC62C95059E}" type="sibTrans" cxnId="{3E369A4E-A33B-2644-9606-C6394B8B84F6}">
      <dgm:prSet/>
      <dgm:spPr/>
      <dgm:t>
        <a:bodyPr/>
        <a:lstStyle/>
        <a:p>
          <a:endParaRPr lang="es-ES_tradnl"/>
        </a:p>
      </dgm:t>
    </dgm:pt>
    <dgm:pt modelId="{17410BD0-43E8-0949-9595-9257B7122640}" type="pres">
      <dgm:prSet presAssocID="{B4399488-4404-2C4B-9945-710E6B07C84F}" presName="matrix" presStyleCnt="0">
        <dgm:presLayoutVars>
          <dgm:chMax val="1"/>
          <dgm:dir/>
          <dgm:resizeHandles val="exact"/>
        </dgm:presLayoutVars>
      </dgm:prSet>
      <dgm:spPr/>
    </dgm:pt>
    <dgm:pt modelId="{6BCC135D-6B32-BE4E-93D8-50A583F54A73}" type="pres">
      <dgm:prSet presAssocID="{B4399488-4404-2C4B-9945-710E6B07C84F}" presName="axisShape" presStyleLbl="bgShp" presStyleIdx="0" presStyleCnt="1"/>
      <dgm:spPr/>
    </dgm:pt>
    <dgm:pt modelId="{ED6FA55A-29E2-1447-B1DC-C19A9FED031A}" type="pres">
      <dgm:prSet presAssocID="{B4399488-4404-2C4B-9945-710E6B07C84F}" presName="rect1" presStyleLbl="node1" presStyleIdx="0" presStyleCnt="4">
        <dgm:presLayoutVars>
          <dgm:chMax val="0"/>
          <dgm:chPref val="0"/>
          <dgm:bulletEnabled val="1"/>
        </dgm:presLayoutVars>
      </dgm:prSet>
      <dgm:spPr/>
    </dgm:pt>
    <dgm:pt modelId="{B1FB8423-FEA3-3048-ADF5-72A16464C187}" type="pres">
      <dgm:prSet presAssocID="{B4399488-4404-2C4B-9945-710E6B07C84F}" presName="rect2" presStyleLbl="node1" presStyleIdx="1" presStyleCnt="4">
        <dgm:presLayoutVars>
          <dgm:chMax val="0"/>
          <dgm:chPref val="0"/>
          <dgm:bulletEnabled val="1"/>
        </dgm:presLayoutVars>
      </dgm:prSet>
      <dgm:spPr/>
    </dgm:pt>
    <dgm:pt modelId="{B674B8E0-C5A4-8D4E-9417-4791D011D3C6}" type="pres">
      <dgm:prSet presAssocID="{B4399488-4404-2C4B-9945-710E6B07C84F}" presName="rect3" presStyleLbl="node1" presStyleIdx="2" presStyleCnt="4">
        <dgm:presLayoutVars>
          <dgm:chMax val="0"/>
          <dgm:chPref val="0"/>
          <dgm:bulletEnabled val="1"/>
        </dgm:presLayoutVars>
      </dgm:prSet>
      <dgm:spPr/>
    </dgm:pt>
    <dgm:pt modelId="{B47D564A-45FA-8D42-9CD2-ACEE96C35877}" type="pres">
      <dgm:prSet presAssocID="{B4399488-4404-2C4B-9945-710E6B07C84F}" presName="rect4" presStyleLbl="node1" presStyleIdx="3" presStyleCnt="4" custLinFactNeighborX="1377">
        <dgm:presLayoutVars>
          <dgm:chMax val="0"/>
          <dgm:chPref val="0"/>
          <dgm:bulletEnabled val="1"/>
        </dgm:presLayoutVars>
      </dgm:prSet>
      <dgm:spPr/>
    </dgm:pt>
  </dgm:ptLst>
  <dgm:cxnLst>
    <dgm:cxn modelId="{79191545-E474-6D4E-98F8-EF351B3CD084}" type="presOf" srcId="{569B9B65-AB7A-1D45-A543-7DDBF3936ABE}" destId="{B674B8E0-C5A4-8D4E-9417-4791D011D3C6}" srcOrd="0" destOrd="0" presId="urn:microsoft.com/office/officeart/2005/8/layout/matrix2"/>
    <dgm:cxn modelId="{3E369A4E-A33B-2644-9606-C6394B8B84F6}" srcId="{B4399488-4404-2C4B-9945-710E6B07C84F}" destId="{1567E1BB-80F5-8C42-9251-CCEC32A58A78}" srcOrd="3" destOrd="0" parTransId="{5E11CE6B-704F-CC4E-B8A1-C981D8B636D1}" sibTransId="{E5B234B3-0882-8842-AD1A-4CC62C95059E}"/>
    <dgm:cxn modelId="{B3865E79-91C6-9F48-93A0-775E437BD3E3}" srcId="{B4399488-4404-2C4B-9945-710E6B07C84F}" destId="{04BB1F50-C0F5-9B42-94FA-B2B654E23D56}" srcOrd="0" destOrd="0" parTransId="{F0D291A8-2D23-AA40-80F6-4AD324318679}" sibTransId="{240A3002-2554-7C47-B8DA-4F8AECB0080B}"/>
    <dgm:cxn modelId="{08818F7D-0397-4445-8B02-0073258C463B}" type="presOf" srcId="{1567E1BB-80F5-8C42-9251-CCEC32A58A78}" destId="{B47D564A-45FA-8D42-9CD2-ACEE96C35877}" srcOrd="0" destOrd="0" presId="urn:microsoft.com/office/officeart/2005/8/layout/matrix2"/>
    <dgm:cxn modelId="{90B4E492-8D74-FB4E-8582-A9838EADE26D}" srcId="{B4399488-4404-2C4B-9945-710E6B07C84F}" destId="{569B9B65-AB7A-1D45-A543-7DDBF3936ABE}" srcOrd="2" destOrd="0" parTransId="{56F7EC9C-B4AD-EE4D-8AA4-9C32B0C35320}" sibTransId="{0BE20A96-8A70-E64A-94BA-C9DF3B12D638}"/>
    <dgm:cxn modelId="{B14C3DAF-6665-A445-A933-62AB2F4F7A46}" type="presOf" srcId="{1E64C471-E4B3-3145-B88E-306BA63BBC6F}" destId="{B1FB8423-FEA3-3048-ADF5-72A16464C187}" srcOrd="0" destOrd="0" presId="urn:microsoft.com/office/officeart/2005/8/layout/matrix2"/>
    <dgm:cxn modelId="{01D312B1-BB5D-5C4C-BE5E-49F0CF845EF6}" type="presOf" srcId="{B4399488-4404-2C4B-9945-710E6B07C84F}" destId="{17410BD0-43E8-0949-9595-9257B7122640}" srcOrd="0" destOrd="0" presId="urn:microsoft.com/office/officeart/2005/8/layout/matrix2"/>
    <dgm:cxn modelId="{11BFDDC6-D94C-3F4E-8B78-40A94C10D5AA}" type="presOf" srcId="{04BB1F50-C0F5-9B42-94FA-B2B654E23D56}" destId="{ED6FA55A-29E2-1447-B1DC-C19A9FED031A}" srcOrd="0" destOrd="0" presId="urn:microsoft.com/office/officeart/2005/8/layout/matrix2"/>
    <dgm:cxn modelId="{130BA6E0-2669-7546-A4B7-C5E46A35E9CF}" srcId="{B4399488-4404-2C4B-9945-710E6B07C84F}" destId="{1E64C471-E4B3-3145-B88E-306BA63BBC6F}" srcOrd="1" destOrd="0" parTransId="{AB4377CA-7DF5-FB4A-91EF-2AC1886A8862}" sibTransId="{DB16E27F-496C-DA4A-821C-3B81AD2E2DD0}"/>
    <dgm:cxn modelId="{E5A64E80-40C1-7A44-A152-8DD51CC6D14C}" type="presParOf" srcId="{17410BD0-43E8-0949-9595-9257B7122640}" destId="{6BCC135D-6B32-BE4E-93D8-50A583F54A73}" srcOrd="0" destOrd="0" presId="urn:microsoft.com/office/officeart/2005/8/layout/matrix2"/>
    <dgm:cxn modelId="{B9B093BF-0597-C747-BF65-729BB8C8B518}" type="presParOf" srcId="{17410BD0-43E8-0949-9595-9257B7122640}" destId="{ED6FA55A-29E2-1447-B1DC-C19A9FED031A}" srcOrd="1" destOrd="0" presId="urn:microsoft.com/office/officeart/2005/8/layout/matrix2"/>
    <dgm:cxn modelId="{11BAF01D-9B84-EA4E-9872-738D95D958DA}" type="presParOf" srcId="{17410BD0-43E8-0949-9595-9257B7122640}" destId="{B1FB8423-FEA3-3048-ADF5-72A16464C187}" srcOrd="2" destOrd="0" presId="urn:microsoft.com/office/officeart/2005/8/layout/matrix2"/>
    <dgm:cxn modelId="{0424C732-7BF0-5146-BF95-B9A3855428A3}" type="presParOf" srcId="{17410BD0-43E8-0949-9595-9257B7122640}" destId="{B674B8E0-C5A4-8D4E-9417-4791D011D3C6}" srcOrd="3" destOrd="0" presId="urn:microsoft.com/office/officeart/2005/8/layout/matrix2"/>
    <dgm:cxn modelId="{39B319A8-7952-F145-989C-07628616FB83}" type="presParOf" srcId="{17410BD0-43E8-0949-9595-9257B7122640}" destId="{B47D564A-45FA-8D42-9CD2-ACEE96C35877}"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172E97-B85F-E74A-A2F6-905E9BD8079A}">
      <dsp:nvSpPr>
        <dsp:cNvPr id="0" name=""/>
        <dsp:cNvSpPr/>
      </dsp:nvSpPr>
      <dsp:spPr>
        <a:xfrm>
          <a:off x="1757802" y="325430"/>
          <a:ext cx="4205558" cy="4205558"/>
        </a:xfrm>
        <a:prstGeom prst="pie">
          <a:avLst>
            <a:gd name="adj1" fmla="val 16200000"/>
            <a:gd name="adj2" fmla="val 18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s-ES_tradnl" sz="2100" b="1" kern="1200" dirty="0">
              <a:solidFill>
                <a:schemeClr val="tx2"/>
              </a:solidFill>
              <a:latin typeface="Arial" panose="020B0604020202020204" pitchFamily="34" charset="0"/>
              <a:cs typeface="Arial" panose="020B0604020202020204" pitchFamily="34" charset="0"/>
            </a:rPr>
            <a:t>Messenger</a:t>
          </a:r>
        </a:p>
      </dsp:txBody>
      <dsp:txXfrm>
        <a:off x="3974231" y="1216607"/>
        <a:ext cx="1501985" cy="1251654"/>
      </dsp:txXfrm>
    </dsp:sp>
    <dsp:sp modelId="{4DE9F973-84A6-834E-9B66-2F3356B1AE16}">
      <dsp:nvSpPr>
        <dsp:cNvPr id="0" name=""/>
        <dsp:cNvSpPr/>
      </dsp:nvSpPr>
      <dsp:spPr>
        <a:xfrm>
          <a:off x="1671187" y="475628"/>
          <a:ext cx="4205558" cy="4205558"/>
        </a:xfrm>
        <a:prstGeom prst="pie">
          <a:avLst>
            <a:gd name="adj1" fmla="val 1800000"/>
            <a:gd name="adj2" fmla="val 90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s-ES_tradnl" sz="2100" b="1" kern="1200" dirty="0">
              <a:solidFill>
                <a:schemeClr val="tx2"/>
              </a:solidFill>
              <a:latin typeface="Arial" panose="020B0604020202020204" pitchFamily="34" charset="0"/>
              <a:cs typeface="Arial" panose="020B0604020202020204" pitchFamily="34" charset="0"/>
            </a:rPr>
            <a:t>Trust</a:t>
          </a:r>
        </a:p>
      </dsp:txBody>
      <dsp:txXfrm>
        <a:off x="2672511" y="3204234"/>
        <a:ext cx="2252977" cy="1101455"/>
      </dsp:txXfrm>
    </dsp:sp>
    <dsp:sp modelId="{BF3F9BEF-C30B-EC44-AA75-07CBAC678120}">
      <dsp:nvSpPr>
        <dsp:cNvPr id="0" name=""/>
        <dsp:cNvSpPr/>
      </dsp:nvSpPr>
      <dsp:spPr>
        <a:xfrm>
          <a:off x="1584573" y="325430"/>
          <a:ext cx="4205558" cy="4205558"/>
        </a:xfrm>
        <a:prstGeom prst="pie">
          <a:avLst>
            <a:gd name="adj1" fmla="val 900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s-ES_tradnl" sz="2100" b="1" kern="1200" dirty="0" err="1">
              <a:solidFill>
                <a:schemeClr val="tx2"/>
              </a:solidFill>
              <a:latin typeface="Arial" panose="020B0604020202020204" pitchFamily="34" charset="0"/>
              <a:cs typeface="Arial" panose="020B0604020202020204" pitchFamily="34" charset="0"/>
            </a:rPr>
            <a:t>Message</a:t>
          </a:r>
          <a:endParaRPr lang="es-ES_tradnl" sz="2100" b="1" kern="1200" dirty="0">
            <a:solidFill>
              <a:schemeClr val="tx2"/>
            </a:solidFill>
            <a:latin typeface="Arial" panose="020B0604020202020204" pitchFamily="34" charset="0"/>
            <a:cs typeface="Arial" panose="020B0604020202020204" pitchFamily="34" charset="0"/>
          </a:endParaRPr>
        </a:p>
      </dsp:txBody>
      <dsp:txXfrm>
        <a:off x="2071717" y="1216607"/>
        <a:ext cx="1501985" cy="1251654"/>
      </dsp:txXfrm>
    </dsp:sp>
    <dsp:sp modelId="{FE1E3DA6-E758-4740-8AD6-51EBFF992CF9}">
      <dsp:nvSpPr>
        <dsp:cNvPr id="0" name=""/>
        <dsp:cNvSpPr/>
      </dsp:nvSpPr>
      <dsp:spPr>
        <a:xfrm>
          <a:off x="1497805" y="65085"/>
          <a:ext cx="4726246" cy="4726246"/>
        </a:xfrm>
        <a:prstGeom prst="circularArrow">
          <a:avLst>
            <a:gd name="adj1" fmla="val 5085"/>
            <a:gd name="adj2" fmla="val 327528"/>
            <a:gd name="adj3" fmla="val 1472472"/>
            <a:gd name="adj4" fmla="val 16199432"/>
            <a:gd name="adj5" fmla="val 5932"/>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2EF3472-CCB8-1847-9D34-FFD3FBCD915C}">
      <dsp:nvSpPr>
        <dsp:cNvPr id="0" name=""/>
        <dsp:cNvSpPr/>
      </dsp:nvSpPr>
      <dsp:spPr>
        <a:xfrm>
          <a:off x="1410843" y="215018"/>
          <a:ext cx="4726246" cy="4726246"/>
        </a:xfrm>
        <a:prstGeom prst="circularArrow">
          <a:avLst>
            <a:gd name="adj1" fmla="val 5085"/>
            <a:gd name="adj2" fmla="val 327528"/>
            <a:gd name="adj3" fmla="val 8671970"/>
            <a:gd name="adj4" fmla="val 1800502"/>
            <a:gd name="adj5" fmla="val 5932"/>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80027A8-8F7C-0C4B-98B6-024B36C961A2}">
      <dsp:nvSpPr>
        <dsp:cNvPr id="0" name=""/>
        <dsp:cNvSpPr/>
      </dsp:nvSpPr>
      <dsp:spPr>
        <a:xfrm>
          <a:off x="1323882" y="65085"/>
          <a:ext cx="4726246" cy="4726246"/>
        </a:xfrm>
        <a:prstGeom prst="circularArrow">
          <a:avLst>
            <a:gd name="adj1" fmla="val 5085"/>
            <a:gd name="adj2" fmla="val 327528"/>
            <a:gd name="adj3" fmla="val 15873039"/>
            <a:gd name="adj4" fmla="val 9000000"/>
            <a:gd name="adj5" fmla="val 5932"/>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172E97-B85F-E74A-A2F6-905E9BD8079A}">
      <dsp:nvSpPr>
        <dsp:cNvPr id="0" name=""/>
        <dsp:cNvSpPr/>
      </dsp:nvSpPr>
      <dsp:spPr>
        <a:xfrm>
          <a:off x="1728344" y="346536"/>
          <a:ext cx="4478318" cy="4478318"/>
        </a:xfrm>
        <a:prstGeom prst="pie">
          <a:avLst>
            <a:gd name="adj1" fmla="val 16200000"/>
            <a:gd name="adj2" fmla="val 18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ES_tradnl" sz="2000" b="1" kern="1200" dirty="0">
              <a:solidFill>
                <a:schemeClr val="tx2"/>
              </a:solidFill>
              <a:latin typeface="Arial" panose="020B0604020202020204" pitchFamily="34" charset="0"/>
              <a:cs typeface="Arial" panose="020B0604020202020204" pitchFamily="34" charset="0"/>
            </a:rPr>
            <a:t>Access </a:t>
          </a:r>
          <a:r>
            <a:rPr lang="es-ES_tradnl" sz="2000" b="1" kern="1200" dirty="0" err="1">
              <a:solidFill>
                <a:schemeClr val="tx2"/>
              </a:solidFill>
              <a:latin typeface="Arial" panose="020B0604020202020204" pitchFamily="34" charset="0"/>
              <a:cs typeface="Arial" panose="020B0604020202020204" pitchFamily="34" charset="0"/>
            </a:rPr>
            <a:t>to</a:t>
          </a:r>
          <a:r>
            <a:rPr lang="es-ES_tradnl" sz="2000" b="1" kern="1200" dirty="0">
              <a:solidFill>
                <a:schemeClr val="tx2"/>
              </a:solidFill>
              <a:latin typeface="Arial" panose="020B0604020202020204" pitchFamily="34" charset="0"/>
              <a:cs typeface="Arial" panose="020B0604020202020204" pitchFamily="34" charset="0"/>
            </a:rPr>
            <a:t> </a:t>
          </a:r>
          <a:r>
            <a:rPr lang="es-ES_tradnl" sz="2000" b="1" kern="1200" dirty="0" err="1">
              <a:solidFill>
                <a:schemeClr val="tx2"/>
              </a:solidFill>
              <a:latin typeface="Arial" panose="020B0604020202020204" pitchFamily="34" charset="0"/>
              <a:cs typeface="Arial" panose="020B0604020202020204" pitchFamily="34" charset="0"/>
            </a:rPr>
            <a:t>therapeutics</a:t>
          </a:r>
          <a:endParaRPr lang="es-ES_tradnl" sz="2000" b="1" kern="1200" dirty="0">
            <a:solidFill>
              <a:schemeClr val="tx2"/>
            </a:solidFill>
            <a:latin typeface="Arial" panose="020B0604020202020204" pitchFamily="34" charset="0"/>
            <a:cs typeface="Arial" panose="020B0604020202020204" pitchFamily="34" charset="0"/>
          </a:endParaRPr>
        </a:p>
      </dsp:txBody>
      <dsp:txXfrm>
        <a:off x="4088524" y="1295513"/>
        <a:ext cx="1599399" cy="1332832"/>
      </dsp:txXfrm>
    </dsp:sp>
    <dsp:sp modelId="{4DE9F973-84A6-834E-9B66-2F3356B1AE16}">
      <dsp:nvSpPr>
        <dsp:cNvPr id="0" name=""/>
        <dsp:cNvSpPr/>
      </dsp:nvSpPr>
      <dsp:spPr>
        <a:xfrm>
          <a:off x="1636112" y="506476"/>
          <a:ext cx="4478318" cy="4478318"/>
        </a:xfrm>
        <a:prstGeom prst="pie">
          <a:avLst>
            <a:gd name="adj1" fmla="val 1800000"/>
            <a:gd name="adj2" fmla="val 90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ES_tradnl" sz="2000" b="1" kern="1200" dirty="0">
              <a:solidFill>
                <a:schemeClr val="tx2"/>
              </a:solidFill>
              <a:latin typeface="Arial" panose="020B0604020202020204" pitchFamily="34" charset="0"/>
              <a:cs typeface="Arial" panose="020B0604020202020204" pitchFamily="34" charset="0"/>
            </a:rPr>
            <a:t>Access to a more diverse &amp; inclusive </a:t>
          </a:r>
          <a:r>
            <a:rPr lang="es-ES_tradnl" sz="2000" b="1" kern="1200" dirty="0" err="1">
              <a:solidFill>
                <a:schemeClr val="tx2"/>
              </a:solidFill>
              <a:latin typeface="Arial" panose="020B0604020202020204" pitchFamily="34" charset="0"/>
              <a:cs typeface="Arial" panose="020B0604020202020204" pitchFamily="34" charset="0"/>
            </a:rPr>
            <a:t>workforce</a:t>
          </a:r>
          <a:endParaRPr lang="es-ES_tradnl" sz="2000" b="1" kern="1200" dirty="0">
            <a:solidFill>
              <a:schemeClr val="tx2"/>
            </a:solidFill>
            <a:latin typeface="Arial" panose="020B0604020202020204" pitchFamily="34" charset="0"/>
            <a:cs typeface="Arial" panose="020B0604020202020204" pitchFamily="34" charset="0"/>
          </a:endParaRPr>
        </a:p>
      </dsp:txBody>
      <dsp:txXfrm>
        <a:off x="2702378" y="3412051"/>
        <a:ext cx="2399098" cy="1172892"/>
      </dsp:txXfrm>
    </dsp:sp>
    <dsp:sp modelId="{BF3F9BEF-C30B-EC44-AA75-07CBAC678120}">
      <dsp:nvSpPr>
        <dsp:cNvPr id="0" name=""/>
        <dsp:cNvSpPr/>
      </dsp:nvSpPr>
      <dsp:spPr>
        <a:xfrm>
          <a:off x="1543880" y="346536"/>
          <a:ext cx="4478318" cy="4478318"/>
        </a:xfrm>
        <a:prstGeom prst="pie">
          <a:avLst>
            <a:gd name="adj1" fmla="val 900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ES_tradnl" sz="2000" b="1" kern="1200" dirty="0">
              <a:solidFill>
                <a:schemeClr val="tx2"/>
              </a:solidFill>
              <a:latin typeface="Arial" panose="020B0604020202020204" pitchFamily="34" charset="0"/>
              <a:cs typeface="Arial" panose="020B0604020202020204" pitchFamily="34" charset="0"/>
            </a:rPr>
            <a:t>Access </a:t>
          </a:r>
          <a:r>
            <a:rPr lang="es-ES_tradnl" sz="2000" b="1" kern="1200" dirty="0" err="1">
              <a:solidFill>
                <a:schemeClr val="tx2"/>
              </a:solidFill>
              <a:latin typeface="Arial" panose="020B0604020202020204" pitchFamily="34" charset="0"/>
              <a:cs typeface="Arial" panose="020B0604020202020204" pitchFamily="34" charset="0"/>
            </a:rPr>
            <a:t>to</a:t>
          </a:r>
          <a:r>
            <a:rPr lang="es-ES_tradnl" sz="2000" b="1" kern="1200" dirty="0">
              <a:solidFill>
                <a:schemeClr val="tx2"/>
              </a:solidFill>
              <a:latin typeface="Arial" panose="020B0604020202020204" pitchFamily="34" charset="0"/>
              <a:cs typeface="Arial" panose="020B0604020202020204" pitchFamily="34" charset="0"/>
            </a:rPr>
            <a:t> </a:t>
          </a:r>
          <a:r>
            <a:rPr lang="es-ES_tradnl" sz="2000" b="1" kern="1200" dirty="0" err="1">
              <a:solidFill>
                <a:schemeClr val="tx2"/>
              </a:solidFill>
              <a:latin typeface="Arial" panose="020B0604020202020204" pitchFamily="34" charset="0"/>
              <a:cs typeface="Arial" panose="020B0604020202020204" pitchFamily="34" charset="0"/>
            </a:rPr>
            <a:t>diagnostics</a:t>
          </a:r>
          <a:endParaRPr lang="es-ES_tradnl" sz="2000" b="1" kern="1200" dirty="0">
            <a:solidFill>
              <a:schemeClr val="tx2"/>
            </a:solidFill>
            <a:latin typeface="Arial" panose="020B0604020202020204" pitchFamily="34" charset="0"/>
            <a:cs typeface="Arial" panose="020B0604020202020204" pitchFamily="34" charset="0"/>
          </a:endParaRPr>
        </a:p>
      </dsp:txBody>
      <dsp:txXfrm>
        <a:off x="2062618" y="1295513"/>
        <a:ext cx="1599399" cy="1332832"/>
      </dsp:txXfrm>
    </dsp:sp>
    <dsp:sp modelId="{FE1E3DA6-E758-4740-8AD6-51EBFF992CF9}">
      <dsp:nvSpPr>
        <dsp:cNvPr id="0" name=""/>
        <dsp:cNvSpPr/>
      </dsp:nvSpPr>
      <dsp:spPr>
        <a:xfrm>
          <a:off x="1451484" y="69307"/>
          <a:ext cx="5032776" cy="5032776"/>
        </a:xfrm>
        <a:prstGeom prst="circularArrow">
          <a:avLst>
            <a:gd name="adj1" fmla="val 5085"/>
            <a:gd name="adj2" fmla="val 327528"/>
            <a:gd name="adj3" fmla="val 1472472"/>
            <a:gd name="adj4" fmla="val 16199432"/>
            <a:gd name="adj5" fmla="val 5932"/>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2EF3472-CCB8-1847-9D34-FFD3FBCD915C}">
      <dsp:nvSpPr>
        <dsp:cNvPr id="0" name=""/>
        <dsp:cNvSpPr/>
      </dsp:nvSpPr>
      <dsp:spPr>
        <a:xfrm>
          <a:off x="1358883" y="228964"/>
          <a:ext cx="5032776" cy="5032776"/>
        </a:xfrm>
        <a:prstGeom prst="circularArrow">
          <a:avLst>
            <a:gd name="adj1" fmla="val 5085"/>
            <a:gd name="adj2" fmla="val 327528"/>
            <a:gd name="adj3" fmla="val 8671970"/>
            <a:gd name="adj4" fmla="val 1800502"/>
            <a:gd name="adj5" fmla="val 5932"/>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80027A8-8F7C-0C4B-98B6-024B36C961A2}">
      <dsp:nvSpPr>
        <dsp:cNvPr id="0" name=""/>
        <dsp:cNvSpPr/>
      </dsp:nvSpPr>
      <dsp:spPr>
        <a:xfrm>
          <a:off x="1266281" y="69307"/>
          <a:ext cx="5032776" cy="5032776"/>
        </a:xfrm>
        <a:prstGeom prst="circularArrow">
          <a:avLst>
            <a:gd name="adj1" fmla="val 5085"/>
            <a:gd name="adj2" fmla="val 327528"/>
            <a:gd name="adj3" fmla="val 15873039"/>
            <a:gd name="adj4" fmla="val 9000000"/>
            <a:gd name="adj5" fmla="val 5932"/>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172E97-B85F-E74A-A2F6-905E9BD8079A}">
      <dsp:nvSpPr>
        <dsp:cNvPr id="0" name=""/>
        <dsp:cNvSpPr/>
      </dsp:nvSpPr>
      <dsp:spPr>
        <a:xfrm>
          <a:off x="1969538" y="374585"/>
          <a:ext cx="4840791" cy="4840791"/>
        </a:xfrm>
        <a:prstGeom prst="pie">
          <a:avLst>
            <a:gd name="adj1" fmla="val 16200000"/>
            <a:gd name="adj2" fmla="val 18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ES_tradnl" sz="2000" b="1" kern="1200">
              <a:solidFill>
                <a:schemeClr val="tx2"/>
              </a:solidFill>
              <a:latin typeface="Arial" panose="020B0604020202020204" pitchFamily="34" charset="0"/>
              <a:ea typeface="Cambria Math" panose="02040503050406030204" pitchFamily="18" charset="0"/>
              <a:cs typeface="Arial" panose="020B0604020202020204" pitchFamily="34" charset="0"/>
            </a:rPr>
            <a:t>Universal healthcare</a:t>
          </a:r>
          <a:endParaRPr lang="es-ES_tradnl" sz="2000" b="1" kern="1200" dirty="0">
            <a:solidFill>
              <a:schemeClr val="tx2"/>
            </a:solidFill>
            <a:latin typeface="Arial" panose="020B0604020202020204" pitchFamily="34" charset="0"/>
            <a:ea typeface="Cambria Math" panose="02040503050406030204" pitchFamily="18" charset="0"/>
            <a:cs typeface="Arial" panose="020B0604020202020204" pitchFamily="34" charset="0"/>
          </a:endParaRPr>
        </a:p>
      </dsp:txBody>
      <dsp:txXfrm>
        <a:off x="4520750" y="1400371"/>
        <a:ext cx="1728854" cy="1440711"/>
      </dsp:txXfrm>
    </dsp:sp>
    <dsp:sp modelId="{4DE9F973-84A6-834E-9B66-2F3356B1AE16}">
      <dsp:nvSpPr>
        <dsp:cNvPr id="0" name=""/>
        <dsp:cNvSpPr/>
      </dsp:nvSpPr>
      <dsp:spPr>
        <a:xfrm>
          <a:off x="1869841" y="547470"/>
          <a:ext cx="4840791" cy="4840791"/>
        </a:xfrm>
        <a:prstGeom prst="pie">
          <a:avLst>
            <a:gd name="adj1" fmla="val 1800000"/>
            <a:gd name="adj2" fmla="val 90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ES_tradnl" sz="2000" b="1" kern="1200" dirty="0" err="1">
              <a:solidFill>
                <a:schemeClr val="tx2"/>
              </a:solidFill>
              <a:latin typeface="Arial" panose="020B0604020202020204" pitchFamily="34" charset="0"/>
              <a:ea typeface="Cambria Math" panose="02040503050406030204" pitchFamily="18" charset="0"/>
              <a:cs typeface="Arial" panose="020B0604020202020204" pitchFamily="34" charset="0"/>
            </a:rPr>
            <a:t>Telemedicine</a:t>
          </a:r>
          <a:r>
            <a:rPr lang="es-ES_tradnl" sz="2000" b="1" kern="1200" dirty="0">
              <a:solidFill>
                <a:schemeClr val="tx2"/>
              </a:solidFill>
              <a:latin typeface="Arial" panose="020B0604020202020204" pitchFamily="34" charset="0"/>
              <a:ea typeface="Cambria Math" panose="02040503050406030204" pitchFamily="18" charset="0"/>
              <a:cs typeface="Arial" panose="020B0604020202020204" pitchFamily="34" charset="0"/>
            </a:rPr>
            <a:t> </a:t>
          </a:r>
          <a:r>
            <a:rPr lang="es-ES_tradnl" sz="2000" b="1" kern="1200" dirty="0" err="1">
              <a:solidFill>
                <a:schemeClr val="tx2"/>
              </a:solidFill>
              <a:latin typeface="Arial" panose="020B0604020202020204" pitchFamily="34" charset="0"/>
              <a:ea typeface="Cambria Math" panose="02040503050406030204" pitchFamily="18" charset="0"/>
              <a:cs typeface="Arial" panose="020B0604020202020204" pitchFamily="34" charset="0"/>
            </a:rPr>
            <a:t>licensing</a:t>
          </a:r>
          <a:r>
            <a:rPr lang="es-ES_tradnl" sz="2000" b="1" kern="1200" dirty="0">
              <a:solidFill>
                <a:schemeClr val="tx2"/>
              </a:solidFill>
              <a:latin typeface="Arial" panose="020B0604020202020204" pitchFamily="34" charset="0"/>
              <a:ea typeface="Cambria Math" panose="02040503050406030204" pitchFamily="18" charset="0"/>
              <a:cs typeface="Arial" panose="020B0604020202020204" pitchFamily="34" charset="0"/>
            </a:rPr>
            <a:t> </a:t>
          </a:r>
          <a:r>
            <a:rPr lang="es-ES_tradnl" sz="2000" b="1" kern="1200" dirty="0" err="1">
              <a:solidFill>
                <a:schemeClr val="tx2"/>
              </a:solidFill>
              <a:latin typeface="Arial" panose="020B0604020202020204" pitchFamily="34" charset="0"/>
              <a:ea typeface="Cambria Math" panose="02040503050406030204" pitchFamily="18" charset="0"/>
              <a:cs typeface="Arial" panose="020B0604020202020204" pitchFamily="34" charset="0"/>
            </a:rPr>
            <a:t>reform</a:t>
          </a:r>
          <a:endParaRPr lang="es-ES_tradnl" sz="2000" b="1" kern="1200" dirty="0">
            <a:solidFill>
              <a:schemeClr val="tx2"/>
            </a:solidFill>
            <a:latin typeface="Arial" panose="020B0604020202020204" pitchFamily="34" charset="0"/>
            <a:ea typeface="Cambria Math" panose="02040503050406030204" pitchFamily="18" charset="0"/>
            <a:cs typeface="Arial" panose="020B0604020202020204" pitchFamily="34" charset="0"/>
          </a:endParaRPr>
        </a:p>
      </dsp:txBody>
      <dsp:txXfrm>
        <a:off x="3022410" y="3688222"/>
        <a:ext cx="2593281" cy="1267826"/>
      </dsp:txXfrm>
    </dsp:sp>
    <dsp:sp modelId="{BF3F9BEF-C30B-EC44-AA75-07CBAC678120}">
      <dsp:nvSpPr>
        <dsp:cNvPr id="0" name=""/>
        <dsp:cNvSpPr/>
      </dsp:nvSpPr>
      <dsp:spPr>
        <a:xfrm>
          <a:off x="1770144" y="374585"/>
          <a:ext cx="4840791" cy="4840791"/>
        </a:xfrm>
        <a:prstGeom prst="pie">
          <a:avLst>
            <a:gd name="adj1" fmla="val 900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ES_tradnl" sz="2000" b="1" kern="1200" dirty="0" err="1">
              <a:solidFill>
                <a:schemeClr val="tx2"/>
              </a:solidFill>
              <a:latin typeface="Arial" panose="020B0604020202020204" pitchFamily="34" charset="0"/>
              <a:ea typeface="Cambria Math" panose="02040503050406030204" pitchFamily="18" charset="0"/>
              <a:cs typeface="Arial" panose="020B0604020202020204" pitchFamily="34" charset="0"/>
            </a:rPr>
            <a:t>Public</a:t>
          </a:r>
          <a:r>
            <a:rPr lang="es-ES_tradnl" sz="2000" b="1" kern="1200" dirty="0">
              <a:solidFill>
                <a:schemeClr val="tx2"/>
              </a:solidFill>
              <a:latin typeface="Arial" panose="020B0604020202020204" pitchFamily="34" charset="0"/>
              <a:ea typeface="Cambria Math" panose="02040503050406030204" pitchFamily="18" charset="0"/>
              <a:cs typeface="Arial" panose="020B0604020202020204" pitchFamily="34" charset="0"/>
            </a:rPr>
            <a:t> </a:t>
          </a:r>
          <a:r>
            <a:rPr lang="es-ES_tradnl" sz="2000" b="1" kern="1200" dirty="0" err="1">
              <a:solidFill>
                <a:schemeClr val="tx2"/>
              </a:solidFill>
              <a:latin typeface="Arial" panose="020B0604020202020204" pitchFamily="34" charset="0"/>
              <a:ea typeface="Cambria Math" panose="02040503050406030204" pitchFamily="18" charset="0"/>
              <a:cs typeface="Arial" panose="020B0604020202020204" pitchFamily="34" charset="0"/>
            </a:rPr>
            <a:t>health</a:t>
          </a:r>
          <a:r>
            <a:rPr lang="es-ES_tradnl" sz="2000" b="1" kern="1200" dirty="0">
              <a:solidFill>
                <a:schemeClr val="tx2"/>
              </a:solidFill>
              <a:latin typeface="Arial" panose="020B0604020202020204" pitchFamily="34" charset="0"/>
              <a:ea typeface="Cambria Math" panose="02040503050406030204" pitchFamily="18" charset="0"/>
              <a:cs typeface="Arial" panose="020B0604020202020204" pitchFamily="34" charset="0"/>
            </a:rPr>
            <a:t> </a:t>
          </a:r>
          <a:r>
            <a:rPr lang="es-ES_tradnl" sz="2000" b="1" kern="1200" dirty="0" err="1">
              <a:solidFill>
                <a:schemeClr val="tx2"/>
              </a:solidFill>
              <a:latin typeface="Arial" panose="020B0604020202020204" pitchFamily="34" charset="0"/>
              <a:ea typeface="Cambria Math" panose="02040503050406030204" pitchFamily="18" charset="0"/>
              <a:cs typeface="Arial" panose="020B0604020202020204" pitchFamily="34" charset="0"/>
            </a:rPr>
            <a:t>infrastructure</a:t>
          </a:r>
          <a:endParaRPr lang="es-ES_tradnl" sz="2000" b="1" kern="1200" dirty="0">
            <a:solidFill>
              <a:schemeClr val="tx2"/>
            </a:solidFill>
            <a:latin typeface="Arial" panose="020B0604020202020204" pitchFamily="34" charset="0"/>
            <a:ea typeface="Cambria Math" panose="02040503050406030204" pitchFamily="18" charset="0"/>
            <a:cs typeface="Arial" panose="020B0604020202020204" pitchFamily="34" charset="0"/>
          </a:endParaRPr>
        </a:p>
      </dsp:txBody>
      <dsp:txXfrm>
        <a:off x="2330869" y="1400371"/>
        <a:ext cx="1728854" cy="1440711"/>
      </dsp:txXfrm>
    </dsp:sp>
    <dsp:sp modelId="{FE1E3DA6-E758-4740-8AD6-51EBFF992CF9}">
      <dsp:nvSpPr>
        <dsp:cNvPr id="0" name=""/>
        <dsp:cNvSpPr/>
      </dsp:nvSpPr>
      <dsp:spPr>
        <a:xfrm>
          <a:off x="1670270" y="74916"/>
          <a:ext cx="5440127" cy="5440127"/>
        </a:xfrm>
        <a:prstGeom prst="circularArrow">
          <a:avLst>
            <a:gd name="adj1" fmla="val 5085"/>
            <a:gd name="adj2" fmla="val 327528"/>
            <a:gd name="adj3" fmla="val 1472472"/>
            <a:gd name="adj4" fmla="val 16199432"/>
            <a:gd name="adj5" fmla="val 5932"/>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2EF3472-CCB8-1847-9D34-FFD3FBCD915C}">
      <dsp:nvSpPr>
        <dsp:cNvPr id="0" name=""/>
        <dsp:cNvSpPr/>
      </dsp:nvSpPr>
      <dsp:spPr>
        <a:xfrm>
          <a:off x="1570173" y="247496"/>
          <a:ext cx="5440127" cy="5440127"/>
        </a:xfrm>
        <a:prstGeom prst="circularArrow">
          <a:avLst>
            <a:gd name="adj1" fmla="val 5085"/>
            <a:gd name="adj2" fmla="val 327528"/>
            <a:gd name="adj3" fmla="val 8671970"/>
            <a:gd name="adj4" fmla="val 1800502"/>
            <a:gd name="adj5" fmla="val 5932"/>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80027A8-8F7C-0C4B-98B6-024B36C961A2}">
      <dsp:nvSpPr>
        <dsp:cNvPr id="0" name=""/>
        <dsp:cNvSpPr/>
      </dsp:nvSpPr>
      <dsp:spPr>
        <a:xfrm>
          <a:off x="1470076" y="74916"/>
          <a:ext cx="5440127" cy="5440127"/>
        </a:xfrm>
        <a:prstGeom prst="circularArrow">
          <a:avLst>
            <a:gd name="adj1" fmla="val 5085"/>
            <a:gd name="adj2" fmla="val 327528"/>
            <a:gd name="adj3" fmla="val 15873039"/>
            <a:gd name="adj4" fmla="val 9000000"/>
            <a:gd name="adj5" fmla="val 5932"/>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CC135D-6B32-BE4E-93D8-50A583F54A73}">
      <dsp:nvSpPr>
        <dsp:cNvPr id="0" name=""/>
        <dsp:cNvSpPr/>
      </dsp:nvSpPr>
      <dsp:spPr>
        <a:xfrm>
          <a:off x="1465099" y="0"/>
          <a:ext cx="5288769" cy="5288769"/>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6FA55A-29E2-1447-B1DC-C19A9FED031A}">
      <dsp:nvSpPr>
        <dsp:cNvPr id="0" name=""/>
        <dsp:cNvSpPr/>
      </dsp:nvSpPr>
      <dsp:spPr>
        <a:xfrm>
          <a:off x="1808869" y="343770"/>
          <a:ext cx="2115507" cy="211550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_tradnl" sz="2000" b="1" kern="1200" dirty="0" err="1">
              <a:solidFill>
                <a:schemeClr val="tx2"/>
              </a:solidFill>
              <a:latin typeface="Arial" panose="020B0604020202020204" pitchFamily="34" charset="0"/>
              <a:ea typeface="Cambria Math" panose="02040503050406030204" pitchFamily="18" charset="0"/>
              <a:cs typeface="Arial" panose="020B0604020202020204" pitchFamily="34" charset="0"/>
            </a:rPr>
            <a:t>Quality</a:t>
          </a:r>
          <a:r>
            <a:rPr lang="es-ES_tradnl" sz="2000" b="1" kern="1200" dirty="0">
              <a:solidFill>
                <a:schemeClr val="tx2"/>
              </a:solidFill>
              <a:latin typeface="Arial" panose="020B0604020202020204" pitchFamily="34" charset="0"/>
              <a:ea typeface="Cambria Math" panose="02040503050406030204" pitchFamily="18" charset="0"/>
              <a:cs typeface="Arial" panose="020B0604020202020204" pitchFamily="34" charset="0"/>
            </a:rPr>
            <a:t> </a:t>
          </a:r>
          <a:r>
            <a:rPr lang="es-ES_tradnl" sz="2000" b="1" kern="1200" dirty="0" err="1">
              <a:solidFill>
                <a:schemeClr val="tx2"/>
              </a:solidFill>
              <a:latin typeface="Arial" panose="020B0604020202020204" pitchFamily="34" charset="0"/>
              <a:ea typeface="Cambria Math" panose="02040503050406030204" pitchFamily="18" charset="0"/>
              <a:cs typeface="Arial" panose="020B0604020202020204" pitchFamily="34" charset="0"/>
            </a:rPr>
            <a:t>education</a:t>
          </a:r>
          <a:endParaRPr lang="es-ES_tradnl" sz="2000" b="1" kern="1200" dirty="0">
            <a:solidFill>
              <a:schemeClr val="tx2"/>
            </a:solidFill>
            <a:latin typeface="Arial" panose="020B0604020202020204" pitchFamily="34" charset="0"/>
            <a:ea typeface="Cambria Math" panose="02040503050406030204" pitchFamily="18" charset="0"/>
            <a:cs typeface="Arial" panose="020B0604020202020204" pitchFamily="34" charset="0"/>
          </a:endParaRPr>
        </a:p>
      </dsp:txBody>
      <dsp:txXfrm>
        <a:off x="1912140" y="447041"/>
        <a:ext cx="1908965" cy="1908965"/>
      </dsp:txXfrm>
    </dsp:sp>
    <dsp:sp modelId="{B1FB8423-FEA3-3048-ADF5-72A16464C187}">
      <dsp:nvSpPr>
        <dsp:cNvPr id="0" name=""/>
        <dsp:cNvSpPr/>
      </dsp:nvSpPr>
      <dsp:spPr>
        <a:xfrm>
          <a:off x="4294590" y="343770"/>
          <a:ext cx="2115507" cy="211550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_tradnl" sz="2000" b="1" kern="1200" dirty="0">
              <a:solidFill>
                <a:schemeClr val="tx2"/>
              </a:solidFill>
              <a:latin typeface="Arial" panose="020B0604020202020204" pitchFamily="34" charset="0"/>
              <a:ea typeface="Cambria Math" panose="02040503050406030204" pitchFamily="18" charset="0"/>
              <a:cs typeface="Arial" panose="020B0604020202020204" pitchFamily="34" charset="0"/>
            </a:rPr>
            <a:t>Living </a:t>
          </a:r>
          <a:r>
            <a:rPr lang="es-ES_tradnl" sz="2000" b="1" kern="1200" dirty="0" err="1">
              <a:solidFill>
                <a:schemeClr val="tx2"/>
              </a:solidFill>
              <a:latin typeface="Arial" panose="020B0604020202020204" pitchFamily="34" charset="0"/>
              <a:ea typeface="Cambria Math" panose="02040503050406030204" pitchFamily="18" charset="0"/>
              <a:cs typeface="Arial" panose="020B0604020202020204" pitchFamily="34" charset="0"/>
            </a:rPr>
            <a:t>wage</a:t>
          </a:r>
          <a:endParaRPr lang="es-ES_tradnl" sz="2000" b="1" kern="1200" dirty="0">
            <a:solidFill>
              <a:schemeClr val="tx2"/>
            </a:solidFill>
            <a:latin typeface="Arial" panose="020B0604020202020204" pitchFamily="34" charset="0"/>
            <a:ea typeface="Cambria Math" panose="02040503050406030204" pitchFamily="18" charset="0"/>
            <a:cs typeface="Arial" panose="020B0604020202020204" pitchFamily="34" charset="0"/>
          </a:endParaRPr>
        </a:p>
      </dsp:txBody>
      <dsp:txXfrm>
        <a:off x="4397861" y="447041"/>
        <a:ext cx="1908965" cy="1908965"/>
      </dsp:txXfrm>
    </dsp:sp>
    <dsp:sp modelId="{B674B8E0-C5A4-8D4E-9417-4791D011D3C6}">
      <dsp:nvSpPr>
        <dsp:cNvPr id="0" name=""/>
        <dsp:cNvSpPr/>
      </dsp:nvSpPr>
      <dsp:spPr>
        <a:xfrm>
          <a:off x="1808869" y="2829491"/>
          <a:ext cx="2115507" cy="211550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_tradnl" sz="2000" b="1" kern="1200" dirty="0" err="1">
              <a:solidFill>
                <a:schemeClr val="tx2"/>
              </a:solidFill>
              <a:latin typeface="Arial" panose="020B0604020202020204" pitchFamily="34" charset="0"/>
              <a:ea typeface="Cambria Math" panose="02040503050406030204" pitchFamily="18" charset="0"/>
              <a:cs typeface="Arial" panose="020B0604020202020204" pitchFamily="34" charset="0"/>
            </a:rPr>
            <a:t>Residential</a:t>
          </a:r>
          <a:r>
            <a:rPr lang="es-ES_tradnl" sz="2000" b="1" kern="1200" dirty="0">
              <a:solidFill>
                <a:schemeClr val="tx2"/>
              </a:solidFill>
              <a:latin typeface="Arial" panose="020B0604020202020204" pitchFamily="34" charset="0"/>
              <a:ea typeface="Cambria Math" panose="02040503050406030204" pitchFamily="18" charset="0"/>
              <a:cs typeface="Arial" panose="020B0604020202020204" pitchFamily="34" charset="0"/>
            </a:rPr>
            <a:t> </a:t>
          </a:r>
          <a:r>
            <a:rPr lang="es-ES_tradnl" sz="2000" b="1" kern="1200" dirty="0" err="1">
              <a:solidFill>
                <a:schemeClr val="tx2"/>
              </a:solidFill>
              <a:latin typeface="Arial" panose="020B0604020202020204" pitchFamily="34" charset="0"/>
              <a:ea typeface="Cambria Math" panose="02040503050406030204" pitchFamily="18" charset="0"/>
              <a:cs typeface="Arial" panose="020B0604020202020204" pitchFamily="34" charset="0"/>
            </a:rPr>
            <a:t>desegregation</a:t>
          </a:r>
          <a:endParaRPr lang="es-ES_tradnl" sz="2000" b="1" kern="1200" dirty="0">
            <a:solidFill>
              <a:schemeClr val="tx2"/>
            </a:solidFill>
            <a:latin typeface="Arial" panose="020B0604020202020204" pitchFamily="34" charset="0"/>
            <a:ea typeface="Cambria Math" panose="02040503050406030204" pitchFamily="18" charset="0"/>
            <a:cs typeface="Arial" panose="020B0604020202020204" pitchFamily="34" charset="0"/>
          </a:endParaRPr>
        </a:p>
      </dsp:txBody>
      <dsp:txXfrm>
        <a:off x="1912140" y="2932762"/>
        <a:ext cx="1908965" cy="1908965"/>
      </dsp:txXfrm>
    </dsp:sp>
    <dsp:sp modelId="{B47D564A-45FA-8D42-9CD2-ACEE96C35877}">
      <dsp:nvSpPr>
        <dsp:cNvPr id="0" name=""/>
        <dsp:cNvSpPr/>
      </dsp:nvSpPr>
      <dsp:spPr>
        <a:xfrm>
          <a:off x="4323721" y="2829491"/>
          <a:ext cx="2115507" cy="211550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_tradnl" sz="2000" b="1" kern="1200" dirty="0" err="1">
              <a:solidFill>
                <a:schemeClr val="tx2"/>
              </a:solidFill>
              <a:latin typeface="Arial" panose="020B0604020202020204" pitchFamily="34" charset="0"/>
              <a:ea typeface="Cambria Math" panose="02040503050406030204" pitchFamily="18" charset="0"/>
              <a:cs typeface="Arial" panose="020B0604020202020204" pitchFamily="34" charset="0"/>
            </a:rPr>
            <a:t>Reparations</a:t>
          </a:r>
          <a:endParaRPr lang="es-ES_tradnl" sz="2000" b="1" kern="1200" dirty="0">
            <a:solidFill>
              <a:schemeClr val="tx2"/>
            </a:solidFill>
            <a:latin typeface="Arial" panose="020B0604020202020204" pitchFamily="34" charset="0"/>
            <a:ea typeface="Cambria Math" panose="02040503050406030204" pitchFamily="18" charset="0"/>
            <a:cs typeface="Arial" panose="020B0604020202020204" pitchFamily="34" charset="0"/>
          </a:endParaRPr>
        </a:p>
      </dsp:txBody>
      <dsp:txXfrm>
        <a:off x="4426992" y="2932762"/>
        <a:ext cx="1908965" cy="1908965"/>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7212" cy="465136"/>
          </a:xfrm>
          <a:prstGeom prst="rect">
            <a:avLst/>
          </a:prstGeom>
          <a:noFill/>
          <a:ln w="9525">
            <a:noFill/>
            <a:miter lim="800000"/>
            <a:headEnd/>
            <a:tailEnd/>
          </a:ln>
        </p:spPr>
        <p:txBody>
          <a:bodyPr vert="horz" wrap="square" lIns="93173" tIns="46587" rIns="93173" bIns="46587" numCol="1" anchor="t" anchorCtr="0" compatLnSpc="1">
            <a:prstTxWarp prst="textNoShape">
              <a:avLst/>
            </a:prstTxWarp>
          </a:bodyPr>
          <a:lstStyle>
            <a:lvl1pPr eaLnBrk="0" hangingPunct="0">
              <a:defRPr sz="1200">
                <a:latin typeface="Lucida Grande" charset="0"/>
                <a:ea typeface="ＭＳ Ｐゴシック" charset="-128"/>
                <a:cs typeface="+mn-cs"/>
              </a:defRPr>
            </a:lvl1pPr>
          </a:lstStyle>
          <a:p>
            <a:pPr>
              <a:defRPr/>
            </a:pPr>
            <a:endParaRPr lang="en-US" dirty="0"/>
          </a:p>
        </p:txBody>
      </p:sp>
      <p:sp>
        <p:nvSpPr>
          <p:cNvPr id="5123" name="Rectangle 3"/>
          <p:cNvSpPr>
            <a:spLocks noGrp="1" noChangeArrowheads="1"/>
          </p:cNvSpPr>
          <p:nvPr>
            <p:ph type="dt" sz="quarter" idx="1"/>
          </p:nvPr>
        </p:nvSpPr>
        <p:spPr bwMode="auto">
          <a:xfrm>
            <a:off x="3973189" y="0"/>
            <a:ext cx="3037212" cy="465136"/>
          </a:xfrm>
          <a:prstGeom prst="rect">
            <a:avLst/>
          </a:prstGeom>
          <a:noFill/>
          <a:ln w="9525">
            <a:noFill/>
            <a:miter lim="800000"/>
            <a:headEnd/>
            <a:tailEnd/>
          </a:ln>
        </p:spPr>
        <p:txBody>
          <a:bodyPr vert="horz" wrap="square" lIns="93173" tIns="46587" rIns="93173" bIns="46587" numCol="1" anchor="t" anchorCtr="0" compatLnSpc="1">
            <a:prstTxWarp prst="textNoShape">
              <a:avLst/>
            </a:prstTxWarp>
          </a:bodyPr>
          <a:lstStyle>
            <a:lvl1pPr algn="r" eaLnBrk="0" hangingPunct="0">
              <a:defRPr sz="1200">
                <a:latin typeface="Lucida Grande" charset="0"/>
                <a:ea typeface="ＭＳ Ｐゴシック" charset="-128"/>
                <a:cs typeface="+mn-cs"/>
              </a:defRPr>
            </a:lvl1pPr>
          </a:lstStyle>
          <a:p>
            <a:pPr>
              <a:defRPr/>
            </a:pPr>
            <a:endParaRPr lang="en-US" dirty="0"/>
          </a:p>
        </p:txBody>
      </p:sp>
      <p:sp>
        <p:nvSpPr>
          <p:cNvPr id="5124" name="Rectangle 4"/>
          <p:cNvSpPr>
            <a:spLocks noGrp="1" noChangeArrowheads="1"/>
          </p:cNvSpPr>
          <p:nvPr>
            <p:ph type="ftr" sz="quarter" idx="2"/>
          </p:nvPr>
        </p:nvSpPr>
        <p:spPr bwMode="auto">
          <a:xfrm>
            <a:off x="0" y="8831265"/>
            <a:ext cx="3037212" cy="465135"/>
          </a:xfrm>
          <a:prstGeom prst="rect">
            <a:avLst/>
          </a:prstGeom>
          <a:noFill/>
          <a:ln w="9525">
            <a:noFill/>
            <a:miter lim="800000"/>
            <a:headEnd/>
            <a:tailEnd/>
          </a:ln>
        </p:spPr>
        <p:txBody>
          <a:bodyPr vert="horz" wrap="square" lIns="93173" tIns="46587" rIns="93173" bIns="46587" numCol="1" anchor="b" anchorCtr="0" compatLnSpc="1">
            <a:prstTxWarp prst="textNoShape">
              <a:avLst/>
            </a:prstTxWarp>
          </a:bodyPr>
          <a:lstStyle>
            <a:lvl1pPr eaLnBrk="0" hangingPunct="0">
              <a:defRPr sz="1200">
                <a:latin typeface="Lucida Grande" charset="0"/>
                <a:ea typeface="ＭＳ Ｐゴシック" charset="-128"/>
                <a:cs typeface="+mn-cs"/>
              </a:defRPr>
            </a:lvl1pPr>
          </a:lstStyle>
          <a:p>
            <a:pPr>
              <a:defRPr/>
            </a:pPr>
            <a:endParaRPr lang="en-US" dirty="0"/>
          </a:p>
        </p:txBody>
      </p:sp>
      <p:sp>
        <p:nvSpPr>
          <p:cNvPr id="5125" name="Rectangle 5"/>
          <p:cNvSpPr>
            <a:spLocks noGrp="1" noChangeArrowheads="1"/>
          </p:cNvSpPr>
          <p:nvPr>
            <p:ph type="sldNum" sz="quarter" idx="3"/>
          </p:nvPr>
        </p:nvSpPr>
        <p:spPr bwMode="auto">
          <a:xfrm>
            <a:off x="3973189" y="8831265"/>
            <a:ext cx="3037212" cy="465135"/>
          </a:xfrm>
          <a:prstGeom prst="rect">
            <a:avLst/>
          </a:prstGeom>
          <a:noFill/>
          <a:ln w="9525">
            <a:noFill/>
            <a:miter lim="800000"/>
            <a:headEnd/>
            <a:tailEnd/>
          </a:ln>
        </p:spPr>
        <p:txBody>
          <a:bodyPr vert="horz" wrap="square" lIns="93173" tIns="46587" rIns="93173" bIns="46587" numCol="1" anchor="b" anchorCtr="0" compatLnSpc="1">
            <a:prstTxWarp prst="textNoShape">
              <a:avLst/>
            </a:prstTxWarp>
          </a:bodyPr>
          <a:lstStyle>
            <a:lvl1pPr algn="r" eaLnBrk="0" hangingPunct="0">
              <a:defRPr sz="1200" smtClean="0">
                <a:cs typeface="MS PGothic" charset="0"/>
              </a:defRPr>
            </a:lvl1pPr>
          </a:lstStyle>
          <a:p>
            <a:pPr>
              <a:defRPr/>
            </a:pPr>
            <a:fld id="{6BDAE1D2-EFB0-3B4D-92FC-E56D757A6D2C}" type="slidenum">
              <a:rPr lang="en-US"/>
              <a:pPr>
                <a:defRPr/>
              </a:pPr>
              <a:t>‹#›</a:t>
            </a:fld>
            <a:endParaRPr lang="en-US" dirty="0"/>
          </a:p>
        </p:txBody>
      </p:sp>
    </p:spTree>
    <p:extLst>
      <p:ext uri="{BB962C8B-B14F-4D97-AF65-F5344CB8AC3E}">
        <p14:creationId xmlns:p14="http://schemas.microsoft.com/office/powerpoint/2010/main" val="12177331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7212" cy="465136"/>
          </a:xfrm>
          <a:prstGeom prst="rect">
            <a:avLst/>
          </a:prstGeom>
          <a:noFill/>
          <a:ln w="9525">
            <a:noFill/>
            <a:miter lim="800000"/>
            <a:headEnd/>
            <a:tailEnd/>
          </a:ln>
        </p:spPr>
        <p:txBody>
          <a:bodyPr vert="horz" wrap="square" lIns="93173" tIns="46587" rIns="93173" bIns="46587" numCol="1" anchor="t" anchorCtr="0" compatLnSpc="1">
            <a:prstTxWarp prst="textNoShape">
              <a:avLst/>
            </a:prstTxWarp>
          </a:bodyPr>
          <a:lstStyle>
            <a:lvl1pPr eaLnBrk="0" hangingPunct="0">
              <a:defRPr sz="1200">
                <a:latin typeface="Lucida Grande" charset="0"/>
                <a:ea typeface="ＭＳ Ｐゴシック" charset="-128"/>
                <a:cs typeface="+mn-cs"/>
              </a:defRPr>
            </a:lvl1pPr>
          </a:lstStyle>
          <a:p>
            <a:pPr>
              <a:defRPr/>
            </a:pPr>
            <a:endParaRPr lang="en-US" dirty="0"/>
          </a:p>
        </p:txBody>
      </p:sp>
      <p:sp>
        <p:nvSpPr>
          <p:cNvPr id="3075" name="Rectangle 3"/>
          <p:cNvSpPr>
            <a:spLocks noGrp="1" noChangeArrowheads="1"/>
          </p:cNvSpPr>
          <p:nvPr>
            <p:ph type="dt" idx="1"/>
          </p:nvPr>
        </p:nvSpPr>
        <p:spPr bwMode="auto">
          <a:xfrm>
            <a:off x="3973189" y="0"/>
            <a:ext cx="3037212" cy="465136"/>
          </a:xfrm>
          <a:prstGeom prst="rect">
            <a:avLst/>
          </a:prstGeom>
          <a:noFill/>
          <a:ln w="9525">
            <a:noFill/>
            <a:miter lim="800000"/>
            <a:headEnd/>
            <a:tailEnd/>
          </a:ln>
        </p:spPr>
        <p:txBody>
          <a:bodyPr vert="horz" wrap="square" lIns="93173" tIns="46587" rIns="93173" bIns="46587" numCol="1" anchor="t" anchorCtr="0" compatLnSpc="1">
            <a:prstTxWarp prst="textNoShape">
              <a:avLst/>
            </a:prstTxWarp>
          </a:bodyPr>
          <a:lstStyle>
            <a:lvl1pPr algn="r" eaLnBrk="0" hangingPunct="0">
              <a:defRPr sz="1200">
                <a:latin typeface="Lucida Grande" charset="0"/>
                <a:ea typeface="ＭＳ Ｐゴシック" charset="-128"/>
                <a:cs typeface="+mn-cs"/>
              </a:defRPr>
            </a:lvl1pPr>
          </a:lstStyle>
          <a:p>
            <a:pPr>
              <a:defRPr/>
            </a:pPr>
            <a:endParaRPr lang="en-US" dirty="0"/>
          </a:p>
        </p:txBody>
      </p:sp>
      <p:sp>
        <p:nvSpPr>
          <p:cNvPr id="1126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077" name="Rectangle 5"/>
          <p:cNvSpPr>
            <a:spLocks noGrp="1" noChangeArrowheads="1"/>
          </p:cNvSpPr>
          <p:nvPr>
            <p:ph type="body" sz="quarter" idx="3"/>
          </p:nvPr>
        </p:nvSpPr>
        <p:spPr bwMode="auto">
          <a:xfrm>
            <a:off x="934407" y="4416422"/>
            <a:ext cx="5141588" cy="4183064"/>
          </a:xfrm>
          <a:prstGeom prst="rect">
            <a:avLst/>
          </a:prstGeom>
          <a:noFill/>
          <a:ln w="9525">
            <a:noFill/>
            <a:miter lim="800000"/>
            <a:headEnd/>
            <a:tailEnd/>
          </a:ln>
        </p:spPr>
        <p:txBody>
          <a:bodyPr vert="horz" wrap="square" lIns="93173" tIns="46587" rIns="93173" bIns="4658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31265"/>
            <a:ext cx="3037212" cy="465135"/>
          </a:xfrm>
          <a:prstGeom prst="rect">
            <a:avLst/>
          </a:prstGeom>
          <a:noFill/>
          <a:ln w="9525">
            <a:noFill/>
            <a:miter lim="800000"/>
            <a:headEnd/>
            <a:tailEnd/>
          </a:ln>
        </p:spPr>
        <p:txBody>
          <a:bodyPr vert="horz" wrap="square" lIns="93173" tIns="46587" rIns="93173" bIns="46587" numCol="1" anchor="b" anchorCtr="0" compatLnSpc="1">
            <a:prstTxWarp prst="textNoShape">
              <a:avLst/>
            </a:prstTxWarp>
          </a:bodyPr>
          <a:lstStyle>
            <a:lvl1pPr eaLnBrk="0" hangingPunct="0">
              <a:defRPr sz="1200">
                <a:latin typeface="Lucida Grande" charset="0"/>
                <a:ea typeface="ＭＳ Ｐゴシック" charset="-128"/>
                <a:cs typeface="+mn-cs"/>
              </a:defRPr>
            </a:lvl1pPr>
          </a:lstStyle>
          <a:p>
            <a:pPr>
              <a:defRPr/>
            </a:pPr>
            <a:endParaRPr lang="en-US" dirty="0"/>
          </a:p>
        </p:txBody>
      </p:sp>
      <p:sp>
        <p:nvSpPr>
          <p:cNvPr id="3079" name="Rectangle 7"/>
          <p:cNvSpPr>
            <a:spLocks noGrp="1" noChangeArrowheads="1"/>
          </p:cNvSpPr>
          <p:nvPr>
            <p:ph type="sldNum" sz="quarter" idx="5"/>
          </p:nvPr>
        </p:nvSpPr>
        <p:spPr bwMode="auto">
          <a:xfrm>
            <a:off x="3973189" y="8831265"/>
            <a:ext cx="3037212" cy="465135"/>
          </a:xfrm>
          <a:prstGeom prst="rect">
            <a:avLst/>
          </a:prstGeom>
          <a:noFill/>
          <a:ln w="9525">
            <a:noFill/>
            <a:miter lim="800000"/>
            <a:headEnd/>
            <a:tailEnd/>
          </a:ln>
        </p:spPr>
        <p:txBody>
          <a:bodyPr vert="horz" wrap="square" lIns="93173" tIns="46587" rIns="93173" bIns="46587" numCol="1" anchor="b" anchorCtr="0" compatLnSpc="1">
            <a:prstTxWarp prst="textNoShape">
              <a:avLst/>
            </a:prstTxWarp>
          </a:bodyPr>
          <a:lstStyle>
            <a:lvl1pPr algn="r" eaLnBrk="0" hangingPunct="0">
              <a:defRPr sz="1200" smtClean="0">
                <a:cs typeface="MS PGothic" charset="0"/>
              </a:defRPr>
            </a:lvl1pPr>
          </a:lstStyle>
          <a:p>
            <a:pPr>
              <a:defRPr/>
            </a:pPr>
            <a:fld id="{39449B74-5A9A-834F-914F-DE3434ECA2D1}" type="slidenum">
              <a:rPr lang="en-US"/>
              <a:pPr>
                <a:defRPr/>
              </a:pPr>
              <a:t>‹#›</a:t>
            </a:fld>
            <a:endParaRPr lang="en-US" dirty="0"/>
          </a:p>
        </p:txBody>
      </p:sp>
    </p:spTree>
    <p:extLst>
      <p:ext uri="{BB962C8B-B14F-4D97-AF65-F5344CB8AC3E}">
        <p14:creationId xmlns:p14="http://schemas.microsoft.com/office/powerpoint/2010/main" val="426031897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Lucida Grande" charset="0"/>
        <a:ea typeface="ＭＳ Ｐゴシック" charset="0"/>
        <a:cs typeface="MS PGothic" charset="0"/>
      </a:defRPr>
    </a:lvl1pPr>
    <a:lvl2pPr marL="457200" algn="l" rtl="0" eaLnBrk="0" fontAlgn="base" hangingPunct="0">
      <a:spcBef>
        <a:spcPct val="30000"/>
      </a:spcBef>
      <a:spcAft>
        <a:spcPct val="0"/>
      </a:spcAft>
      <a:defRPr sz="1200" kern="1200">
        <a:solidFill>
          <a:schemeClr val="tx1"/>
        </a:solidFill>
        <a:latin typeface="Lucida Grande"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Lucida Grande"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Lucida Grande"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Lucida Grande"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a:p>
        </p:txBody>
      </p:sp>
      <p:sp>
        <p:nvSpPr>
          <p:cNvPr id="4" name="Slide Number Placeholder 3"/>
          <p:cNvSpPr>
            <a:spLocks noGrp="1"/>
          </p:cNvSpPr>
          <p:nvPr>
            <p:ph type="sldNum" sz="quarter" idx="10"/>
          </p:nvPr>
        </p:nvSpPr>
        <p:spPr/>
        <p:txBody>
          <a:bodyPr/>
          <a:lstStyle/>
          <a:p>
            <a:pPr>
              <a:defRPr/>
            </a:pPr>
            <a:fld id="{39449B74-5A9A-834F-914F-DE3434ECA2D1}" type="slidenum">
              <a:rPr lang="en-US" smtClean="0"/>
              <a:pPr>
                <a:defRPr/>
              </a:pPr>
              <a:t>1</a:t>
            </a:fld>
            <a:endParaRPr lang="en-US" dirty="0"/>
          </a:p>
        </p:txBody>
      </p:sp>
    </p:spTree>
    <p:extLst>
      <p:ext uri="{BB962C8B-B14F-4D97-AF65-F5344CB8AC3E}">
        <p14:creationId xmlns:p14="http://schemas.microsoft.com/office/powerpoint/2010/main" val="952758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endParaRPr lang="en-US" dirty="0">
              <a:latin typeface="Cambria Math"/>
              <a:cs typeface="Cambria Math"/>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8D2766-C49B-4C1A-9FEE-6F146754B02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4757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B49E71F9-88AF-EA4B-AF84-BE48E6083EB9}" type="slidenum">
              <a:rPr lang="es-ES_tradnl" smtClean="0"/>
              <a:t>11</a:t>
            </a:fld>
            <a:endParaRPr lang="es-ES_tradnl"/>
          </a:p>
        </p:txBody>
      </p:sp>
    </p:spTree>
    <p:extLst>
      <p:ext uri="{BB962C8B-B14F-4D97-AF65-F5344CB8AC3E}">
        <p14:creationId xmlns:p14="http://schemas.microsoft.com/office/powerpoint/2010/main" val="2685670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73C34F-528C-4D55-92B4-1E6B1E797257}"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73C34F-528C-4D55-92B4-1E6B1E797257}" type="slidenum">
              <a:rPr lang="en-US" smtClean="0"/>
              <a:pPr/>
              <a:t>13</a:t>
            </a:fld>
            <a:endParaRPr lang="en-US"/>
          </a:p>
        </p:txBody>
      </p:sp>
    </p:spTree>
    <p:extLst>
      <p:ext uri="{BB962C8B-B14F-4D97-AF65-F5344CB8AC3E}">
        <p14:creationId xmlns:p14="http://schemas.microsoft.com/office/powerpoint/2010/main" val="303001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73C34F-528C-4D55-92B4-1E6B1E797257}" type="slidenum">
              <a:rPr lang="en-US" smtClean="0"/>
              <a:pPr/>
              <a:t>14</a:t>
            </a:fld>
            <a:endParaRPr lang="en-US"/>
          </a:p>
        </p:txBody>
      </p:sp>
    </p:spTree>
    <p:extLst>
      <p:ext uri="{BB962C8B-B14F-4D97-AF65-F5344CB8AC3E}">
        <p14:creationId xmlns:p14="http://schemas.microsoft.com/office/powerpoint/2010/main" val="5699578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0D4F2C-5959-E044-B131-C7C0E086632E}" type="slidenum">
              <a:rPr lang="en-US" smtClean="0"/>
              <a:t>15</a:t>
            </a:fld>
            <a:endParaRPr lang="en-US"/>
          </a:p>
        </p:txBody>
      </p:sp>
    </p:spTree>
    <p:extLst>
      <p:ext uri="{BB962C8B-B14F-4D97-AF65-F5344CB8AC3E}">
        <p14:creationId xmlns:p14="http://schemas.microsoft.com/office/powerpoint/2010/main" val="507278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9449B74-5A9A-834F-914F-DE3434ECA2D1}" type="slidenum">
              <a:rPr lang="en-US" smtClean="0"/>
              <a:pPr>
                <a:defRPr/>
              </a:pPr>
              <a:t>16</a:t>
            </a:fld>
            <a:endParaRPr lang="en-US" dirty="0"/>
          </a:p>
        </p:txBody>
      </p:sp>
    </p:spTree>
    <p:extLst>
      <p:ext uri="{BB962C8B-B14F-4D97-AF65-F5344CB8AC3E}">
        <p14:creationId xmlns:p14="http://schemas.microsoft.com/office/powerpoint/2010/main" val="13512480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9449B74-5A9A-834F-914F-DE3434ECA2D1}" type="slidenum">
              <a:rPr lang="en-US" smtClean="0"/>
              <a:pPr>
                <a:defRPr/>
              </a:pPr>
              <a:t>17</a:t>
            </a:fld>
            <a:endParaRPr lang="en-US" dirty="0"/>
          </a:p>
        </p:txBody>
      </p:sp>
    </p:spTree>
    <p:extLst>
      <p:ext uri="{BB962C8B-B14F-4D97-AF65-F5344CB8AC3E}">
        <p14:creationId xmlns:p14="http://schemas.microsoft.com/office/powerpoint/2010/main" val="34359402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B49E71F9-88AF-EA4B-AF84-BE48E6083EB9}" type="slidenum">
              <a:rPr lang="es-ES_tradnl" smtClean="0"/>
              <a:t>19</a:t>
            </a:fld>
            <a:endParaRPr lang="es-ES_tradnl"/>
          </a:p>
        </p:txBody>
      </p:sp>
    </p:spTree>
    <p:extLst>
      <p:ext uri="{BB962C8B-B14F-4D97-AF65-F5344CB8AC3E}">
        <p14:creationId xmlns:p14="http://schemas.microsoft.com/office/powerpoint/2010/main" val="20095316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200" b="1" kern="1200" dirty="0">
                <a:solidFill>
                  <a:schemeClr val="tx1"/>
                </a:solidFill>
                <a:latin typeface="Lucida Grande" charset="0"/>
                <a:ea typeface="ＭＳ Ｐゴシック" charset="0"/>
                <a:cs typeface="MS PGothic" charset="0"/>
              </a:rPr>
              <a:t>Structural or institutional racism </a:t>
            </a:r>
            <a:r>
              <a:rPr lang="en-US" sz="1200" kern="1200" dirty="0">
                <a:solidFill>
                  <a:schemeClr val="tx1"/>
                </a:solidFill>
                <a:latin typeface="Lucida Grande" charset="0"/>
                <a:ea typeface="ＭＳ Ｐゴシック" charset="0"/>
                <a:cs typeface="MS PGothic" charset="0"/>
              </a:rPr>
              <a:t>(also known as </a:t>
            </a:r>
            <a:r>
              <a:rPr lang="en-US" sz="1200" b="0" kern="1200" dirty="0">
                <a:solidFill>
                  <a:schemeClr val="tx1"/>
                </a:solidFill>
                <a:latin typeface="Lucida Grande" charset="0"/>
                <a:ea typeface="ＭＳ Ｐゴシック" charset="0"/>
                <a:cs typeface="MS PGothic" charset="0"/>
              </a:rPr>
              <a:t>structural</a:t>
            </a:r>
            <a:r>
              <a:rPr lang="en-US" sz="1200" b="0" kern="1200" baseline="0" dirty="0">
                <a:solidFill>
                  <a:schemeClr val="tx1"/>
                </a:solidFill>
                <a:latin typeface="Lucida Grande" charset="0"/>
                <a:ea typeface="ＭＳ Ｐゴシック" charset="0"/>
                <a:cs typeface="MS PGothic" charset="0"/>
              </a:rPr>
              <a:t> or institutional discrimination, structura</a:t>
            </a:r>
            <a:r>
              <a:rPr lang="en-US" sz="1200" b="0" kern="1200" dirty="0">
                <a:solidFill>
                  <a:schemeClr val="tx1"/>
                </a:solidFill>
                <a:latin typeface="Lucida Grande" charset="0"/>
                <a:ea typeface="ＭＳ Ｐゴシック" charset="0"/>
                <a:cs typeface="MS PGothic" charset="0"/>
              </a:rPr>
              <a:t>l inequality</a:t>
            </a:r>
            <a:r>
              <a:rPr lang="en-US" sz="1200" kern="1200" dirty="0">
                <a:solidFill>
                  <a:schemeClr val="tx1"/>
                </a:solidFill>
                <a:latin typeface="Lucida Grande" charset="0"/>
                <a:ea typeface="ＭＳ Ｐゴシック" charset="0"/>
                <a:cs typeface="MS PGothic" charset="0"/>
              </a:rPr>
              <a:t>) occurs in a society "when an entire network of rules and practices disadvantages less empowered groups while serving at the same time to advantage the dominant group”.</a:t>
            </a:r>
            <a:endParaRPr lang="en-US" sz="800" kern="1200" dirty="0">
              <a:solidFill>
                <a:schemeClr val="tx1"/>
              </a:solidFill>
              <a:latin typeface="Lucida Grande" charset="0"/>
              <a:ea typeface="ＭＳ Ｐゴシック" charset="0"/>
              <a:cs typeface="MS PGothic" charset="0"/>
            </a:endParaRPr>
          </a:p>
        </p:txBody>
      </p:sp>
      <p:sp>
        <p:nvSpPr>
          <p:cNvPr id="4" name="Slide Number Placeholder 3"/>
          <p:cNvSpPr>
            <a:spLocks noGrp="1"/>
          </p:cNvSpPr>
          <p:nvPr>
            <p:ph type="sldNum" sz="quarter" idx="10"/>
          </p:nvPr>
        </p:nvSpPr>
        <p:spPr/>
        <p:txBody>
          <a:bodyPr/>
          <a:lstStyle/>
          <a:p>
            <a:fld id="{B573C34F-528C-4D55-92B4-1E6B1E797257}" type="slidenum">
              <a:rPr lang="en-US" smtClean="0"/>
              <a:pPr/>
              <a:t>20</a:t>
            </a:fld>
            <a:endParaRPr lang="en-US"/>
          </a:p>
        </p:txBody>
      </p:sp>
    </p:spTree>
    <p:extLst>
      <p:ext uri="{BB962C8B-B14F-4D97-AF65-F5344CB8AC3E}">
        <p14:creationId xmlns:p14="http://schemas.microsoft.com/office/powerpoint/2010/main" val="3610547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fld id="{B49E71F9-88AF-EA4B-AF84-BE48E6083EB9}" type="slidenum">
              <a:rPr lang="es-ES_tradnl" smtClean="0"/>
              <a:t>2</a:t>
            </a:fld>
            <a:endParaRPr lang="es-ES_tradnl"/>
          </a:p>
        </p:txBody>
      </p:sp>
    </p:spTree>
    <p:extLst>
      <p:ext uri="{BB962C8B-B14F-4D97-AF65-F5344CB8AC3E}">
        <p14:creationId xmlns:p14="http://schemas.microsoft.com/office/powerpoint/2010/main" val="33437266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73C34F-528C-4D55-92B4-1E6B1E797257}"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943" indent="-232943">
              <a:buFont typeface="+mj-lt"/>
              <a:buAutoNum type="arabicPeriod"/>
              <a:tabLst>
                <a:tab pos="286327" algn="l"/>
              </a:tabLst>
            </a:pPr>
            <a:endParaRPr lang="en-US" dirty="0"/>
          </a:p>
        </p:txBody>
      </p:sp>
      <p:sp>
        <p:nvSpPr>
          <p:cNvPr id="4" name="Slide Number Placeholder 3"/>
          <p:cNvSpPr>
            <a:spLocks noGrp="1"/>
          </p:cNvSpPr>
          <p:nvPr>
            <p:ph type="sldNum" sz="quarter" idx="10"/>
          </p:nvPr>
        </p:nvSpPr>
        <p:spPr/>
        <p:txBody>
          <a:bodyPr/>
          <a:lstStyle/>
          <a:p>
            <a:fld id="{B573C34F-528C-4D55-92B4-1E6B1E797257}"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73C34F-528C-4D55-92B4-1E6B1E797257}"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pPr>
              <a:defRPr/>
            </a:pPr>
            <a:fld id="{39449B74-5A9A-834F-914F-DE3434ECA2D1}" type="slidenum">
              <a:rPr lang="en-US" smtClean="0"/>
              <a:pPr>
                <a:defRPr/>
              </a:pPr>
              <a:t>24</a:t>
            </a:fld>
            <a:endParaRPr lang="en-US" dirty="0"/>
          </a:p>
        </p:txBody>
      </p:sp>
    </p:spTree>
    <p:extLst>
      <p:ext uri="{BB962C8B-B14F-4D97-AF65-F5344CB8AC3E}">
        <p14:creationId xmlns:p14="http://schemas.microsoft.com/office/powerpoint/2010/main" val="20669305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a:p>
        </p:txBody>
      </p:sp>
      <p:sp>
        <p:nvSpPr>
          <p:cNvPr id="4" name="Slide Number Placeholder 3"/>
          <p:cNvSpPr>
            <a:spLocks noGrp="1"/>
          </p:cNvSpPr>
          <p:nvPr>
            <p:ph type="sldNum" sz="quarter" idx="10"/>
          </p:nvPr>
        </p:nvSpPr>
        <p:spPr/>
        <p:txBody>
          <a:bodyPr/>
          <a:lstStyle/>
          <a:p>
            <a:pPr>
              <a:defRPr/>
            </a:pPr>
            <a:fld id="{39449B74-5A9A-834F-914F-DE3434ECA2D1}" type="slidenum">
              <a:rPr lang="en-US" smtClean="0"/>
              <a:pPr>
                <a:defRPr/>
              </a:pPr>
              <a:t>25</a:t>
            </a:fld>
            <a:endParaRPr lang="en-US" dirty="0"/>
          </a:p>
        </p:txBody>
      </p:sp>
    </p:spTree>
    <p:extLst>
      <p:ext uri="{BB962C8B-B14F-4D97-AF65-F5344CB8AC3E}">
        <p14:creationId xmlns:p14="http://schemas.microsoft.com/office/powerpoint/2010/main" val="27137042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73C34F-528C-4D55-92B4-1E6B1E797257}"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44E839-B353-BC48-8D84-22E5E985C446}" type="slidenum">
              <a:rPr lang="en-US" smtClean="0"/>
              <a:t>28</a:t>
            </a:fld>
            <a:endParaRPr lang="en-US"/>
          </a:p>
        </p:txBody>
      </p:sp>
    </p:spTree>
    <p:extLst>
      <p:ext uri="{BB962C8B-B14F-4D97-AF65-F5344CB8AC3E}">
        <p14:creationId xmlns:p14="http://schemas.microsoft.com/office/powerpoint/2010/main" val="31152118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44E839-B353-BC48-8D84-22E5E985C446}" type="slidenum">
              <a:rPr lang="en-US" smtClean="0"/>
              <a:t>29</a:t>
            </a:fld>
            <a:endParaRPr lang="en-US"/>
          </a:p>
        </p:txBody>
      </p:sp>
    </p:spTree>
    <p:extLst>
      <p:ext uri="{BB962C8B-B14F-4D97-AF65-F5344CB8AC3E}">
        <p14:creationId xmlns:p14="http://schemas.microsoft.com/office/powerpoint/2010/main" val="3281879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s-ES_tradnl" sz="1600" baseline="0" dirty="0" err="1"/>
              <a:t>Since</a:t>
            </a:r>
            <a:r>
              <a:rPr lang="es-ES_tradnl" sz="1600" baseline="0" dirty="0"/>
              <a:t> </a:t>
            </a:r>
            <a:r>
              <a:rPr lang="es-ES_tradnl" sz="1600" baseline="0" dirty="0" err="1"/>
              <a:t>January</a:t>
            </a:r>
            <a:r>
              <a:rPr lang="es-ES_tradnl" sz="1600" baseline="0" dirty="0"/>
              <a:t> 2020, </a:t>
            </a:r>
            <a:r>
              <a:rPr lang="es-ES_tradnl" sz="1600" baseline="0" dirty="0" err="1"/>
              <a:t>our</a:t>
            </a:r>
            <a:r>
              <a:rPr lang="es-ES_tradnl" sz="1600" baseline="0" dirty="0"/>
              <a:t> </a:t>
            </a:r>
            <a:r>
              <a:rPr lang="es-ES_tradnl" sz="1600" baseline="0" dirty="0" err="1"/>
              <a:t>world</a:t>
            </a:r>
            <a:r>
              <a:rPr lang="es-ES_tradnl" sz="1600" baseline="0" dirty="0"/>
              <a:t> has </a:t>
            </a:r>
            <a:r>
              <a:rPr lang="es-ES_tradnl" sz="1600" baseline="0" dirty="0" err="1"/>
              <a:t>witnessed</a:t>
            </a:r>
            <a:r>
              <a:rPr lang="es-ES_tradnl" sz="1600" baseline="0" dirty="0"/>
              <a:t> </a:t>
            </a:r>
            <a:r>
              <a:rPr lang="es-ES_tradnl" sz="1600" baseline="0" dirty="0" err="1"/>
              <a:t>over</a:t>
            </a:r>
            <a:r>
              <a:rPr lang="es-ES_tradnl" sz="1600" baseline="0" dirty="0"/>
              <a:t> 182 </a:t>
            </a:r>
            <a:r>
              <a:rPr lang="es-ES_tradnl" sz="1600" baseline="0" dirty="0" err="1"/>
              <a:t>million</a:t>
            </a:r>
            <a:r>
              <a:rPr lang="es-ES_tradnl" sz="1600" baseline="0" dirty="0"/>
              <a:t> COVID19 cases and </a:t>
            </a:r>
            <a:r>
              <a:rPr lang="es-ES_tradnl" sz="1600" baseline="0" dirty="0" err="1"/>
              <a:t>close</a:t>
            </a:r>
            <a:r>
              <a:rPr lang="es-ES_tradnl" sz="1600" baseline="0" dirty="0"/>
              <a:t> </a:t>
            </a:r>
            <a:r>
              <a:rPr lang="es-ES_tradnl" sz="1600" baseline="0" dirty="0" err="1"/>
              <a:t>to</a:t>
            </a:r>
            <a:r>
              <a:rPr lang="es-ES_tradnl" sz="1600" baseline="0" dirty="0"/>
              <a:t> 4 </a:t>
            </a:r>
            <a:r>
              <a:rPr lang="es-ES_tradnl" sz="1600" baseline="0" dirty="0" err="1"/>
              <a:t>million</a:t>
            </a:r>
            <a:r>
              <a:rPr lang="es-ES_tradnl" sz="1600" baseline="0" dirty="0"/>
              <a:t> COVID19 </a:t>
            </a:r>
            <a:r>
              <a:rPr lang="es-ES_tradnl" sz="1600" baseline="0" dirty="0" err="1"/>
              <a:t>related</a:t>
            </a:r>
            <a:r>
              <a:rPr lang="es-ES_tradnl" sz="1600" baseline="0" dirty="0"/>
              <a:t> </a:t>
            </a:r>
            <a:r>
              <a:rPr lang="es-ES_tradnl" sz="1600" baseline="0" dirty="0" err="1"/>
              <a:t>deaths</a:t>
            </a:r>
            <a:r>
              <a:rPr lang="es-ES_tradnl" sz="1600" baseline="0" dirty="0"/>
              <a:t>.  </a:t>
            </a:r>
          </a:p>
          <a:p>
            <a:endParaRPr lang="es-ES_tradnl" sz="1600" baseline="0" dirty="0"/>
          </a:p>
          <a:p>
            <a:r>
              <a:rPr lang="es-ES_tradnl" sz="1600" baseline="0" dirty="0" err="1"/>
              <a:t>With</a:t>
            </a:r>
            <a:r>
              <a:rPr lang="es-ES_tradnl" sz="1600" baseline="0" dirty="0"/>
              <a:t> </a:t>
            </a:r>
            <a:r>
              <a:rPr lang="es-ES_tradnl" sz="1600" baseline="0" dirty="0" err="1"/>
              <a:t>this</a:t>
            </a:r>
            <a:r>
              <a:rPr lang="es-ES_tradnl" sz="1600" baseline="0" dirty="0"/>
              <a:t>, </a:t>
            </a:r>
            <a:r>
              <a:rPr lang="es-ES_tradnl" sz="1600" baseline="0" dirty="0" err="1"/>
              <a:t>we’ve</a:t>
            </a:r>
            <a:r>
              <a:rPr lang="es-ES_tradnl" sz="1600" baseline="0" dirty="0"/>
              <a:t> </a:t>
            </a:r>
            <a:r>
              <a:rPr lang="es-ES_tradnl" sz="1600" baseline="0" dirty="0" err="1"/>
              <a:t>witnessed</a:t>
            </a:r>
            <a:r>
              <a:rPr lang="es-ES_tradnl" sz="1600" baseline="0" dirty="0"/>
              <a:t> </a:t>
            </a:r>
            <a:r>
              <a:rPr lang="es-ES_tradnl" sz="1600" baseline="0" dirty="0" err="1"/>
              <a:t>the</a:t>
            </a:r>
            <a:r>
              <a:rPr lang="es-ES_tradnl" sz="1600" baseline="0" dirty="0"/>
              <a:t> </a:t>
            </a:r>
            <a:r>
              <a:rPr lang="es-ES_tradnl" sz="1600" baseline="0" dirty="0" err="1"/>
              <a:t>magnification</a:t>
            </a:r>
            <a:r>
              <a:rPr lang="es-ES_tradnl" sz="1600" baseline="0" dirty="0"/>
              <a:t> of </a:t>
            </a:r>
            <a:r>
              <a:rPr lang="es-ES_tradnl" sz="1600" baseline="0" dirty="0" err="1"/>
              <a:t>longstanding</a:t>
            </a:r>
            <a:r>
              <a:rPr lang="es-ES_tradnl" sz="1600" baseline="0" dirty="0"/>
              <a:t> </a:t>
            </a:r>
            <a:r>
              <a:rPr lang="es-ES_tradnl" sz="1600" baseline="0" dirty="0" err="1"/>
              <a:t>health</a:t>
            </a:r>
            <a:r>
              <a:rPr lang="es-ES_tradnl" sz="1600" baseline="0" dirty="0"/>
              <a:t> and </a:t>
            </a:r>
            <a:r>
              <a:rPr lang="es-ES_tradnl" sz="1600" baseline="0" dirty="0" err="1"/>
              <a:t>healthcare</a:t>
            </a:r>
            <a:r>
              <a:rPr lang="es-ES_tradnl" sz="1600" baseline="0" dirty="0"/>
              <a:t> </a:t>
            </a:r>
            <a:r>
              <a:rPr lang="es-ES_tradnl" sz="1600" baseline="0" dirty="0" err="1"/>
              <a:t>disparities</a:t>
            </a:r>
            <a:r>
              <a:rPr lang="es-ES_tradnl" sz="1600" baseline="0" dirty="0"/>
              <a:t> </a:t>
            </a:r>
            <a:r>
              <a:rPr lang="es-ES_tradnl" sz="1600" baseline="0" dirty="0" err="1"/>
              <a:t>including</a:t>
            </a:r>
            <a:r>
              <a:rPr lang="es-ES_tradnl" sz="1600" baseline="0" dirty="0"/>
              <a:t> in </a:t>
            </a:r>
            <a:r>
              <a:rPr lang="es-ES_tradnl" sz="1600" baseline="0" dirty="0" err="1"/>
              <a:t>neurology</a:t>
            </a:r>
            <a:r>
              <a:rPr lang="es-ES_tradnl" sz="1600" baseline="0" dirty="0"/>
              <a:t>. </a:t>
            </a:r>
          </a:p>
          <a:p>
            <a:endParaRPr lang="es-ES_tradnl" sz="4800" baseline="0" dirty="0"/>
          </a:p>
        </p:txBody>
      </p:sp>
      <p:sp>
        <p:nvSpPr>
          <p:cNvPr id="4" name="Slide Number Placeholder 3"/>
          <p:cNvSpPr>
            <a:spLocks noGrp="1"/>
          </p:cNvSpPr>
          <p:nvPr>
            <p:ph type="sldNum" sz="quarter" idx="10"/>
          </p:nvPr>
        </p:nvSpPr>
        <p:spPr/>
        <p:txBody>
          <a:bodyPr/>
          <a:lstStyle/>
          <a:p>
            <a:fld id="{B49E71F9-88AF-EA4B-AF84-BE48E6083EB9}" type="slidenum">
              <a:rPr lang="es-ES_tradnl" smtClean="0"/>
              <a:t>3</a:t>
            </a:fld>
            <a:endParaRPr lang="es-ES_tradnl"/>
          </a:p>
        </p:txBody>
      </p:sp>
    </p:spTree>
    <p:extLst>
      <p:ext uri="{BB962C8B-B14F-4D97-AF65-F5344CB8AC3E}">
        <p14:creationId xmlns:p14="http://schemas.microsoft.com/office/powerpoint/2010/main" val="3021805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_tradnl" sz="1200" b="0" dirty="0" err="1">
                <a:latin typeface="Cambria Math"/>
                <a:cs typeface="Cambria Math"/>
              </a:rPr>
              <a:t>Marginalized</a:t>
            </a:r>
            <a:r>
              <a:rPr lang="es-ES_tradnl" sz="1200" b="0" dirty="0">
                <a:latin typeface="Cambria Math"/>
                <a:cs typeface="Cambria Math"/>
              </a:rPr>
              <a:t> </a:t>
            </a:r>
            <a:r>
              <a:rPr lang="es-ES_tradnl" sz="1200" b="0" dirty="0" err="1">
                <a:latin typeface="Cambria Math"/>
                <a:cs typeface="Cambria Math"/>
              </a:rPr>
              <a:t>communities</a:t>
            </a:r>
            <a:r>
              <a:rPr lang="es-ES_tradnl" sz="1200" b="0" baseline="0" dirty="0">
                <a:latin typeface="Cambria Math"/>
                <a:cs typeface="Cambria Math"/>
              </a:rPr>
              <a:t> </a:t>
            </a:r>
            <a:r>
              <a:rPr lang="es-ES_tradnl" sz="1200" b="0" baseline="0" dirty="0" err="1">
                <a:latin typeface="Cambria Math"/>
                <a:cs typeface="Cambria Math"/>
              </a:rPr>
              <a:t>around</a:t>
            </a:r>
            <a:r>
              <a:rPr lang="es-ES_tradnl" sz="1200" b="0" baseline="0" dirty="0">
                <a:latin typeface="Cambria Math"/>
                <a:cs typeface="Cambria Math"/>
              </a:rPr>
              <a:t> </a:t>
            </a:r>
            <a:r>
              <a:rPr lang="es-ES_tradnl" sz="1200" b="0" baseline="0" dirty="0" err="1">
                <a:latin typeface="Cambria Math"/>
                <a:cs typeface="Cambria Math"/>
              </a:rPr>
              <a:t>the</a:t>
            </a:r>
            <a:r>
              <a:rPr lang="es-ES_tradnl" sz="1200" b="0" baseline="0" dirty="0">
                <a:latin typeface="Cambria Math"/>
                <a:cs typeface="Cambria Math"/>
              </a:rPr>
              <a:t> </a:t>
            </a:r>
            <a:r>
              <a:rPr lang="es-ES_tradnl" sz="1200" b="0" baseline="0" dirty="0" err="1">
                <a:latin typeface="Cambria Math"/>
                <a:cs typeface="Cambria Math"/>
              </a:rPr>
              <a:t>world</a:t>
            </a:r>
            <a:r>
              <a:rPr lang="es-ES_tradnl" sz="1200" b="0" baseline="0" dirty="0">
                <a:latin typeface="Cambria Math"/>
                <a:cs typeface="Cambria Math"/>
              </a:rPr>
              <a:t> </a:t>
            </a:r>
            <a:r>
              <a:rPr lang="es-ES_tradnl" sz="1200" b="0" baseline="0" dirty="0" err="1">
                <a:latin typeface="Cambria Math"/>
                <a:cs typeface="Cambria Math"/>
              </a:rPr>
              <a:t>continue</a:t>
            </a:r>
            <a:r>
              <a:rPr lang="es-ES_tradnl" sz="1200" b="0" baseline="0" dirty="0">
                <a:latin typeface="Cambria Math"/>
                <a:cs typeface="Cambria Math"/>
              </a:rPr>
              <a:t> </a:t>
            </a:r>
            <a:r>
              <a:rPr lang="es-ES_tradnl" sz="1200" b="0" baseline="0" dirty="0" err="1">
                <a:latin typeface="Cambria Math"/>
                <a:cs typeface="Cambria Math"/>
              </a:rPr>
              <a:t>to</a:t>
            </a:r>
            <a:r>
              <a:rPr lang="es-ES_tradnl" sz="1200" b="0" baseline="0" dirty="0">
                <a:latin typeface="Cambria Math"/>
                <a:cs typeface="Cambria Math"/>
              </a:rPr>
              <a:t> be </a:t>
            </a:r>
            <a:r>
              <a:rPr lang="es-ES_tradnl" sz="1200" b="0" baseline="0" dirty="0" err="1">
                <a:latin typeface="Cambria Math"/>
                <a:cs typeface="Cambria Math"/>
              </a:rPr>
              <a:t>disproportionally</a:t>
            </a:r>
            <a:r>
              <a:rPr lang="es-ES_tradnl" sz="1200" b="0" baseline="0" dirty="0">
                <a:latin typeface="Cambria Math"/>
                <a:cs typeface="Cambria Math"/>
              </a:rPr>
              <a:t> </a:t>
            </a:r>
            <a:r>
              <a:rPr lang="es-ES_tradnl" sz="1200" b="0" baseline="0" dirty="0" err="1">
                <a:latin typeface="Cambria Math"/>
                <a:cs typeface="Cambria Math"/>
              </a:rPr>
              <a:t>affected</a:t>
            </a:r>
            <a:r>
              <a:rPr lang="es-ES_tradnl" sz="1200" b="0" baseline="0" dirty="0">
                <a:latin typeface="Cambria Math"/>
                <a:cs typeface="Cambria Math"/>
              </a:rPr>
              <a:t> </a:t>
            </a:r>
            <a:r>
              <a:rPr lang="es-ES_tradnl" sz="1200" b="0" baseline="0" dirty="0" err="1">
                <a:latin typeface="Cambria Math"/>
                <a:cs typeface="Cambria Math"/>
              </a:rPr>
              <a:t>by</a:t>
            </a:r>
            <a:r>
              <a:rPr lang="es-ES_tradnl" sz="1200" b="0" baseline="0" dirty="0">
                <a:latin typeface="Cambria Math"/>
                <a:cs typeface="Cambria Math"/>
              </a:rPr>
              <a:t> COVID-19. </a:t>
            </a:r>
          </a:p>
          <a:p>
            <a:pPr marL="0" marR="0" indent="0" algn="l" defTabSz="457200" rtl="0" eaLnBrk="1" fontAlgn="auto" latinLnBrk="0" hangingPunct="1">
              <a:lnSpc>
                <a:spcPct val="100000"/>
              </a:lnSpc>
              <a:spcBef>
                <a:spcPts val="0"/>
              </a:spcBef>
              <a:spcAft>
                <a:spcPts val="0"/>
              </a:spcAft>
              <a:buClrTx/>
              <a:buSzTx/>
              <a:buFontTx/>
              <a:buNone/>
              <a:tabLst/>
              <a:defRPr/>
            </a:pPr>
            <a:endParaRPr lang="es-ES_tradnl" sz="1200" b="0" baseline="0" dirty="0">
              <a:latin typeface="Cambria Math"/>
              <a:cs typeface="Cambria Math"/>
            </a:endParaRPr>
          </a:p>
          <a:p>
            <a:pPr marL="0" marR="0" indent="0" algn="l" defTabSz="457200" rtl="0" eaLnBrk="1" fontAlgn="auto" latinLnBrk="0" hangingPunct="1">
              <a:lnSpc>
                <a:spcPct val="100000"/>
              </a:lnSpc>
              <a:spcBef>
                <a:spcPts val="0"/>
              </a:spcBef>
              <a:spcAft>
                <a:spcPts val="0"/>
              </a:spcAft>
              <a:buClrTx/>
              <a:buSzTx/>
              <a:buFontTx/>
              <a:buNone/>
              <a:tabLst/>
              <a:defRPr/>
            </a:pPr>
            <a:r>
              <a:rPr lang="es-ES_tradnl" sz="1200" b="0" baseline="0" dirty="0">
                <a:latin typeface="Cambria Math"/>
                <a:cs typeface="Cambria Math"/>
              </a:rPr>
              <a:t>In </a:t>
            </a:r>
            <a:r>
              <a:rPr lang="es-ES_tradnl" sz="1200" b="0" baseline="0" dirty="0" err="1">
                <a:latin typeface="Cambria Math"/>
                <a:cs typeface="Cambria Math"/>
              </a:rPr>
              <a:t>the</a:t>
            </a:r>
            <a:r>
              <a:rPr lang="es-ES_tradnl" sz="1200" b="0" baseline="0" dirty="0">
                <a:latin typeface="Cambria Math"/>
                <a:cs typeface="Cambria Math"/>
              </a:rPr>
              <a:t> US, </a:t>
            </a:r>
            <a:r>
              <a:rPr lang="es-ES_tradnl" sz="1200" b="0" baseline="0" dirty="0" err="1">
                <a:latin typeface="Cambria Math"/>
                <a:cs typeface="Cambria Math"/>
              </a:rPr>
              <a:t>the</a:t>
            </a:r>
            <a:r>
              <a:rPr lang="es-ES_tradnl" sz="1200" b="0" baseline="0" dirty="0">
                <a:latin typeface="Cambria Math"/>
                <a:cs typeface="Cambria Math"/>
              </a:rPr>
              <a:t> Native American, Black, and Latino </a:t>
            </a:r>
            <a:r>
              <a:rPr lang="es-ES_tradnl" sz="1200" b="0" baseline="0" dirty="0" err="1">
                <a:latin typeface="Cambria Math"/>
                <a:cs typeface="Cambria Math"/>
              </a:rPr>
              <a:t>communities</a:t>
            </a:r>
            <a:r>
              <a:rPr lang="es-ES_tradnl" sz="1200" b="0" baseline="0" dirty="0">
                <a:latin typeface="Cambria Math"/>
                <a:cs typeface="Cambria Math"/>
              </a:rPr>
              <a:t> </a:t>
            </a:r>
            <a:r>
              <a:rPr lang="es-ES_tradnl" sz="1200" b="0" baseline="0" dirty="0" err="1">
                <a:latin typeface="Cambria Math"/>
                <a:cs typeface="Cambria Math"/>
              </a:rPr>
              <a:t>have</a:t>
            </a:r>
            <a:r>
              <a:rPr lang="es-ES_tradnl" sz="1200" b="0" baseline="0" dirty="0">
                <a:latin typeface="Cambria Math"/>
                <a:cs typeface="Cambria Math"/>
              </a:rPr>
              <a:t> </a:t>
            </a:r>
            <a:r>
              <a:rPr lang="es-ES_tradnl" sz="1200" b="0" baseline="0" dirty="0" err="1">
                <a:latin typeface="Cambria Math"/>
                <a:cs typeface="Cambria Math"/>
              </a:rPr>
              <a:t>the</a:t>
            </a:r>
            <a:r>
              <a:rPr lang="es-ES_tradnl" sz="1200" b="0" baseline="0" dirty="0">
                <a:latin typeface="Cambria Math"/>
                <a:cs typeface="Cambria Math"/>
              </a:rPr>
              <a:t> </a:t>
            </a:r>
            <a:r>
              <a:rPr lang="es-ES_tradnl" sz="1200" b="0" baseline="0" dirty="0" err="1">
                <a:latin typeface="Cambria Math"/>
                <a:cs typeface="Cambria Math"/>
              </a:rPr>
              <a:t>largest</a:t>
            </a:r>
            <a:r>
              <a:rPr lang="es-ES_tradnl" sz="1200" b="0" baseline="0" dirty="0">
                <a:latin typeface="Cambria Math"/>
                <a:cs typeface="Cambria Math"/>
              </a:rPr>
              <a:t> </a:t>
            </a:r>
            <a:r>
              <a:rPr lang="es-ES_tradnl" sz="1200" b="0" baseline="0" dirty="0" err="1">
                <a:latin typeface="Cambria Math"/>
                <a:cs typeface="Cambria Math"/>
              </a:rPr>
              <a:t>proportion</a:t>
            </a:r>
            <a:r>
              <a:rPr lang="es-ES_tradnl" sz="1200" b="0" baseline="0" dirty="0">
                <a:latin typeface="Cambria Math"/>
                <a:cs typeface="Cambria Math"/>
              </a:rPr>
              <a:t> of cases and </a:t>
            </a:r>
            <a:r>
              <a:rPr lang="es-ES_tradnl" sz="1200" b="0" baseline="0" dirty="0" err="1">
                <a:latin typeface="Cambria Math"/>
                <a:cs typeface="Cambria Math"/>
              </a:rPr>
              <a:t>deaths</a:t>
            </a:r>
            <a:r>
              <a:rPr lang="es-ES_tradnl" sz="1200" b="0" baseline="0" dirty="0">
                <a:latin typeface="Cambria Math"/>
                <a:cs typeface="Cambria Math"/>
              </a:rPr>
              <a:t> per 100,000 </a:t>
            </a:r>
            <a:r>
              <a:rPr lang="es-ES_tradnl" sz="1200" b="0" baseline="0" dirty="0" err="1">
                <a:latin typeface="Cambria Math"/>
                <a:cs typeface="Cambria Math"/>
              </a:rPr>
              <a:t>people</a:t>
            </a:r>
            <a:r>
              <a:rPr lang="es-ES_tradnl" sz="1200" b="0" baseline="0" dirty="0">
                <a:latin typeface="Cambria Math"/>
                <a:cs typeface="Cambria Math"/>
              </a:rPr>
              <a:t>.  </a:t>
            </a:r>
          </a:p>
          <a:p>
            <a:endParaRPr lang="es-ES_tradnl" dirty="0"/>
          </a:p>
          <a:p>
            <a:endParaRPr lang="es-ES_tradnl" dirty="0"/>
          </a:p>
        </p:txBody>
      </p:sp>
      <p:sp>
        <p:nvSpPr>
          <p:cNvPr id="4" name="Slide Number Placeholder 3"/>
          <p:cNvSpPr>
            <a:spLocks noGrp="1"/>
          </p:cNvSpPr>
          <p:nvPr>
            <p:ph type="sldNum" sz="quarter" idx="10"/>
          </p:nvPr>
        </p:nvSpPr>
        <p:spPr/>
        <p:txBody>
          <a:bodyPr/>
          <a:lstStyle/>
          <a:p>
            <a:fld id="{B49E71F9-88AF-EA4B-AF84-BE48E6083EB9}" type="slidenum">
              <a:rPr lang="es-ES_tradnl" smtClean="0"/>
              <a:t>4</a:t>
            </a:fld>
            <a:endParaRPr lang="es-ES_tradnl"/>
          </a:p>
        </p:txBody>
      </p:sp>
    </p:spTree>
    <p:extLst>
      <p:ext uri="{BB962C8B-B14F-4D97-AF65-F5344CB8AC3E}">
        <p14:creationId xmlns:p14="http://schemas.microsoft.com/office/powerpoint/2010/main" val="3387011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People of color</a:t>
            </a:r>
            <a:r>
              <a:rPr lang="en-US" baseline="0" dirty="0"/>
              <a:t> </a:t>
            </a:r>
            <a:r>
              <a:rPr lang="en-US" dirty="0"/>
              <a:t>experience </a:t>
            </a:r>
            <a:r>
              <a:rPr lang="en-US" baseline="0" dirty="0"/>
              <a:t>higher COVID-19 hospitalization rates. </a:t>
            </a:r>
          </a:p>
          <a:p>
            <a:endParaRPr lang="en-US" baseline="0" dirty="0"/>
          </a:p>
          <a:p>
            <a:r>
              <a:rPr lang="en-US" baseline="0" dirty="0"/>
              <a:t>Indigenous, Black, and Latino patients remain 3-4 x more likely to be hospitalized for COVID-19 care. </a:t>
            </a:r>
            <a:endParaRPr lang="es-ES_tradnl" dirty="0"/>
          </a:p>
        </p:txBody>
      </p:sp>
      <p:sp>
        <p:nvSpPr>
          <p:cNvPr id="4" name="Slide Number Placeholder 3"/>
          <p:cNvSpPr>
            <a:spLocks noGrp="1"/>
          </p:cNvSpPr>
          <p:nvPr>
            <p:ph type="sldNum" sz="quarter" idx="10"/>
          </p:nvPr>
        </p:nvSpPr>
        <p:spPr/>
        <p:txBody>
          <a:bodyPr/>
          <a:lstStyle/>
          <a:p>
            <a:fld id="{B49E71F9-88AF-EA4B-AF84-BE48E6083EB9}" type="slidenum">
              <a:rPr lang="es-ES_tradnl" smtClean="0"/>
              <a:t>5</a:t>
            </a:fld>
            <a:endParaRPr lang="es-ES_tradnl"/>
          </a:p>
        </p:txBody>
      </p:sp>
    </p:spTree>
    <p:extLst>
      <p:ext uri="{BB962C8B-B14F-4D97-AF65-F5344CB8AC3E}">
        <p14:creationId xmlns:p14="http://schemas.microsoft.com/office/powerpoint/2010/main" val="3970782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Same data with a different visual, emphasizing</a:t>
            </a:r>
            <a:r>
              <a:rPr lang="en-US" baseline="0" dirty="0"/>
              <a:t> the higher proportion of hospitalized patients among people in Black, Latino, and Indigenous communities. </a:t>
            </a:r>
            <a:endParaRPr lang="es-ES_tradnl" dirty="0"/>
          </a:p>
        </p:txBody>
      </p:sp>
      <p:sp>
        <p:nvSpPr>
          <p:cNvPr id="4" name="Slide Number Placeholder 3"/>
          <p:cNvSpPr>
            <a:spLocks noGrp="1"/>
          </p:cNvSpPr>
          <p:nvPr>
            <p:ph type="sldNum" sz="quarter" idx="10"/>
          </p:nvPr>
        </p:nvSpPr>
        <p:spPr/>
        <p:txBody>
          <a:bodyPr/>
          <a:lstStyle/>
          <a:p>
            <a:fld id="{B49E71F9-88AF-EA4B-AF84-BE48E6083EB9}" type="slidenum">
              <a:rPr lang="es-ES_tradnl" smtClean="0"/>
              <a:t>6</a:t>
            </a:fld>
            <a:endParaRPr lang="es-ES_tradnl"/>
          </a:p>
        </p:txBody>
      </p:sp>
    </p:spTree>
    <p:extLst>
      <p:ext uri="{BB962C8B-B14F-4D97-AF65-F5344CB8AC3E}">
        <p14:creationId xmlns:p14="http://schemas.microsoft.com/office/powerpoint/2010/main" val="3338317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s-ES_tradnl" dirty="0" err="1"/>
              <a:t>Mortality</a:t>
            </a:r>
            <a:r>
              <a:rPr lang="es-ES_tradnl" baseline="0" dirty="0"/>
              <a:t> </a:t>
            </a:r>
            <a:r>
              <a:rPr lang="es-ES_tradnl" baseline="0" dirty="0" err="1"/>
              <a:t>is</a:t>
            </a:r>
            <a:r>
              <a:rPr lang="es-ES_tradnl" baseline="0" dirty="0"/>
              <a:t> </a:t>
            </a:r>
            <a:r>
              <a:rPr lang="es-ES_tradnl" baseline="0" dirty="0" err="1"/>
              <a:t>the</a:t>
            </a:r>
            <a:r>
              <a:rPr lang="es-ES_tradnl" baseline="0" dirty="0"/>
              <a:t> </a:t>
            </a:r>
            <a:r>
              <a:rPr lang="es-ES_tradnl" baseline="0" dirty="0" err="1"/>
              <a:t>most</a:t>
            </a:r>
            <a:r>
              <a:rPr lang="es-ES_tradnl" baseline="0" dirty="0"/>
              <a:t> </a:t>
            </a:r>
            <a:r>
              <a:rPr lang="es-ES_tradnl" baseline="0" dirty="0" err="1"/>
              <a:t>significant</a:t>
            </a:r>
            <a:r>
              <a:rPr lang="es-ES_tradnl" baseline="0" dirty="0"/>
              <a:t> COVID19 </a:t>
            </a:r>
            <a:r>
              <a:rPr lang="es-ES_tradnl" baseline="0" dirty="0" err="1"/>
              <a:t>related</a:t>
            </a:r>
            <a:r>
              <a:rPr lang="es-ES_tradnl" baseline="0" dirty="0"/>
              <a:t> </a:t>
            </a:r>
            <a:r>
              <a:rPr lang="es-ES_tradnl" baseline="0" dirty="0" err="1"/>
              <a:t>disparity</a:t>
            </a:r>
            <a:r>
              <a:rPr lang="es-ES_tradnl" baseline="0" dirty="0"/>
              <a:t>. </a:t>
            </a:r>
          </a:p>
          <a:p>
            <a:endParaRPr lang="es-ES_tradnl" baseline="0" dirty="0"/>
          </a:p>
          <a:p>
            <a:r>
              <a:rPr lang="es-ES_tradnl" baseline="0" dirty="0" err="1"/>
              <a:t>There</a:t>
            </a:r>
            <a:r>
              <a:rPr lang="es-ES_tradnl" baseline="0" dirty="0"/>
              <a:t> </a:t>
            </a:r>
            <a:r>
              <a:rPr lang="es-ES_tradnl" baseline="0" dirty="0" err="1"/>
              <a:t>have</a:t>
            </a:r>
            <a:r>
              <a:rPr lang="es-ES_tradnl" baseline="0" dirty="0"/>
              <a:t> </a:t>
            </a:r>
            <a:r>
              <a:rPr lang="es-ES_tradnl" baseline="0" dirty="0" err="1"/>
              <a:t>been</a:t>
            </a:r>
            <a:r>
              <a:rPr lang="es-ES_tradnl" baseline="0" dirty="0"/>
              <a:t> &gt;600k </a:t>
            </a:r>
            <a:r>
              <a:rPr lang="es-ES_tradnl" baseline="0" dirty="0" err="1"/>
              <a:t>deaths</a:t>
            </a:r>
            <a:r>
              <a:rPr lang="es-ES_tradnl" baseline="0" dirty="0"/>
              <a:t> in </a:t>
            </a:r>
            <a:r>
              <a:rPr lang="es-ES_tradnl" baseline="0" dirty="0" err="1"/>
              <a:t>the</a:t>
            </a:r>
            <a:r>
              <a:rPr lang="es-ES_tradnl" baseline="0" dirty="0"/>
              <a:t> US, </a:t>
            </a:r>
            <a:r>
              <a:rPr lang="es-ES_tradnl" baseline="0" dirty="0" err="1"/>
              <a:t>with</a:t>
            </a:r>
            <a:r>
              <a:rPr lang="es-ES_tradnl" baseline="0" dirty="0"/>
              <a:t> Black, Latino, and </a:t>
            </a:r>
            <a:r>
              <a:rPr lang="es-ES_tradnl" baseline="0" dirty="0" err="1"/>
              <a:t>Indigenous</a:t>
            </a:r>
            <a:r>
              <a:rPr lang="es-ES_tradnl" baseline="0" dirty="0"/>
              <a:t> </a:t>
            </a:r>
            <a:r>
              <a:rPr lang="es-ES_tradnl" baseline="0" dirty="0" err="1"/>
              <a:t>patients</a:t>
            </a:r>
            <a:r>
              <a:rPr lang="es-ES_tradnl" baseline="0" dirty="0"/>
              <a:t> </a:t>
            </a:r>
            <a:r>
              <a:rPr lang="es-ES_tradnl" baseline="0" dirty="0" err="1"/>
              <a:t>having</a:t>
            </a:r>
            <a:r>
              <a:rPr lang="es-ES_tradnl" baseline="0" dirty="0"/>
              <a:t> 2-3x </a:t>
            </a:r>
            <a:r>
              <a:rPr lang="es-ES_tradnl" baseline="0" dirty="0" err="1"/>
              <a:t>deaths</a:t>
            </a:r>
            <a:r>
              <a:rPr lang="es-ES_tradnl" baseline="0" dirty="0"/>
              <a:t> </a:t>
            </a:r>
            <a:r>
              <a:rPr lang="es-ES_tradnl" baseline="0" dirty="0" err="1"/>
              <a:t>compared</a:t>
            </a:r>
            <a:r>
              <a:rPr lang="es-ES_tradnl" baseline="0" dirty="0"/>
              <a:t> </a:t>
            </a:r>
            <a:r>
              <a:rPr lang="es-ES_tradnl" baseline="0" dirty="0" err="1"/>
              <a:t>to</a:t>
            </a:r>
            <a:r>
              <a:rPr lang="es-ES_tradnl" baseline="0" dirty="0"/>
              <a:t> </a:t>
            </a:r>
            <a:r>
              <a:rPr lang="es-ES_tradnl" baseline="0" dirty="0" err="1"/>
              <a:t>their</a:t>
            </a:r>
            <a:r>
              <a:rPr lang="es-ES_tradnl" baseline="0" dirty="0"/>
              <a:t> </a:t>
            </a:r>
            <a:r>
              <a:rPr lang="es-ES_tradnl" baseline="0" dirty="0" err="1"/>
              <a:t>proportion</a:t>
            </a:r>
            <a:r>
              <a:rPr lang="es-ES_tradnl" baseline="0" dirty="0"/>
              <a:t> of </a:t>
            </a:r>
            <a:r>
              <a:rPr lang="es-ES_tradnl" baseline="0" dirty="0" err="1"/>
              <a:t>the</a:t>
            </a:r>
            <a:r>
              <a:rPr lang="es-ES_tradnl" baseline="0" dirty="0"/>
              <a:t> </a:t>
            </a:r>
            <a:r>
              <a:rPr lang="es-ES_tradnl" baseline="0" dirty="0" err="1"/>
              <a:t>population</a:t>
            </a:r>
            <a:endParaRPr lang="es-ES_tradnl" dirty="0"/>
          </a:p>
        </p:txBody>
      </p:sp>
      <p:sp>
        <p:nvSpPr>
          <p:cNvPr id="4" name="Slide Number Placeholder 3"/>
          <p:cNvSpPr>
            <a:spLocks noGrp="1"/>
          </p:cNvSpPr>
          <p:nvPr>
            <p:ph type="sldNum" sz="quarter" idx="10"/>
          </p:nvPr>
        </p:nvSpPr>
        <p:spPr/>
        <p:txBody>
          <a:bodyPr/>
          <a:lstStyle/>
          <a:p>
            <a:fld id="{B49E71F9-88AF-EA4B-AF84-BE48E6083EB9}" type="slidenum">
              <a:rPr lang="es-ES_tradnl" smtClean="0"/>
              <a:t>7</a:t>
            </a:fld>
            <a:endParaRPr lang="es-ES_tradnl"/>
          </a:p>
        </p:txBody>
      </p:sp>
    </p:spTree>
    <p:extLst>
      <p:ext uri="{BB962C8B-B14F-4D97-AF65-F5344CB8AC3E}">
        <p14:creationId xmlns:p14="http://schemas.microsoft.com/office/powerpoint/2010/main" val="843380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s-ES_tradnl" dirty="0"/>
              <a:t>A</a:t>
            </a:r>
            <a:r>
              <a:rPr lang="es-ES_tradnl" baseline="0" dirty="0"/>
              <a:t> </a:t>
            </a:r>
            <a:r>
              <a:rPr lang="es-ES_tradnl" baseline="0" dirty="0" err="1"/>
              <a:t>greater</a:t>
            </a:r>
            <a:r>
              <a:rPr lang="es-ES_tradnl" baseline="0" dirty="0"/>
              <a:t> </a:t>
            </a:r>
            <a:r>
              <a:rPr lang="es-ES_tradnl" baseline="0" dirty="0" err="1"/>
              <a:t>burden</a:t>
            </a:r>
            <a:r>
              <a:rPr lang="es-ES_tradnl" baseline="0" dirty="0"/>
              <a:t> of COVID-19 </a:t>
            </a:r>
            <a:r>
              <a:rPr lang="es-ES_tradnl" baseline="0" dirty="0" err="1"/>
              <a:t>mortality</a:t>
            </a:r>
            <a:r>
              <a:rPr lang="es-ES_tradnl" baseline="0" dirty="0"/>
              <a:t> </a:t>
            </a:r>
            <a:r>
              <a:rPr lang="es-ES_tradnl" baseline="0" dirty="0" err="1"/>
              <a:t>also</a:t>
            </a:r>
            <a:r>
              <a:rPr lang="es-ES_tradnl" baseline="0" dirty="0"/>
              <a:t> </a:t>
            </a:r>
            <a:r>
              <a:rPr lang="es-ES_tradnl" baseline="0" dirty="0" err="1"/>
              <a:t>exists</a:t>
            </a:r>
            <a:r>
              <a:rPr lang="es-ES_tradnl" baseline="0" dirty="0"/>
              <a:t> </a:t>
            </a:r>
            <a:r>
              <a:rPr lang="es-ES_tradnl" baseline="0" dirty="0" err="1"/>
              <a:t>for</a:t>
            </a:r>
            <a:r>
              <a:rPr lang="es-ES_tradnl" baseline="0" dirty="0"/>
              <a:t> </a:t>
            </a:r>
            <a:r>
              <a:rPr lang="es-ES_tradnl" baseline="0" dirty="0" err="1"/>
              <a:t>people</a:t>
            </a:r>
            <a:r>
              <a:rPr lang="es-ES_tradnl" baseline="0" dirty="0"/>
              <a:t> </a:t>
            </a:r>
            <a:r>
              <a:rPr lang="es-ES_tradnl" baseline="0" dirty="0" err="1"/>
              <a:t>experiencing</a:t>
            </a:r>
            <a:r>
              <a:rPr lang="es-ES_tradnl" baseline="0" dirty="0"/>
              <a:t> </a:t>
            </a:r>
            <a:r>
              <a:rPr lang="es-ES_tradnl" baseline="0" dirty="0" err="1"/>
              <a:t>poverty</a:t>
            </a:r>
            <a:r>
              <a:rPr lang="es-ES_tradnl" baseline="0" dirty="0"/>
              <a:t>. </a:t>
            </a:r>
            <a:endParaRPr lang="es-ES_tradnl" dirty="0"/>
          </a:p>
        </p:txBody>
      </p:sp>
      <p:sp>
        <p:nvSpPr>
          <p:cNvPr id="4" name="Slide Number Placeholder 3"/>
          <p:cNvSpPr>
            <a:spLocks noGrp="1"/>
          </p:cNvSpPr>
          <p:nvPr>
            <p:ph type="sldNum" sz="quarter" idx="10"/>
          </p:nvPr>
        </p:nvSpPr>
        <p:spPr/>
        <p:txBody>
          <a:bodyPr/>
          <a:lstStyle/>
          <a:p>
            <a:fld id="{B49E71F9-88AF-EA4B-AF84-BE48E6083EB9}" type="slidenum">
              <a:rPr lang="es-ES_tradnl" smtClean="0"/>
              <a:t>8</a:t>
            </a:fld>
            <a:endParaRPr lang="es-ES_tradnl"/>
          </a:p>
        </p:txBody>
      </p:sp>
    </p:spTree>
    <p:extLst>
      <p:ext uri="{BB962C8B-B14F-4D97-AF65-F5344CB8AC3E}">
        <p14:creationId xmlns:p14="http://schemas.microsoft.com/office/powerpoint/2010/main" val="445334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defTabSz="897301" eaLnBrk="0" fontAlgn="base" hangingPunct="0">
              <a:spcBef>
                <a:spcPct val="30000"/>
              </a:spcBef>
              <a:spcAft>
                <a:spcPct val="0"/>
              </a:spcAft>
              <a:defRPr/>
            </a:pPr>
            <a:endParaRPr lang="en-US" dirty="0"/>
          </a:p>
        </p:txBody>
      </p:sp>
      <p:sp>
        <p:nvSpPr>
          <p:cNvPr id="4" name="Slide Number Placeholder 3"/>
          <p:cNvSpPr>
            <a:spLocks noGrp="1"/>
          </p:cNvSpPr>
          <p:nvPr>
            <p:ph type="sldNum" sz="quarter" idx="10"/>
          </p:nvPr>
        </p:nvSpPr>
        <p:spPr/>
        <p:txBody>
          <a:bodyPr/>
          <a:lstStyle/>
          <a:p>
            <a:fld id="{B573C34F-528C-4D55-92B4-1E6B1E797257}" type="slidenum">
              <a:rPr lang="en-US" smtClean="0"/>
              <a:pPr/>
              <a:t>9</a:t>
            </a:fld>
            <a:endParaRPr lang="en-US"/>
          </a:p>
        </p:txBody>
      </p:sp>
    </p:spTree>
    <p:extLst>
      <p:ext uri="{BB962C8B-B14F-4D97-AF65-F5344CB8AC3E}">
        <p14:creationId xmlns:p14="http://schemas.microsoft.com/office/powerpoint/2010/main" val="27768009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18"/>
          <p:cNvSpPr>
            <a:spLocks noChangeArrowheads="1"/>
          </p:cNvSpPr>
          <p:nvPr/>
        </p:nvSpPr>
        <p:spPr bwMode="auto">
          <a:xfrm>
            <a:off x="0" y="3"/>
            <a:ext cx="9144000" cy="5238934"/>
          </a:xfrm>
          <a:prstGeom prst="rect">
            <a:avLst/>
          </a:prstGeom>
          <a:solidFill>
            <a:srgbClr val="007CA4"/>
          </a:solidFill>
          <a:ln>
            <a:noFill/>
          </a:ln>
          <a:extLst>
            <a:ext uri="{91240B29-F687-4f45-9708-019B960494DF}">
              <a14:hiddenLine xmlns="" xmlns:a14="http://schemas.microsoft.com/office/drawing/2010/main" w="19050">
                <a:solidFill>
                  <a:srgbClr val="000000"/>
                </a:solidFill>
                <a:miter lim="800000"/>
                <a:headEnd/>
                <a:tailEnd/>
              </a14:hiddenLine>
            </a:ext>
          </a:extLst>
        </p:spPr>
        <p:txBody>
          <a:bodyPr wrap="none" anchor="ctr">
            <a:spAutoFit/>
          </a:bodyPr>
          <a:lstStyle/>
          <a:p>
            <a:endParaRPr lang="en-US" dirty="0"/>
          </a:p>
        </p:txBody>
      </p:sp>
      <p:sp>
        <p:nvSpPr>
          <p:cNvPr id="3075" name="Rectangle 3"/>
          <p:cNvSpPr>
            <a:spLocks noGrp="1" noChangeArrowheads="1"/>
          </p:cNvSpPr>
          <p:nvPr>
            <p:ph type="ctrTitle"/>
          </p:nvPr>
        </p:nvSpPr>
        <p:spPr bwMode="gray">
          <a:xfrm>
            <a:off x="432526" y="1471282"/>
            <a:ext cx="8374426" cy="2065130"/>
          </a:xfrm>
        </p:spPr>
        <p:txBody>
          <a:bodyPr/>
          <a:lstStyle>
            <a:lvl1pPr algn="ctr">
              <a:defRPr sz="3200" b="1"/>
            </a:lvl1pPr>
          </a:lstStyle>
          <a:p>
            <a:r>
              <a:rPr lang="en-US"/>
              <a:t>Click to edit Master title style</a:t>
            </a:r>
            <a:endParaRPr lang="en-US" dirty="0"/>
          </a:p>
        </p:txBody>
      </p:sp>
      <p:sp>
        <p:nvSpPr>
          <p:cNvPr id="3076" name="Rectangle 4"/>
          <p:cNvSpPr>
            <a:spLocks noGrp="1" noChangeArrowheads="1"/>
          </p:cNvSpPr>
          <p:nvPr>
            <p:ph type="subTitle" idx="1"/>
          </p:nvPr>
        </p:nvSpPr>
        <p:spPr bwMode="gray">
          <a:xfrm>
            <a:off x="5704752" y="3836448"/>
            <a:ext cx="3102199" cy="879475"/>
          </a:xfrm>
        </p:spPr>
        <p:txBody>
          <a:bodyPr/>
          <a:lstStyle>
            <a:lvl1pPr marL="0" indent="0" algn="l">
              <a:spcBef>
                <a:spcPts val="0"/>
              </a:spcBef>
              <a:spcAft>
                <a:spcPts val="0"/>
              </a:spcAft>
              <a:buFont typeface="Wingdings" pitchFamily="2" charset="2"/>
              <a:buNone/>
              <a:defRPr sz="1800">
                <a:solidFill>
                  <a:schemeClr val="tx2"/>
                </a:solidFill>
              </a:defRPr>
            </a:lvl1pPr>
          </a:lstStyle>
          <a:p>
            <a:r>
              <a:rPr lang="en-US"/>
              <a:t>Click to edit Master subtitle style</a:t>
            </a:r>
            <a:endParaRPr lang="en-US" dirty="0"/>
          </a:p>
        </p:txBody>
      </p:sp>
      <p:pic>
        <p:nvPicPr>
          <p:cNvPr id="7" name="Picture 2"/>
          <p:cNvPicPr>
            <a:picLocks noChangeAspect="1" noChangeArrowheads="1"/>
          </p:cNvPicPr>
          <p:nvPr userDrawn="1"/>
        </p:nvPicPr>
        <p:blipFill>
          <a:blip r:embed="rId2" cstate="email">
            <a:extLst>
              <a:ext uri="{28A0092B-C50C-407E-A947-70E740481C1C}">
                <a14:useLocalDpi xmlns:a14="http://schemas.microsoft.com/office/drawing/2010/main" val="0"/>
              </a:ext>
            </a:extLst>
          </a:blip>
          <a:stretch>
            <a:fillRect/>
          </a:stretch>
        </p:blipFill>
        <p:spPr bwMode="auto">
          <a:xfrm>
            <a:off x="2414587" y="5251018"/>
            <a:ext cx="4314826" cy="1313035"/>
          </a:xfrm>
          <a:prstGeom prst="rect">
            <a:avLst/>
          </a:prstGeom>
          <a:noFill/>
        </p:spPr>
      </p:pic>
      <p:pic>
        <p:nvPicPr>
          <p:cNvPr id="4" name="Picture 3" descr="HMS_TH_OneLineType ONLY_RGB.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546632" y="6583448"/>
            <a:ext cx="2386584" cy="68295"/>
          </a:xfrm>
          <a:prstGeom prst="rect">
            <a:avLst/>
          </a:prstGeom>
        </p:spPr>
      </p:pic>
    </p:spTree>
    <p:extLst>
      <p:ext uri="{BB962C8B-B14F-4D97-AF65-F5344CB8AC3E}">
        <p14:creationId xmlns:p14="http://schemas.microsoft.com/office/powerpoint/2010/main" val="2090269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
            <a:ext cx="6222664" cy="772992"/>
          </a:xfrm>
        </p:spPr>
        <p:txBody>
          <a:bodyPr/>
          <a:lstStyle>
            <a:lvl1pPr>
              <a:defRPr>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04800" y="1039857"/>
            <a:ext cx="8458200" cy="4927234"/>
          </a:xfrm>
        </p:spPr>
        <p:txBody>
          <a:bodyPr/>
          <a:lstStyle>
            <a:lvl2pPr>
              <a:buSzPct val="10000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sldNum" sz="quarter" idx="10"/>
          </p:nvPr>
        </p:nvSpPr>
        <p:spPr>
          <a:ln/>
        </p:spPr>
        <p:txBody>
          <a:bodyPr/>
          <a:lstStyle>
            <a:lvl1pPr>
              <a:defRPr/>
            </a:lvl1pPr>
          </a:lstStyle>
          <a:p>
            <a:pPr>
              <a:defRPr/>
            </a:pPr>
            <a:fld id="{CD9473C8-4770-2546-9EBE-5659B5AB44BF}" type="slidenum">
              <a:rPr lang="en-US"/>
              <a:pPr>
                <a:defRPr/>
              </a:pPr>
              <a:t>‹#›</a:t>
            </a:fld>
            <a:endParaRPr lang="en-US" dirty="0"/>
          </a:p>
        </p:txBody>
      </p:sp>
    </p:spTree>
    <p:extLst>
      <p:ext uri="{BB962C8B-B14F-4D97-AF65-F5344CB8AC3E}">
        <p14:creationId xmlns:p14="http://schemas.microsoft.com/office/powerpoint/2010/main" val="2556317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4800" y="1006594"/>
            <a:ext cx="4152900" cy="5079208"/>
          </a:xfrm>
        </p:spPr>
        <p:txBody>
          <a:bodyPr/>
          <a:lstStyle>
            <a:lvl1pPr>
              <a:defRPr sz="1800"/>
            </a:lvl1pPr>
            <a:lvl2pPr>
              <a:defRPr sz="1400"/>
            </a:lvl2pPr>
            <a:lvl3pPr>
              <a:defRPr sz="1400"/>
            </a:lvl3pPr>
            <a:lvl4pPr>
              <a:defRPr sz="1400"/>
            </a:lvl4pPr>
            <a:lvl5pPr>
              <a:defRPr sz="1400"/>
            </a:lvl5pPr>
            <a:lvl6pPr>
              <a:defRPr sz="14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10100" y="1006593"/>
            <a:ext cx="4152900" cy="5089407"/>
          </a:xfrm>
        </p:spPr>
        <p:txBody>
          <a:bodyPr/>
          <a:lstStyle>
            <a:lvl1pPr>
              <a:defRPr sz="1800"/>
            </a:lvl1pPr>
            <a:lvl2pPr>
              <a:defRPr sz="1400"/>
            </a:lvl2pPr>
            <a:lvl3pPr>
              <a:defRPr sz="1400"/>
            </a:lvl3pPr>
            <a:lvl4pPr>
              <a:defRPr sz="1400"/>
            </a:lvl4pPr>
            <a:lvl5pPr marL="1030287" indent="-285750">
              <a:buFont typeface="Lucida Grande"/>
              <a:buChar char="—"/>
              <a:defRPr sz="1400"/>
            </a:lvl5pPr>
            <a:lvl6pPr>
              <a:defRPr sz="14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a:spLocks noGrp="1" noChangeArrowheads="1"/>
          </p:cNvSpPr>
          <p:nvPr>
            <p:ph type="sldNum" sz="quarter" idx="10"/>
          </p:nvPr>
        </p:nvSpPr>
        <p:spPr>
          <a:ln/>
        </p:spPr>
        <p:txBody>
          <a:bodyPr/>
          <a:lstStyle>
            <a:lvl1pPr>
              <a:defRPr/>
            </a:lvl1pPr>
          </a:lstStyle>
          <a:p>
            <a:pPr>
              <a:defRPr/>
            </a:pPr>
            <a:fld id="{D0947CCB-D69F-CA46-AEE7-7E19E947642F}" type="slidenum">
              <a:rPr lang="en-US"/>
              <a:pPr>
                <a:defRPr/>
              </a:pPr>
              <a:t>‹#›</a:t>
            </a:fld>
            <a:endParaRPr lang="en-US" dirty="0"/>
          </a:p>
        </p:txBody>
      </p:sp>
    </p:spTree>
    <p:extLst>
      <p:ext uri="{BB962C8B-B14F-4D97-AF65-F5344CB8AC3E}">
        <p14:creationId xmlns:p14="http://schemas.microsoft.com/office/powerpoint/2010/main" val="4100967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a:ln/>
        </p:spPr>
        <p:txBody>
          <a:bodyPr/>
          <a:lstStyle>
            <a:lvl1pPr>
              <a:defRPr/>
            </a:lvl1pPr>
          </a:lstStyle>
          <a:p>
            <a:pPr>
              <a:defRPr/>
            </a:pPr>
            <a:fld id="{4E5068ED-67C9-E046-8294-1ED44B789BBB}" type="slidenum">
              <a:rPr lang="en-US"/>
              <a:pPr>
                <a:defRPr/>
              </a:pPr>
              <a:t>‹#›</a:t>
            </a:fld>
            <a:endParaRPr lang="en-US" dirty="0"/>
          </a:p>
        </p:txBody>
      </p:sp>
    </p:spTree>
    <p:extLst>
      <p:ext uri="{BB962C8B-B14F-4D97-AF65-F5344CB8AC3E}">
        <p14:creationId xmlns:p14="http://schemas.microsoft.com/office/powerpoint/2010/main" val="124584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losing Slide 4">
    <p:spTree>
      <p:nvGrpSpPr>
        <p:cNvPr id="1" name=""/>
        <p:cNvGrpSpPr/>
        <p:nvPr/>
      </p:nvGrpSpPr>
      <p:grpSpPr>
        <a:xfrm>
          <a:off x="0" y="0"/>
          <a:ext cx="0" cy="0"/>
          <a:chOff x="0" y="0"/>
          <a:chExt cx="0" cy="0"/>
        </a:xfrm>
      </p:grpSpPr>
      <p:sp>
        <p:nvSpPr>
          <p:cNvPr id="5" name="Rectangle 18"/>
          <p:cNvSpPr>
            <a:spLocks noChangeArrowheads="1"/>
          </p:cNvSpPr>
          <p:nvPr/>
        </p:nvSpPr>
        <p:spPr bwMode="auto">
          <a:xfrm>
            <a:off x="0" y="3"/>
            <a:ext cx="9144000" cy="5238934"/>
          </a:xfrm>
          <a:prstGeom prst="rect">
            <a:avLst/>
          </a:prstGeom>
          <a:solidFill>
            <a:srgbClr val="007CA4"/>
          </a:solidFill>
          <a:ln>
            <a:noFill/>
          </a:ln>
          <a:extLst>
            <a:ext uri="{91240B29-F687-4f45-9708-019B960494DF}">
              <a14:hiddenLine xmlns="" xmlns:a14="http://schemas.microsoft.com/office/drawing/2010/main" w="19050">
                <a:solidFill>
                  <a:srgbClr val="000000"/>
                </a:solidFill>
                <a:miter lim="800000"/>
                <a:headEnd/>
                <a:tailEnd/>
              </a14:hiddenLine>
            </a:ext>
          </a:extLst>
        </p:spPr>
        <p:txBody>
          <a:bodyPr wrap="none" anchor="ctr">
            <a:spAutoFit/>
          </a:bodyPr>
          <a:lstStyle/>
          <a:p>
            <a:endParaRPr lang="en-US" dirty="0"/>
          </a:p>
        </p:txBody>
      </p:sp>
      <p:sp>
        <p:nvSpPr>
          <p:cNvPr id="3075" name="Rectangle 3"/>
          <p:cNvSpPr>
            <a:spLocks noGrp="1" noChangeArrowheads="1"/>
          </p:cNvSpPr>
          <p:nvPr>
            <p:ph type="ctrTitle" hasCustomPrompt="1"/>
          </p:nvPr>
        </p:nvSpPr>
        <p:spPr bwMode="gray">
          <a:xfrm>
            <a:off x="432526" y="1471282"/>
            <a:ext cx="8374426" cy="2065130"/>
          </a:xfrm>
        </p:spPr>
        <p:txBody>
          <a:bodyPr/>
          <a:lstStyle>
            <a:lvl1pPr algn="ctr">
              <a:defRPr sz="6600" b="1" baseline="0"/>
            </a:lvl1pPr>
          </a:lstStyle>
          <a:p>
            <a:r>
              <a:rPr lang="en-US" dirty="0"/>
              <a:t>Thank You</a:t>
            </a:r>
          </a:p>
        </p:txBody>
      </p:sp>
      <p:pic>
        <p:nvPicPr>
          <p:cNvPr id="7" name="Picture 2"/>
          <p:cNvPicPr>
            <a:picLocks noChangeAspect="1" noChangeArrowheads="1"/>
          </p:cNvPicPr>
          <p:nvPr userDrawn="1"/>
        </p:nvPicPr>
        <p:blipFill>
          <a:blip r:embed="rId2" cstate="email">
            <a:extLst>
              <a:ext uri="{28A0092B-C50C-407E-A947-70E740481C1C}">
                <a14:useLocalDpi xmlns:a14="http://schemas.microsoft.com/office/drawing/2010/main" val="0"/>
              </a:ext>
            </a:extLst>
          </a:blip>
          <a:stretch>
            <a:fillRect/>
          </a:stretch>
        </p:blipFill>
        <p:spPr bwMode="auto">
          <a:xfrm>
            <a:off x="2414587" y="5421478"/>
            <a:ext cx="4314826" cy="1313035"/>
          </a:xfrm>
          <a:prstGeom prst="rect">
            <a:avLst/>
          </a:prstGeom>
          <a:noFill/>
        </p:spPr>
      </p:pic>
    </p:spTree>
    <p:extLst>
      <p:ext uri="{BB962C8B-B14F-4D97-AF65-F5344CB8AC3E}">
        <p14:creationId xmlns:p14="http://schemas.microsoft.com/office/powerpoint/2010/main" val="2757080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AFF89-EBDC-C747-93CF-797737C52F63}" type="datetimeFigureOut">
              <a:rPr lang="en-US" smtClean="0"/>
              <a:pPr/>
              <a:t>11/4/22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4A39C9-05F3-D64E-AD93-F85354400C59}" type="slidenum">
              <a:rPr lang="en-US" smtClean="0"/>
              <a:pPr/>
              <a:t>‹#›</a:t>
            </a:fld>
            <a:endParaRPr lang="en-US"/>
          </a:p>
        </p:txBody>
      </p:sp>
    </p:spTree>
    <p:extLst>
      <p:ext uri="{BB962C8B-B14F-4D97-AF65-F5344CB8AC3E}">
        <p14:creationId xmlns:p14="http://schemas.microsoft.com/office/powerpoint/2010/main" val="1551067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Inside Slide">
    <p:spTree>
      <p:nvGrpSpPr>
        <p:cNvPr id="1" name=""/>
        <p:cNvGrpSpPr/>
        <p:nvPr/>
      </p:nvGrpSpPr>
      <p:grpSpPr>
        <a:xfrm>
          <a:off x="0" y="0"/>
          <a:ext cx="0" cy="0"/>
          <a:chOff x="0" y="0"/>
          <a:chExt cx="0" cy="0"/>
        </a:xfrm>
      </p:grpSpPr>
      <p:sp>
        <p:nvSpPr>
          <p:cNvPr id="10" name="Content Placeholder 9"/>
          <p:cNvSpPr>
            <a:spLocks noGrp="1"/>
          </p:cNvSpPr>
          <p:nvPr>
            <p:ph sz="quarter" idx="14"/>
          </p:nvPr>
        </p:nvSpPr>
        <p:spPr>
          <a:xfrm>
            <a:off x="457200" y="1111827"/>
            <a:ext cx="8305800" cy="5074920"/>
          </a:xfrm>
          <a:prstGeom prst="rect">
            <a:avLst/>
          </a:prstGeom>
        </p:spPr>
        <p:txBody>
          <a:bodyPr/>
          <a:lstStyle>
            <a:lvl1pPr marR="0" algn="l" defTabSz="914400" rtl="0" eaLnBrk="1" fontAlgn="auto" latinLnBrk="0" hangingPunct="1">
              <a:lnSpc>
                <a:spcPct val="100000"/>
              </a:lnSpc>
              <a:spcBef>
                <a:spcPct val="20000"/>
              </a:spcBef>
              <a:spcAft>
                <a:spcPts val="0"/>
              </a:spcAft>
              <a:buSzTx/>
              <a:buNone/>
              <a:tabLst/>
              <a:defRPr kumimoji="0" lang="en-US" sz="1800" b="0" i="0" u="none" strike="noStrike" kern="1200" cap="none" spc="0" normalizeH="0" baseline="0" noProof="0" dirty="0" smtClean="0">
                <a:ln>
                  <a:noFill/>
                </a:ln>
                <a:solidFill>
                  <a:schemeClr val="tx1"/>
                </a:solidFill>
                <a:effectLst/>
                <a:uLnTx/>
                <a:uFillTx/>
                <a:latin typeface="Palatino Linotype" pitchFamily="18" charset="0"/>
                <a:ea typeface="+mn-ea"/>
                <a:cs typeface="+mn-cs"/>
              </a:defRPr>
            </a:lvl1pPr>
            <a:lvl2pPr marR="0" indent="-274320" algn="l" defTabSz="914400" rtl="0" eaLnBrk="1" fontAlgn="auto" latinLnBrk="0" hangingPunct="1">
              <a:lnSpc>
                <a:spcPct val="100000"/>
              </a:lnSpc>
              <a:spcBef>
                <a:spcPct val="20000"/>
              </a:spcBef>
              <a:spcAft>
                <a:spcPts val="0"/>
              </a:spcAft>
              <a:buClr>
                <a:srgbClr val="0D5065"/>
              </a:buClr>
              <a:buSzTx/>
              <a:buFont typeface="Wingdings" pitchFamily="2" charset="2"/>
              <a:buChar char="§"/>
              <a:tabLst/>
              <a:defRPr kumimoji="0" lang="en-US" sz="1800" b="0" i="0" u="none" strike="noStrike" kern="1200" cap="none" spc="0" normalizeH="0" baseline="0" noProof="0" dirty="0" smtClean="0">
                <a:ln>
                  <a:noFill/>
                </a:ln>
                <a:solidFill>
                  <a:schemeClr val="tx1"/>
                </a:solidFill>
                <a:effectLst/>
                <a:uLnTx/>
                <a:uFillTx/>
                <a:latin typeface="Palatino Linotype" pitchFamily="18" charset="0"/>
                <a:ea typeface="+mn-ea"/>
                <a:cs typeface="+mn-cs"/>
              </a:defRPr>
            </a:lvl2pPr>
            <a:lvl3pPr marR="0" indent="-274320" algn="l" defTabSz="914400" rtl="0" eaLnBrk="1" fontAlgn="auto" latinLnBrk="0" hangingPunct="1">
              <a:lnSpc>
                <a:spcPct val="100000"/>
              </a:lnSpc>
              <a:spcBef>
                <a:spcPct val="20000"/>
              </a:spcBef>
              <a:spcAft>
                <a:spcPts val="0"/>
              </a:spcAft>
              <a:buClr>
                <a:srgbClr val="556570"/>
              </a:buClr>
              <a:buSzTx/>
              <a:buFont typeface="Wingdings" pitchFamily="2" charset="2"/>
              <a:buChar char="§"/>
              <a:tabLst/>
              <a:defRPr kumimoji="0" lang="en-US" sz="1800" b="0" i="0" u="none" strike="noStrike" kern="1200" cap="none" spc="0" normalizeH="0" baseline="0" noProof="0" dirty="0" smtClean="0">
                <a:ln>
                  <a:noFill/>
                </a:ln>
                <a:solidFill>
                  <a:schemeClr val="tx1"/>
                </a:solidFill>
                <a:effectLst/>
                <a:uLnTx/>
                <a:uFillTx/>
                <a:latin typeface="Palatino Linotype" pitchFamily="18" charset="0"/>
                <a:ea typeface="+mn-ea"/>
                <a:cs typeface="+mn-cs"/>
              </a:defRPr>
            </a:lvl3pPr>
            <a:lvl4pPr marR="0" indent="-274320" algn="l" defTabSz="914400" rtl="0" eaLnBrk="1" fontAlgn="auto" latinLnBrk="0" hangingPunct="1">
              <a:lnSpc>
                <a:spcPct val="100000"/>
              </a:lnSpc>
              <a:spcBef>
                <a:spcPct val="20000"/>
              </a:spcBef>
              <a:spcAft>
                <a:spcPts val="0"/>
              </a:spcAft>
              <a:buClr>
                <a:schemeClr val="bg1">
                  <a:lumMod val="50000"/>
                </a:schemeClr>
              </a:buClr>
              <a:buSzTx/>
              <a:buFont typeface="Wingdings" pitchFamily="2" charset="2"/>
              <a:buChar char="§"/>
              <a:tabLst/>
              <a:defRPr kumimoji="0" lang="en-US" sz="1800" b="0" i="0" u="none" strike="noStrike" kern="1200" cap="none" spc="0" normalizeH="0" baseline="0" noProof="0" dirty="0" smtClean="0">
                <a:ln>
                  <a:noFill/>
                </a:ln>
                <a:solidFill>
                  <a:schemeClr val="tx1"/>
                </a:solidFill>
                <a:effectLst/>
                <a:uLnTx/>
                <a:uFillTx/>
                <a:latin typeface="Palatino Linotype" pitchFamily="18" charset="0"/>
                <a:ea typeface="+mn-ea"/>
                <a:cs typeface="+mn-cs"/>
              </a:defRPr>
            </a:lvl4pPr>
            <a:lvl5pPr marR="0" indent="-274320" algn="l" defTabSz="914400" rtl="0" eaLnBrk="1" fontAlgn="auto" latinLnBrk="0" hangingPunct="1">
              <a:lnSpc>
                <a:spcPct val="100000"/>
              </a:lnSpc>
              <a:spcBef>
                <a:spcPct val="20000"/>
              </a:spcBef>
              <a:spcAft>
                <a:spcPts val="0"/>
              </a:spcAft>
              <a:buClr>
                <a:schemeClr val="bg1">
                  <a:lumMod val="75000"/>
                </a:schemeClr>
              </a:buClr>
              <a:buSzTx/>
              <a:buFont typeface="Wingdings" pitchFamily="2" charset="2"/>
              <a:buChar char="§"/>
              <a:tabLst/>
              <a:defRPr kumimoji="0" lang="en-US" sz="1800" b="0" i="0" u="none" strike="noStrike" kern="1200" cap="none" spc="0" normalizeH="0" baseline="0" noProof="0" dirty="0" smtClean="0">
                <a:ln>
                  <a:noFill/>
                </a:ln>
                <a:solidFill>
                  <a:schemeClr val="tx1"/>
                </a:solidFill>
                <a:effectLst/>
                <a:uLnTx/>
                <a:uFillTx/>
                <a:latin typeface="Palatino Linotype" pitchFamily="18" charset="0"/>
                <a:ea typeface="+mn-ea"/>
                <a:cs typeface="+mn-cs"/>
              </a:defRPr>
            </a:lvl5pPr>
          </a:lstStyle>
          <a:p>
            <a:pPr lvl="0"/>
            <a:r>
              <a:rPr lang="en-US" dirty="0"/>
              <a:t>Click to edit</a:t>
            </a:r>
          </a:p>
          <a:p>
            <a:r>
              <a:rPr lang="en-US" dirty="0"/>
              <a:t>Level 1</a:t>
            </a:r>
          </a:p>
          <a:p>
            <a:pPr lvl="1"/>
            <a:r>
              <a:rPr lang="en-US" dirty="0"/>
              <a:t>Level 2</a:t>
            </a:r>
          </a:p>
          <a:p>
            <a:pPr lvl="2"/>
            <a:r>
              <a:rPr lang="en-US" dirty="0"/>
              <a:t>Level 3</a:t>
            </a:r>
          </a:p>
          <a:p>
            <a:pPr lvl="3"/>
            <a:r>
              <a:rPr lang="en-US" dirty="0"/>
              <a:t>Level  4</a:t>
            </a:r>
          </a:p>
          <a:p>
            <a:pPr lvl="4"/>
            <a:r>
              <a:rPr lang="en-US" dirty="0"/>
              <a:t>Level 5</a:t>
            </a:r>
          </a:p>
        </p:txBody>
      </p:sp>
      <p:sp>
        <p:nvSpPr>
          <p:cNvPr id="8" name="Text Placeholder 4"/>
          <p:cNvSpPr>
            <a:spLocks noGrp="1"/>
          </p:cNvSpPr>
          <p:nvPr>
            <p:ph type="body" sz="quarter" idx="15"/>
          </p:nvPr>
        </p:nvSpPr>
        <p:spPr>
          <a:xfrm>
            <a:off x="457200" y="131618"/>
            <a:ext cx="8305800" cy="858982"/>
          </a:xfrm>
          <a:prstGeom prst="rect">
            <a:avLst/>
          </a:prstGeom>
        </p:spPr>
        <p:txBody>
          <a:bodyPr/>
          <a:lstStyle>
            <a:lvl1pPr>
              <a:buNone/>
              <a:defRPr sz="2000">
                <a:solidFill>
                  <a:srgbClr val="993333"/>
                </a:solidFill>
              </a:defRPr>
            </a:lvl1pPr>
          </a:lstStyle>
          <a:p>
            <a:pPr lvl="0"/>
            <a:r>
              <a:rPr lang="en-US"/>
              <a:t>Click to edit Master text styles</a:t>
            </a:r>
          </a:p>
          <a:p>
            <a:pPr lvl="1"/>
            <a:r>
              <a:rPr lang="en-US"/>
              <a:t>Second level</a:t>
            </a:r>
          </a:p>
        </p:txBody>
      </p:sp>
      <p:sp>
        <p:nvSpPr>
          <p:cNvPr id="4" name="Slide Number Placeholder 4">
            <a:extLst>
              <a:ext uri="{FF2B5EF4-FFF2-40B4-BE49-F238E27FC236}">
                <a16:creationId xmlns:a16="http://schemas.microsoft.com/office/drawing/2014/main" id="{F205F9A0-FF60-49D8-A89D-853F1B3B7EE7}"/>
              </a:ext>
            </a:extLst>
          </p:cNvPr>
          <p:cNvSpPr>
            <a:spLocks noGrp="1"/>
          </p:cNvSpPr>
          <p:nvPr>
            <p:ph type="sldNum" sz="quarter" idx="16"/>
          </p:nvPr>
        </p:nvSpPr>
        <p:spPr/>
        <p:txBody>
          <a:bodyPr/>
          <a:lstStyle>
            <a:lvl1pPr>
              <a:defRPr/>
            </a:lvl1pPr>
          </a:lstStyle>
          <a:p>
            <a:fld id="{494AC3DE-AF74-4080-BEA6-2ECDFF7A7416}" type="slidenum">
              <a:rPr lang="en-US" altLang="en-US"/>
              <a:pPr/>
              <a:t>‹#›</a:t>
            </a:fld>
            <a:endParaRPr lang="en-US" altLang="en-US"/>
          </a:p>
        </p:txBody>
      </p:sp>
    </p:spTree>
    <p:extLst>
      <p:ext uri="{BB962C8B-B14F-4D97-AF65-F5344CB8AC3E}">
        <p14:creationId xmlns:p14="http://schemas.microsoft.com/office/powerpoint/2010/main" val="2456111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7"/>
          <p:cNvSpPr>
            <a:spLocks noChangeArrowheads="1"/>
          </p:cNvSpPr>
          <p:nvPr/>
        </p:nvSpPr>
        <p:spPr bwMode="auto">
          <a:xfrm>
            <a:off x="0" y="0"/>
            <a:ext cx="9144000" cy="771407"/>
          </a:xfrm>
          <a:prstGeom prst="rect">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0" hangingPunct="0"/>
            <a:endParaRPr lang="en-US" dirty="0"/>
          </a:p>
        </p:txBody>
      </p:sp>
      <p:sp>
        <p:nvSpPr>
          <p:cNvPr id="1027" name="Rectangle 2"/>
          <p:cNvSpPr>
            <a:spLocks noGrp="1" noChangeArrowheads="1"/>
          </p:cNvSpPr>
          <p:nvPr>
            <p:ph type="title"/>
          </p:nvPr>
        </p:nvSpPr>
        <p:spPr bwMode="auto">
          <a:xfrm>
            <a:off x="304801" y="0"/>
            <a:ext cx="6722038" cy="7714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Rectangle 3"/>
          <p:cNvSpPr>
            <a:spLocks noGrp="1" noChangeArrowheads="1"/>
          </p:cNvSpPr>
          <p:nvPr>
            <p:ph type="body" idx="1"/>
          </p:nvPr>
        </p:nvSpPr>
        <p:spPr bwMode="auto">
          <a:xfrm>
            <a:off x="304800" y="1044223"/>
            <a:ext cx="8458200" cy="50517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0420" name="Rectangle 4"/>
          <p:cNvSpPr>
            <a:spLocks noGrp="1" noChangeArrowheads="1"/>
          </p:cNvSpPr>
          <p:nvPr>
            <p:ph type="sldNum" sz="quarter" idx="4"/>
          </p:nvPr>
        </p:nvSpPr>
        <p:spPr bwMode="auto">
          <a:xfrm>
            <a:off x="0" y="6629400"/>
            <a:ext cx="91440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800" smtClean="0">
                <a:latin typeface="Arial" charset="0"/>
                <a:cs typeface="Arial" charset="0"/>
              </a:defRPr>
            </a:lvl1pPr>
          </a:lstStyle>
          <a:p>
            <a:pPr>
              <a:defRPr/>
            </a:pPr>
            <a:fld id="{151984BA-7452-BA4B-BDF5-DD4597BE7069}" type="slidenum">
              <a:rPr lang="en-US"/>
              <a:pPr>
                <a:defRPr/>
              </a:pPr>
              <a:t>‹#›</a:t>
            </a:fld>
            <a:endParaRPr lang="en-US" dirty="0"/>
          </a:p>
        </p:txBody>
      </p:sp>
      <p:pic>
        <p:nvPicPr>
          <p:cNvPr id="7" name="Picture 2"/>
          <p:cNvPicPr>
            <a:picLocks noChangeAspect="1" noChangeArrowheads="1"/>
          </p:cNvPicPr>
          <p:nvPr/>
        </p:nvPicPr>
        <p:blipFill>
          <a:blip r:embed="rId9" cstate="email">
            <a:extLst>
              <a:ext uri="{28A0092B-C50C-407E-A947-70E740481C1C}">
                <a14:useLocalDpi xmlns:a14="http://schemas.microsoft.com/office/drawing/2010/main" val="0"/>
              </a:ext>
            </a:extLst>
          </a:blip>
          <a:stretch>
            <a:fillRect/>
          </a:stretch>
        </p:blipFill>
        <p:spPr bwMode="auto">
          <a:xfrm>
            <a:off x="7104523" y="93701"/>
            <a:ext cx="2028140" cy="624636"/>
          </a:xfrm>
          <a:prstGeom prst="rect">
            <a:avLst/>
          </a:prstGeom>
          <a:noFill/>
        </p:spPr>
      </p:pic>
    </p:spTree>
  </p:cSld>
  <p:clrMap bg1="lt1" tx1="dk1" bg2="lt2" tx2="dk2" accent1="accent1" accent2="accent2" accent3="accent3" accent4="accent4" accent5="accent5" accent6="accent6" hlink="hlink" folHlink="folHlink"/>
  <p:sldLayoutIdLst>
    <p:sldLayoutId id="2147484027" r:id="rId1"/>
    <p:sldLayoutId id="2147484020" r:id="rId2"/>
    <p:sldLayoutId id="2147484022" r:id="rId3"/>
    <p:sldLayoutId id="2147484024" r:id="rId4"/>
    <p:sldLayoutId id="2147484030" r:id="rId5"/>
    <p:sldLayoutId id="2147484033" r:id="rId6"/>
    <p:sldLayoutId id="2147484034" r:id="rId7"/>
  </p:sldLayoutIdLst>
  <p:hf hdr="0" ftr="0" dt="0"/>
  <p:txStyles>
    <p:titleStyle>
      <a:lvl1pPr algn="l" rtl="0" eaLnBrk="1" fontAlgn="base" hangingPunct="1">
        <a:spcBef>
          <a:spcPct val="0"/>
        </a:spcBef>
        <a:spcAft>
          <a:spcPct val="0"/>
        </a:spcAft>
        <a:defRPr sz="2400" b="1">
          <a:solidFill>
            <a:schemeClr val="tx2"/>
          </a:solidFill>
          <a:latin typeface="Arial" pitchFamily="34" charset="0"/>
          <a:ea typeface="MS PGothic" pitchFamily="34" charset="-128"/>
          <a:cs typeface="Arial" pitchFamily="34" charset="0"/>
        </a:defRPr>
      </a:lvl1pPr>
      <a:lvl2pPr algn="l" rtl="0" eaLnBrk="1" fontAlgn="base" hangingPunct="1">
        <a:spcBef>
          <a:spcPct val="0"/>
        </a:spcBef>
        <a:spcAft>
          <a:spcPct val="0"/>
        </a:spcAft>
        <a:defRPr sz="3200">
          <a:solidFill>
            <a:schemeClr val="tx2"/>
          </a:solidFill>
          <a:latin typeface="Arial" charset="0"/>
          <a:ea typeface="MS PGothic" pitchFamily="34" charset="-128"/>
          <a:cs typeface="Arial" charset="0"/>
        </a:defRPr>
      </a:lvl2pPr>
      <a:lvl3pPr algn="l" rtl="0" eaLnBrk="1" fontAlgn="base" hangingPunct="1">
        <a:spcBef>
          <a:spcPct val="0"/>
        </a:spcBef>
        <a:spcAft>
          <a:spcPct val="0"/>
        </a:spcAft>
        <a:defRPr sz="3200">
          <a:solidFill>
            <a:schemeClr val="tx2"/>
          </a:solidFill>
          <a:latin typeface="Arial" charset="0"/>
          <a:ea typeface="MS PGothic" pitchFamily="34" charset="-128"/>
          <a:cs typeface="Arial" charset="0"/>
        </a:defRPr>
      </a:lvl3pPr>
      <a:lvl4pPr algn="l" rtl="0" eaLnBrk="1" fontAlgn="base" hangingPunct="1">
        <a:spcBef>
          <a:spcPct val="0"/>
        </a:spcBef>
        <a:spcAft>
          <a:spcPct val="0"/>
        </a:spcAft>
        <a:defRPr sz="3200">
          <a:solidFill>
            <a:schemeClr val="tx2"/>
          </a:solidFill>
          <a:latin typeface="Arial" charset="0"/>
          <a:ea typeface="MS PGothic" pitchFamily="34" charset="-128"/>
          <a:cs typeface="Arial" charset="0"/>
        </a:defRPr>
      </a:lvl4pPr>
      <a:lvl5pPr algn="l" rtl="0" eaLnBrk="1" fontAlgn="base" hangingPunct="1">
        <a:spcBef>
          <a:spcPct val="0"/>
        </a:spcBef>
        <a:spcAft>
          <a:spcPct val="0"/>
        </a:spcAft>
        <a:defRPr sz="3200">
          <a:solidFill>
            <a:schemeClr val="tx2"/>
          </a:solidFill>
          <a:latin typeface="Arial" charset="0"/>
          <a:ea typeface="MS PGothic" pitchFamily="34" charset="-128"/>
          <a:cs typeface="Arial" charset="0"/>
        </a:defRPr>
      </a:lvl5pPr>
      <a:lvl6pPr marL="457200" algn="l" rtl="0" eaLnBrk="1" fontAlgn="base" hangingPunct="1">
        <a:spcBef>
          <a:spcPct val="0"/>
        </a:spcBef>
        <a:spcAft>
          <a:spcPct val="0"/>
        </a:spcAft>
        <a:defRPr sz="3600">
          <a:solidFill>
            <a:schemeClr val="tx2"/>
          </a:solidFill>
          <a:latin typeface="Palatino" charset="0"/>
          <a:ea typeface="ＭＳ Ｐゴシック" charset="-128"/>
        </a:defRPr>
      </a:lvl6pPr>
      <a:lvl7pPr marL="914400" algn="l" rtl="0" eaLnBrk="1" fontAlgn="base" hangingPunct="1">
        <a:spcBef>
          <a:spcPct val="0"/>
        </a:spcBef>
        <a:spcAft>
          <a:spcPct val="0"/>
        </a:spcAft>
        <a:defRPr sz="3600">
          <a:solidFill>
            <a:schemeClr val="tx2"/>
          </a:solidFill>
          <a:latin typeface="Palatino" charset="0"/>
          <a:ea typeface="ＭＳ Ｐゴシック" charset="-128"/>
        </a:defRPr>
      </a:lvl7pPr>
      <a:lvl8pPr marL="1371600" algn="l" rtl="0" eaLnBrk="1" fontAlgn="base" hangingPunct="1">
        <a:spcBef>
          <a:spcPct val="0"/>
        </a:spcBef>
        <a:spcAft>
          <a:spcPct val="0"/>
        </a:spcAft>
        <a:defRPr sz="3600">
          <a:solidFill>
            <a:schemeClr val="tx2"/>
          </a:solidFill>
          <a:latin typeface="Palatino" charset="0"/>
          <a:ea typeface="ＭＳ Ｐゴシック" charset="-128"/>
        </a:defRPr>
      </a:lvl8pPr>
      <a:lvl9pPr marL="1828800" algn="l" rtl="0" eaLnBrk="1" fontAlgn="base" hangingPunct="1">
        <a:spcBef>
          <a:spcPct val="0"/>
        </a:spcBef>
        <a:spcAft>
          <a:spcPct val="0"/>
        </a:spcAft>
        <a:defRPr sz="3600">
          <a:solidFill>
            <a:schemeClr val="tx2"/>
          </a:solidFill>
          <a:latin typeface="Palatino" charset="0"/>
          <a:ea typeface="ＭＳ Ｐゴシック" charset="-128"/>
        </a:defRPr>
      </a:lvl9pPr>
    </p:titleStyle>
    <p:bodyStyle>
      <a:lvl1pPr marL="0" indent="0" algn="l" rtl="0" eaLnBrk="1" fontAlgn="base" hangingPunct="1">
        <a:spcBef>
          <a:spcPts val="2375"/>
        </a:spcBef>
        <a:spcAft>
          <a:spcPct val="0"/>
        </a:spcAft>
        <a:buClr>
          <a:srgbClr val="37424A"/>
        </a:buClr>
        <a:buSzPct val="85000"/>
        <a:buFontTx/>
        <a:buNone/>
        <a:defRPr sz="1800">
          <a:solidFill>
            <a:schemeClr val="tx1"/>
          </a:solidFill>
          <a:latin typeface="Arial" pitchFamily="34" charset="0"/>
          <a:ea typeface="MS PGothic" pitchFamily="34" charset="-128"/>
          <a:cs typeface="Arial" pitchFamily="34" charset="0"/>
        </a:defRPr>
      </a:lvl1pPr>
      <a:lvl2pPr marL="231775" indent="-231775" algn="l" rtl="0" eaLnBrk="1" fontAlgn="base" hangingPunct="1">
        <a:spcBef>
          <a:spcPts val="600"/>
        </a:spcBef>
        <a:spcAft>
          <a:spcPct val="0"/>
        </a:spcAft>
        <a:buClr>
          <a:srgbClr val="37424A"/>
        </a:buClr>
        <a:buSzPct val="100000"/>
        <a:buFont typeface="Arial"/>
        <a:buChar char="•"/>
        <a:defRPr sz="1400">
          <a:solidFill>
            <a:schemeClr val="tx1"/>
          </a:solidFill>
          <a:latin typeface="Arial" pitchFamily="34" charset="0"/>
          <a:ea typeface="MS PGothic" pitchFamily="34" charset="-128"/>
          <a:cs typeface="Arial" pitchFamily="34" charset="0"/>
        </a:defRPr>
      </a:lvl2pPr>
      <a:lvl3pPr marL="517525" indent="-282575" algn="l" rtl="0" eaLnBrk="1" fontAlgn="base" hangingPunct="1">
        <a:spcBef>
          <a:spcPts val="600"/>
        </a:spcBef>
        <a:spcAft>
          <a:spcPct val="0"/>
        </a:spcAft>
        <a:buClr>
          <a:srgbClr val="37424A"/>
        </a:buClr>
        <a:buSzPct val="85000"/>
        <a:buFont typeface="Lucida Grande"/>
        <a:buChar char="—"/>
        <a:defRPr sz="1400">
          <a:solidFill>
            <a:schemeClr val="tx1"/>
          </a:solidFill>
          <a:latin typeface="Arial" pitchFamily="34" charset="0"/>
          <a:ea typeface="MS PGothic" pitchFamily="34" charset="-128"/>
          <a:cs typeface="Arial" pitchFamily="34" charset="0"/>
        </a:defRPr>
      </a:lvl3pPr>
      <a:lvl4pPr marL="744538" indent="-227013" algn="l" rtl="0" eaLnBrk="1" fontAlgn="base" hangingPunct="1">
        <a:spcBef>
          <a:spcPts val="600"/>
        </a:spcBef>
        <a:spcAft>
          <a:spcPct val="0"/>
        </a:spcAft>
        <a:buClr>
          <a:srgbClr val="37424A"/>
        </a:buClr>
        <a:buFont typeface="Arial"/>
        <a:buChar char="•"/>
        <a:defRPr sz="1400">
          <a:solidFill>
            <a:schemeClr val="tx1"/>
          </a:solidFill>
          <a:latin typeface="Arial" pitchFamily="34" charset="0"/>
          <a:ea typeface="MS PGothic" pitchFamily="34" charset="-128"/>
          <a:cs typeface="Arial" pitchFamily="34" charset="0"/>
        </a:defRPr>
      </a:lvl4pPr>
      <a:lvl5pPr marL="1089025" indent="-344488" algn="l" rtl="0" eaLnBrk="1" fontAlgn="base" hangingPunct="1">
        <a:spcBef>
          <a:spcPts val="600"/>
        </a:spcBef>
        <a:spcAft>
          <a:spcPct val="0"/>
        </a:spcAft>
        <a:buClr>
          <a:srgbClr val="37424A"/>
        </a:buClr>
        <a:buFont typeface="Lucida Grande"/>
        <a:buChar char="—"/>
        <a:defRPr sz="1400">
          <a:solidFill>
            <a:schemeClr val="tx1"/>
          </a:solidFill>
          <a:latin typeface="Arial" pitchFamily="34" charset="0"/>
          <a:ea typeface="MS PGothic" pitchFamily="34" charset="-128"/>
          <a:cs typeface="Arial" pitchFamily="34" charset="0"/>
        </a:defRPr>
      </a:lvl5pPr>
      <a:lvl6pPr marL="1316038" indent="-228600" algn="l" rtl="0" eaLnBrk="1" fontAlgn="base" hangingPunct="1">
        <a:spcBef>
          <a:spcPts val="600"/>
        </a:spcBef>
        <a:spcAft>
          <a:spcPts val="0"/>
        </a:spcAft>
        <a:buFont typeface="Lucida Grande"/>
        <a:buChar char="»"/>
        <a:defRPr sz="1400">
          <a:solidFill>
            <a:schemeClr val="tx1"/>
          </a:solidFill>
          <a:latin typeface="Arial"/>
          <a:ea typeface="+mn-ea"/>
          <a:cs typeface="Arial"/>
        </a:defRPr>
      </a:lvl6pPr>
      <a:lvl7pPr marL="2971800" indent="-228600" algn="l" rtl="0" eaLnBrk="1" fontAlgn="base" hangingPunct="1">
        <a:spcBef>
          <a:spcPct val="0"/>
        </a:spcBef>
        <a:spcAft>
          <a:spcPct val="20000"/>
        </a:spcAft>
        <a:defRPr sz="2800">
          <a:solidFill>
            <a:schemeClr val="tx1"/>
          </a:solidFill>
          <a:latin typeface="+mn-lt"/>
          <a:ea typeface="+mn-ea"/>
        </a:defRPr>
      </a:lvl7pPr>
      <a:lvl8pPr marL="3429000" indent="-228600" algn="l" rtl="0" eaLnBrk="1" fontAlgn="base" hangingPunct="1">
        <a:spcBef>
          <a:spcPct val="0"/>
        </a:spcBef>
        <a:spcAft>
          <a:spcPct val="20000"/>
        </a:spcAft>
        <a:defRPr sz="2800">
          <a:solidFill>
            <a:schemeClr val="tx1"/>
          </a:solidFill>
          <a:latin typeface="+mn-lt"/>
          <a:ea typeface="+mn-ea"/>
        </a:defRPr>
      </a:lvl8pPr>
      <a:lvl9pPr marL="3886200" indent="-228600" algn="l" rtl="0" eaLnBrk="1" fontAlgn="base" hangingPunct="1">
        <a:spcBef>
          <a:spcPct val="0"/>
        </a:spcBef>
        <a:spcAft>
          <a:spcPct val="20000"/>
        </a:spcAft>
        <a:defRPr sz="28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covid.cdc.gov/covid-data-tracker/%23global-counts-rates"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s://covidtracking.com/race/infection-and-mortality-data"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covid.cdc.gov/covid-data-tracker/%23covidnet-hospitalization-network"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s://covid.cdc.gov/covid-data-tracker/%23covidnet-hospitalization-network"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s://www.cdc.gov/nchs/nvss/vsrr/covid19/health_disparities.htm"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s://covid.cdc.gov/covid-data-tracker/%23pop-factors_totaldeaths"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hyperlink" Target="https://www.kff.org/coronavirus-covid-19/issue-brief/latest-data-on-covid-19-vaccinations-race-ethnicity/"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Rectangle 2"/>
          <p:cNvSpPr>
            <a:spLocks noGrp="1" noChangeArrowheads="1"/>
          </p:cNvSpPr>
          <p:nvPr>
            <p:ph type="ctrTitle" idx="4294967295"/>
          </p:nvPr>
        </p:nvSpPr>
        <p:spPr>
          <a:xfrm>
            <a:off x="0" y="2130425"/>
            <a:ext cx="9144000" cy="1470025"/>
          </a:xfrm>
        </p:spPr>
        <p:txBody>
          <a:bodyPr/>
          <a:lstStyle/>
          <a:p>
            <a:pPr algn="ctr" eaLnBrk="1" hangingPunct="1"/>
            <a:r>
              <a:rPr lang="en-US" altLang="en-US" sz="3300" b="1" dirty="0">
                <a:solidFill>
                  <a:srgbClr val="00436E"/>
                </a:solidFill>
              </a:rPr>
              <a:t>Lessons from COVID-19 in Caring for Underserved Patients and Communities</a:t>
            </a:r>
            <a:br>
              <a:rPr lang="en-US" altLang="en-US" sz="3300" b="1" dirty="0">
                <a:solidFill>
                  <a:srgbClr val="00436E"/>
                </a:solidFill>
              </a:rPr>
            </a:br>
            <a:endParaRPr lang="en-US" altLang="en-US" sz="3300" b="1" dirty="0">
              <a:solidFill>
                <a:srgbClr val="00436E"/>
              </a:solidFill>
            </a:endParaRPr>
          </a:p>
        </p:txBody>
      </p:sp>
      <p:sp>
        <p:nvSpPr>
          <p:cNvPr id="2052" name="TextBox 1"/>
          <p:cNvSpPr txBox="1">
            <a:spLocks noChangeArrowheads="1"/>
          </p:cNvSpPr>
          <p:nvPr/>
        </p:nvSpPr>
        <p:spPr bwMode="auto">
          <a:xfrm>
            <a:off x="1408670" y="3499329"/>
            <a:ext cx="6219568"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fontAlgn="base" hangingPunct="1">
              <a:spcBef>
                <a:spcPct val="0"/>
              </a:spcBef>
              <a:spcAft>
                <a:spcPct val="0"/>
              </a:spcAft>
            </a:pPr>
            <a:r>
              <a:rPr lang="en-US" altLang="en-US" dirty="0">
                <a:solidFill>
                  <a:srgbClr val="00436E"/>
                </a:solidFill>
                <a:cs typeface="Arial" charset="0"/>
              </a:rPr>
              <a:t>Nicte I. Mejia, MD MPH FAAN</a:t>
            </a:r>
          </a:p>
          <a:p>
            <a:pPr algn="ctr" eaLnBrk="1" fontAlgn="base" hangingPunct="1">
              <a:spcBef>
                <a:spcPct val="0"/>
              </a:spcBef>
              <a:spcAft>
                <a:spcPct val="0"/>
              </a:spcAft>
            </a:pPr>
            <a:r>
              <a:rPr lang="en-US" altLang="en-US" dirty="0">
                <a:solidFill>
                  <a:srgbClr val="00436E"/>
                </a:solidFill>
                <a:cs typeface="Arial" charset="0"/>
              </a:rPr>
              <a:t>Claudia </a:t>
            </a:r>
            <a:r>
              <a:rPr lang="en-US" altLang="en-US" dirty="0" err="1">
                <a:solidFill>
                  <a:srgbClr val="00436E"/>
                </a:solidFill>
                <a:cs typeface="Arial" charset="0"/>
              </a:rPr>
              <a:t>Fegan</a:t>
            </a:r>
            <a:r>
              <a:rPr lang="en-US" altLang="en-US" dirty="0">
                <a:solidFill>
                  <a:srgbClr val="00436E"/>
                </a:solidFill>
                <a:cs typeface="Arial" charset="0"/>
              </a:rPr>
              <a:t>, MD CHCQM FACP</a:t>
            </a:r>
          </a:p>
        </p:txBody>
      </p:sp>
    </p:spTree>
    <p:extLst>
      <p:ext uri="{BB962C8B-B14F-4D97-AF65-F5344CB8AC3E}">
        <p14:creationId xmlns:p14="http://schemas.microsoft.com/office/powerpoint/2010/main" val="454097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itle 1"/>
          <p:cNvSpPr txBox="1">
            <a:spLocks/>
          </p:cNvSpPr>
          <p:nvPr/>
        </p:nvSpPr>
        <p:spPr>
          <a:xfrm>
            <a:off x="239356" y="402137"/>
            <a:ext cx="8593473" cy="579744"/>
          </a:xfrm>
          <a:prstGeom prst="rect">
            <a:avLst/>
          </a:prstGeom>
        </p:spPr>
        <p:txBody>
          <a:bodyPr vert="horz" lIns="68580" tIns="34290" rIns="68580" bIns="34290" rtlCol="0" anchor="b">
            <a:noAutofit/>
          </a:bodyPr>
          <a:lstStyle>
            <a:lvl1pPr algn="ctr" defTabSz="914400" rtl="0" eaLnBrk="1" latinLnBrk="0" hangingPunct="1">
              <a:lnSpc>
                <a:spcPct val="80000"/>
              </a:lnSpc>
              <a:spcBef>
                <a:spcPct val="0"/>
              </a:spcBef>
              <a:buNone/>
              <a:defRPr sz="6000" b="1" i="0" kern="1200" spc="-200" baseline="0">
                <a:solidFill>
                  <a:srgbClr val="1F4397"/>
                </a:solidFill>
                <a:latin typeface="News Gothic MT" panose="020B0503020103020203" pitchFamily="34" charset="0"/>
                <a:ea typeface="+mj-ea"/>
                <a:cs typeface="+mj-cs"/>
              </a:defRPr>
            </a:lvl1pPr>
          </a:lstStyle>
          <a:p>
            <a:pPr marL="89297"/>
            <a:r>
              <a:rPr lang="en-US" sz="4000" dirty="0">
                <a:latin typeface="Arial" panose="020B0604020202020204" pitchFamily="34" charset="0"/>
                <a:ea typeface="ＭＳ Ｐゴシック" pitchFamily="34" charset="-128"/>
                <a:cs typeface="Arial" panose="020B0604020202020204" pitchFamily="34" charset="0"/>
              </a:rPr>
              <a:t>Long lasting COVID-19 consequences</a:t>
            </a:r>
            <a:endParaRPr lang="en-US" sz="4000" dirty="0">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F179258C-5DC9-7139-648A-CFD688412C1E}"/>
              </a:ext>
            </a:extLst>
          </p:cNvPr>
          <p:cNvGrpSpPr/>
          <p:nvPr/>
        </p:nvGrpSpPr>
        <p:grpSpPr>
          <a:xfrm>
            <a:off x="393405" y="1073888"/>
            <a:ext cx="8612372" cy="5582093"/>
            <a:chOff x="393405" y="1073888"/>
            <a:chExt cx="8612372" cy="5582093"/>
          </a:xfrm>
        </p:grpSpPr>
        <p:grpSp>
          <p:nvGrpSpPr>
            <p:cNvPr id="47" name="Group 46">
              <a:extLst>
                <a:ext uri="{FF2B5EF4-FFF2-40B4-BE49-F238E27FC236}">
                  <a16:creationId xmlns:a16="http://schemas.microsoft.com/office/drawing/2014/main" id="{C5B66388-F709-42E7-9712-4E277D758B5D}"/>
                </a:ext>
              </a:extLst>
            </p:cNvPr>
            <p:cNvGrpSpPr/>
            <p:nvPr/>
          </p:nvGrpSpPr>
          <p:grpSpPr>
            <a:xfrm>
              <a:off x="393405" y="1073888"/>
              <a:ext cx="8612372" cy="5582093"/>
              <a:chOff x="4500067" y="1639644"/>
              <a:chExt cx="2796647" cy="4722902"/>
            </a:xfrm>
          </p:grpSpPr>
          <p:sp>
            <p:nvSpPr>
              <p:cNvPr id="48" name="Shape">
                <a:extLst>
                  <a:ext uri="{FF2B5EF4-FFF2-40B4-BE49-F238E27FC236}">
                    <a16:creationId xmlns:a16="http://schemas.microsoft.com/office/drawing/2014/main" id="{BD762449-01F4-4FB1-A6B0-558DE615A3A9}"/>
                  </a:ext>
                </a:extLst>
              </p:cNvPr>
              <p:cNvSpPr/>
              <p:nvPr/>
            </p:nvSpPr>
            <p:spPr>
              <a:xfrm>
                <a:off x="4506204" y="1677185"/>
                <a:ext cx="2790510" cy="1606471"/>
              </a:xfrm>
              <a:custGeom>
                <a:avLst/>
                <a:gdLst>
                  <a:gd name="connsiteX0" fmla="*/ 21198 w 21600"/>
                  <a:gd name="connsiteY0" fmla="*/ 19722 h 21600"/>
                  <a:gd name="connsiteX1" fmla="*/ 20676 w 21600"/>
                  <a:gd name="connsiteY1" fmla="*/ 19290 h 21600"/>
                  <a:gd name="connsiteX2" fmla="*/ 20340 w 21600"/>
                  <a:gd name="connsiteY2" fmla="*/ 18170 h 21600"/>
                  <a:gd name="connsiteX3" fmla="*/ 20038 w 21600"/>
                  <a:gd name="connsiteY3" fmla="*/ 18638 h 21600"/>
                  <a:gd name="connsiteX4" fmla="*/ 19600 w 21600"/>
                  <a:gd name="connsiteY4" fmla="*/ 18422 h 21600"/>
                  <a:gd name="connsiteX5" fmla="*/ 18812 w 21600"/>
                  <a:gd name="connsiteY5" fmla="*/ 17123 h 21600"/>
                  <a:gd name="connsiteX6" fmla="*/ 18728 w 21600"/>
                  <a:gd name="connsiteY6" fmla="*/ 16076 h 21600"/>
                  <a:gd name="connsiteX7" fmla="*/ 17469 w 21600"/>
                  <a:gd name="connsiteY7" fmla="*/ 16618 h 21600"/>
                  <a:gd name="connsiteX8" fmla="*/ 17318 w 21600"/>
                  <a:gd name="connsiteY8" fmla="*/ 15171 h 21600"/>
                  <a:gd name="connsiteX9" fmla="*/ 17030 w 21600"/>
                  <a:gd name="connsiteY9" fmla="*/ 15135 h 21600"/>
                  <a:gd name="connsiteX10" fmla="*/ 16477 w 21600"/>
                  <a:gd name="connsiteY10" fmla="*/ 15787 h 21600"/>
                  <a:gd name="connsiteX11" fmla="*/ 15720 w 21600"/>
                  <a:gd name="connsiteY11" fmla="*/ 15103 h 21600"/>
                  <a:gd name="connsiteX12" fmla="*/ 15570 w 21600"/>
                  <a:gd name="connsiteY12" fmla="*/ 14051 h 21600"/>
                  <a:gd name="connsiteX13" fmla="*/ 15301 w 21600"/>
                  <a:gd name="connsiteY13" fmla="*/ 13330 h 21600"/>
                  <a:gd name="connsiteX14" fmla="*/ 14580 w 21600"/>
                  <a:gd name="connsiteY14" fmla="*/ 12825 h 21600"/>
                  <a:gd name="connsiteX15" fmla="*/ 14580 w 21600"/>
                  <a:gd name="connsiteY15" fmla="*/ 11668 h 21600"/>
                  <a:gd name="connsiteX16" fmla="*/ 14109 w 21600"/>
                  <a:gd name="connsiteY16" fmla="*/ 11489 h 21600"/>
                  <a:gd name="connsiteX17" fmla="*/ 14293 w 21600"/>
                  <a:gd name="connsiteY17" fmla="*/ 10511 h 21600"/>
                  <a:gd name="connsiteX18" fmla="*/ 14125 w 21600"/>
                  <a:gd name="connsiteY18" fmla="*/ 9969 h 21600"/>
                  <a:gd name="connsiteX19" fmla="*/ 14025 w 21600"/>
                  <a:gd name="connsiteY19" fmla="*/ 9285 h 21600"/>
                  <a:gd name="connsiteX20" fmla="*/ 13723 w 21600"/>
                  <a:gd name="connsiteY20" fmla="*/ 9032 h 21600"/>
                  <a:gd name="connsiteX21" fmla="*/ 13723 w 21600"/>
                  <a:gd name="connsiteY21" fmla="*/ 8059 h 21600"/>
                  <a:gd name="connsiteX22" fmla="*/ 12866 w 21600"/>
                  <a:gd name="connsiteY22" fmla="*/ 8022 h 21600"/>
                  <a:gd name="connsiteX23" fmla="*/ 12463 w 21600"/>
                  <a:gd name="connsiteY23" fmla="*/ 6144 h 21600"/>
                  <a:gd name="connsiteX24" fmla="*/ 11726 w 21600"/>
                  <a:gd name="connsiteY24" fmla="*/ 4652 h 21600"/>
                  <a:gd name="connsiteX25" fmla="*/ 11908 w 21600"/>
                  <a:gd name="connsiteY25" fmla="*/ 3747 h 21600"/>
                  <a:gd name="connsiteX26" fmla="*/ 11908 w 21600"/>
                  <a:gd name="connsiteY26" fmla="*/ 2783 h 21600"/>
                  <a:gd name="connsiteX27" fmla="*/ 11563 w 21600"/>
                  <a:gd name="connsiteY27" fmla="*/ 2783 h 21600"/>
                  <a:gd name="connsiteX28" fmla="*/ 11235 w 21600"/>
                  <a:gd name="connsiteY28" fmla="*/ 3003 h 21600"/>
                  <a:gd name="connsiteX29" fmla="*/ 11170 w 21600"/>
                  <a:gd name="connsiteY29" fmla="*/ 2457 h 21600"/>
                  <a:gd name="connsiteX30" fmla="*/ 10547 w 21600"/>
                  <a:gd name="connsiteY30" fmla="*/ 0 h 21600"/>
                  <a:gd name="connsiteX31" fmla="*/ 10061 w 21600"/>
                  <a:gd name="connsiteY31" fmla="*/ 1304 h 21600"/>
                  <a:gd name="connsiteX32" fmla="*/ 9458 w 21600"/>
                  <a:gd name="connsiteY32" fmla="*/ 1736 h 21600"/>
                  <a:gd name="connsiteX33" fmla="*/ 8583 w 21600"/>
                  <a:gd name="connsiteY33" fmla="*/ 3471 h 21600"/>
                  <a:gd name="connsiteX34" fmla="*/ 6905 w 21600"/>
                  <a:gd name="connsiteY34" fmla="*/ 6865 h 21600"/>
                  <a:gd name="connsiteX35" fmla="*/ 5913 w 21600"/>
                  <a:gd name="connsiteY35" fmla="*/ 9753 h 21600"/>
                  <a:gd name="connsiteX36" fmla="*/ 5494 w 21600"/>
                  <a:gd name="connsiteY36" fmla="*/ 9753 h 21600"/>
                  <a:gd name="connsiteX37" fmla="*/ 4720 w 21600"/>
                  <a:gd name="connsiteY37" fmla="*/ 10658 h 21600"/>
                  <a:gd name="connsiteX38" fmla="*/ 4570 w 21600"/>
                  <a:gd name="connsiteY38" fmla="*/ 12031 h 21600"/>
                  <a:gd name="connsiteX39" fmla="*/ 2991 w 21600"/>
                  <a:gd name="connsiteY39" fmla="*/ 12462 h 21600"/>
                  <a:gd name="connsiteX40" fmla="*/ 2402 w 21600"/>
                  <a:gd name="connsiteY40" fmla="*/ 15318 h 21600"/>
                  <a:gd name="connsiteX41" fmla="*/ 1360 w 21600"/>
                  <a:gd name="connsiteY41" fmla="*/ 16691 h 21600"/>
                  <a:gd name="connsiteX42" fmla="*/ 1360 w 21600"/>
                  <a:gd name="connsiteY42" fmla="*/ 18675 h 21600"/>
                  <a:gd name="connsiteX43" fmla="*/ 455 w 21600"/>
                  <a:gd name="connsiteY43" fmla="*/ 19759 h 21600"/>
                  <a:gd name="connsiteX44" fmla="*/ 0 w 21600"/>
                  <a:gd name="connsiteY44" fmla="*/ 21600 h 21600"/>
                  <a:gd name="connsiteX45" fmla="*/ 2814 w 21600"/>
                  <a:gd name="connsiteY45" fmla="*/ 21507 h 21600"/>
                  <a:gd name="connsiteX46" fmla="*/ 21600 w 21600"/>
                  <a:gd name="connsiteY46" fmla="*/ 21600 h 21600"/>
                  <a:gd name="connsiteX47" fmla="*/ 21198 w 21600"/>
                  <a:gd name="connsiteY47" fmla="*/ 19722 h 21600"/>
                  <a:gd name="connsiteX0" fmla="*/ 21198 w 21600"/>
                  <a:gd name="connsiteY0" fmla="*/ 19722 h 21600"/>
                  <a:gd name="connsiteX1" fmla="*/ 20676 w 21600"/>
                  <a:gd name="connsiteY1" fmla="*/ 19290 h 21600"/>
                  <a:gd name="connsiteX2" fmla="*/ 20340 w 21600"/>
                  <a:gd name="connsiteY2" fmla="*/ 18170 h 21600"/>
                  <a:gd name="connsiteX3" fmla="*/ 20038 w 21600"/>
                  <a:gd name="connsiteY3" fmla="*/ 18638 h 21600"/>
                  <a:gd name="connsiteX4" fmla="*/ 19600 w 21600"/>
                  <a:gd name="connsiteY4" fmla="*/ 18422 h 21600"/>
                  <a:gd name="connsiteX5" fmla="*/ 18812 w 21600"/>
                  <a:gd name="connsiteY5" fmla="*/ 17123 h 21600"/>
                  <a:gd name="connsiteX6" fmla="*/ 18728 w 21600"/>
                  <a:gd name="connsiteY6" fmla="*/ 16076 h 21600"/>
                  <a:gd name="connsiteX7" fmla="*/ 17469 w 21600"/>
                  <a:gd name="connsiteY7" fmla="*/ 16618 h 21600"/>
                  <a:gd name="connsiteX8" fmla="*/ 17318 w 21600"/>
                  <a:gd name="connsiteY8" fmla="*/ 15171 h 21600"/>
                  <a:gd name="connsiteX9" fmla="*/ 17030 w 21600"/>
                  <a:gd name="connsiteY9" fmla="*/ 15135 h 21600"/>
                  <a:gd name="connsiteX10" fmla="*/ 16477 w 21600"/>
                  <a:gd name="connsiteY10" fmla="*/ 15787 h 21600"/>
                  <a:gd name="connsiteX11" fmla="*/ 15720 w 21600"/>
                  <a:gd name="connsiteY11" fmla="*/ 15103 h 21600"/>
                  <a:gd name="connsiteX12" fmla="*/ 15570 w 21600"/>
                  <a:gd name="connsiteY12" fmla="*/ 14051 h 21600"/>
                  <a:gd name="connsiteX13" fmla="*/ 15301 w 21600"/>
                  <a:gd name="connsiteY13" fmla="*/ 13330 h 21600"/>
                  <a:gd name="connsiteX14" fmla="*/ 14580 w 21600"/>
                  <a:gd name="connsiteY14" fmla="*/ 12825 h 21600"/>
                  <a:gd name="connsiteX15" fmla="*/ 14580 w 21600"/>
                  <a:gd name="connsiteY15" fmla="*/ 11668 h 21600"/>
                  <a:gd name="connsiteX16" fmla="*/ 14109 w 21600"/>
                  <a:gd name="connsiteY16" fmla="*/ 11489 h 21600"/>
                  <a:gd name="connsiteX17" fmla="*/ 14293 w 21600"/>
                  <a:gd name="connsiteY17" fmla="*/ 10511 h 21600"/>
                  <a:gd name="connsiteX18" fmla="*/ 14125 w 21600"/>
                  <a:gd name="connsiteY18" fmla="*/ 9969 h 21600"/>
                  <a:gd name="connsiteX19" fmla="*/ 14025 w 21600"/>
                  <a:gd name="connsiteY19" fmla="*/ 9285 h 21600"/>
                  <a:gd name="connsiteX20" fmla="*/ 13723 w 21600"/>
                  <a:gd name="connsiteY20" fmla="*/ 9032 h 21600"/>
                  <a:gd name="connsiteX21" fmla="*/ 13723 w 21600"/>
                  <a:gd name="connsiteY21" fmla="*/ 8059 h 21600"/>
                  <a:gd name="connsiteX22" fmla="*/ 12866 w 21600"/>
                  <a:gd name="connsiteY22" fmla="*/ 8022 h 21600"/>
                  <a:gd name="connsiteX23" fmla="*/ 12463 w 21600"/>
                  <a:gd name="connsiteY23" fmla="*/ 6144 h 21600"/>
                  <a:gd name="connsiteX24" fmla="*/ 11726 w 21600"/>
                  <a:gd name="connsiteY24" fmla="*/ 4652 h 21600"/>
                  <a:gd name="connsiteX25" fmla="*/ 11908 w 21600"/>
                  <a:gd name="connsiteY25" fmla="*/ 3747 h 21600"/>
                  <a:gd name="connsiteX26" fmla="*/ 11908 w 21600"/>
                  <a:gd name="connsiteY26" fmla="*/ 2783 h 21600"/>
                  <a:gd name="connsiteX27" fmla="*/ 11563 w 21600"/>
                  <a:gd name="connsiteY27" fmla="*/ 2783 h 21600"/>
                  <a:gd name="connsiteX28" fmla="*/ 11235 w 21600"/>
                  <a:gd name="connsiteY28" fmla="*/ 3003 h 21600"/>
                  <a:gd name="connsiteX29" fmla="*/ 11170 w 21600"/>
                  <a:gd name="connsiteY29" fmla="*/ 2457 h 21600"/>
                  <a:gd name="connsiteX30" fmla="*/ 10547 w 21600"/>
                  <a:gd name="connsiteY30" fmla="*/ 0 h 21600"/>
                  <a:gd name="connsiteX31" fmla="*/ 10061 w 21600"/>
                  <a:gd name="connsiteY31" fmla="*/ 1304 h 21600"/>
                  <a:gd name="connsiteX32" fmla="*/ 9458 w 21600"/>
                  <a:gd name="connsiteY32" fmla="*/ 1736 h 21600"/>
                  <a:gd name="connsiteX33" fmla="*/ 8583 w 21600"/>
                  <a:gd name="connsiteY33" fmla="*/ 3471 h 21600"/>
                  <a:gd name="connsiteX34" fmla="*/ 6905 w 21600"/>
                  <a:gd name="connsiteY34" fmla="*/ 6865 h 21600"/>
                  <a:gd name="connsiteX35" fmla="*/ 5913 w 21600"/>
                  <a:gd name="connsiteY35" fmla="*/ 9753 h 21600"/>
                  <a:gd name="connsiteX36" fmla="*/ 5494 w 21600"/>
                  <a:gd name="connsiteY36" fmla="*/ 9753 h 21600"/>
                  <a:gd name="connsiteX37" fmla="*/ 4720 w 21600"/>
                  <a:gd name="connsiteY37" fmla="*/ 10658 h 21600"/>
                  <a:gd name="connsiteX38" fmla="*/ 4570 w 21600"/>
                  <a:gd name="connsiteY38" fmla="*/ 12031 h 21600"/>
                  <a:gd name="connsiteX39" fmla="*/ 2991 w 21600"/>
                  <a:gd name="connsiteY39" fmla="*/ 12462 h 21600"/>
                  <a:gd name="connsiteX40" fmla="*/ 2402 w 21600"/>
                  <a:gd name="connsiteY40" fmla="*/ 15318 h 21600"/>
                  <a:gd name="connsiteX41" fmla="*/ 1360 w 21600"/>
                  <a:gd name="connsiteY41" fmla="*/ 16691 h 21600"/>
                  <a:gd name="connsiteX42" fmla="*/ 1360 w 21600"/>
                  <a:gd name="connsiteY42" fmla="*/ 18675 h 21600"/>
                  <a:gd name="connsiteX43" fmla="*/ 455 w 21600"/>
                  <a:gd name="connsiteY43" fmla="*/ 19759 h 21600"/>
                  <a:gd name="connsiteX44" fmla="*/ 0 w 21600"/>
                  <a:gd name="connsiteY44" fmla="*/ 21600 h 21600"/>
                  <a:gd name="connsiteX45" fmla="*/ 2814 w 21600"/>
                  <a:gd name="connsiteY45" fmla="*/ 21507 h 21600"/>
                  <a:gd name="connsiteX46" fmla="*/ 11338 w 21600"/>
                  <a:gd name="connsiteY46" fmla="*/ 21394 h 21600"/>
                  <a:gd name="connsiteX47" fmla="*/ 21600 w 21600"/>
                  <a:gd name="connsiteY47" fmla="*/ 21600 h 21600"/>
                  <a:gd name="connsiteX48" fmla="*/ 21198 w 21600"/>
                  <a:gd name="connsiteY48" fmla="*/ 19722 h 21600"/>
                  <a:gd name="connsiteX0" fmla="*/ 21198 w 21600"/>
                  <a:gd name="connsiteY0" fmla="*/ 19722 h 21600"/>
                  <a:gd name="connsiteX1" fmla="*/ 20676 w 21600"/>
                  <a:gd name="connsiteY1" fmla="*/ 19290 h 21600"/>
                  <a:gd name="connsiteX2" fmla="*/ 20340 w 21600"/>
                  <a:gd name="connsiteY2" fmla="*/ 18170 h 21600"/>
                  <a:gd name="connsiteX3" fmla="*/ 20038 w 21600"/>
                  <a:gd name="connsiteY3" fmla="*/ 18638 h 21600"/>
                  <a:gd name="connsiteX4" fmla="*/ 19600 w 21600"/>
                  <a:gd name="connsiteY4" fmla="*/ 18422 h 21600"/>
                  <a:gd name="connsiteX5" fmla="*/ 18812 w 21600"/>
                  <a:gd name="connsiteY5" fmla="*/ 17123 h 21600"/>
                  <a:gd name="connsiteX6" fmla="*/ 18728 w 21600"/>
                  <a:gd name="connsiteY6" fmla="*/ 16076 h 21600"/>
                  <a:gd name="connsiteX7" fmla="*/ 17469 w 21600"/>
                  <a:gd name="connsiteY7" fmla="*/ 16618 h 21600"/>
                  <a:gd name="connsiteX8" fmla="*/ 17318 w 21600"/>
                  <a:gd name="connsiteY8" fmla="*/ 15171 h 21600"/>
                  <a:gd name="connsiteX9" fmla="*/ 17030 w 21600"/>
                  <a:gd name="connsiteY9" fmla="*/ 15135 h 21600"/>
                  <a:gd name="connsiteX10" fmla="*/ 16477 w 21600"/>
                  <a:gd name="connsiteY10" fmla="*/ 15787 h 21600"/>
                  <a:gd name="connsiteX11" fmla="*/ 15720 w 21600"/>
                  <a:gd name="connsiteY11" fmla="*/ 15103 h 21600"/>
                  <a:gd name="connsiteX12" fmla="*/ 15570 w 21600"/>
                  <a:gd name="connsiteY12" fmla="*/ 14051 h 21600"/>
                  <a:gd name="connsiteX13" fmla="*/ 15301 w 21600"/>
                  <a:gd name="connsiteY13" fmla="*/ 13330 h 21600"/>
                  <a:gd name="connsiteX14" fmla="*/ 14580 w 21600"/>
                  <a:gd name="connsiteY14" fmla="*/ 12825 h 21600"/>
                  <a:gd name="connsiteX15" fmla="*/ 14580 w 21600"/>
                  <a:gd name="connsiteY15" fmla="*/ 11668 h 21600"/>
                  <a:gd name="connsiteX16" fmla="*/ 14109 w 21600"/>
                  <a:gd name="connsiteY16" fmla="*/ 11489 h 21600"/>
                  <a:gd name="connsiteX17" fmla="*/ 14293 w 21600"/>
                  <a:gd name="connsiteY17" fmla="*/ 10511 h 21600"/>
                  <a:gd name="connsiteX18" fmla="*/ 14125 w 21600"/>
                  <a:gd name="connsiteY18" fmla="*/ 9969 h 21600"/>
                  <a:gd name="connsiteX19" fmla="*/ 14025 w 21600"/>
                  <a:gd name="connsiteY19" fmla="*/ 9285 h 21600"/>
                  <a:gd name="connsiteX20" fmla="*/ 13723 w 21600"/>
                  <a:gd name="connsiteY20" fmla="*/ 9032 h 21600"/>
                  <a:gd name="connsiteX21" fmla="*/ 13723 w 21600"/>
                  <a:gd name="connsiteY21" fmla="*/ 8059 h 21600"/>
                  <a:gd name="connsiteX22" fmla="*/ 12866 w 21600"/>
                  <a:gd name="connsiteY22" fmla="*/ 8022 h 21600"/>
                  <a:gd name="connsiteX23" fmla="*/ 12463 w 21600"/>
                  <a:gd name="connsiteY23" fmla="*/ 6144 h 21600"/>
                  <a:gd name="connsiteX24" fmla="*/ 11726 w 21600"/>
                  <a:gd name="connsiteY24" fmla="*/ 4652 h 21600"/>
                  <a:gd name="connsiteX25" fmla="*/ 11908 w 21600"/>
                  <a:gd name="connsiteY25" fmla="*/ 3747 h 21600"/>
                  <a:gd name="connsiteX26" fmla="*/ 11908 w 21600"/>
                  <a:gd name="connsiteY26" fmla="*/ 2783 h 21600"/>
                  <a:gd name="connsiteX27" fmla="*/ 11563 w 21600"/>
                  <a:gd name="connsiteY27" fmla="*/ 2783 h 21600"/>
                  <a:gd name="connsiteX28" fmla="*/ 11235 w 21600"/>
                  <a:gd name="connsiteY28" fmla="*/ 3003 h 21600"/>
                  <a:gd name="connsiteX29" fmla="*/ 11170 w 21600"/>
                  <a:gd name="connsiteY29" fmla="*/ 2457 h 21600"/>
                  <a:gd name="connsiteX30" fmla="*/ 10547 w 21600"/>
                  <a:gd name="connsiteY30" fmla="*/ 0 h 21600"/>
                  <a:gd name="connsiteX31" fmla="*/ 10061 w 21600"/>
                  <a:gd name="connsiteY31" fmla="*/ 1304 h 21600"/>
                  <a:gd name="connsiteX32" fmla="*/ 9458 w 21600"/>
                  <a:gd name="connsiteY32" fmla="*/ 1736 h 21600"/>
                  <a:gd name="connsiteX33" fmla="*/ 8583 w 21600"/>
                  <a:gd name="connsiteY33" fmla="*/ 3471 h 21600"/>
                  <a:gd name="connsiteX34" fmla="*/ 6905 w 21600"/>
                  <a:gd name="connsiteY34" fmla="*/ 6865 h 21600"/>
                  <a:gd name="connsiteX35" fmla="*/ 5913 w 21600"/>
                  <a:gd name="connsiteY35" fmla="*/ 9753 h 21600"/>
                  <a:gd name="connsiteX36" fmla="*/ 5494 w 21600"/>
                  <a:gd name="connsiteY36" fmla="*/ 9753 h 21600"/>
                  <a:gd name="connsiteX37" fmla="*/ 4720 w 21600"/>
                  <a:gd name="connsiteY37" fmla="*/ 10658 h 21600"/>
                  <a:gd name="connsiteX38" fmla="*/ 4570 w 21600"/>
                  <a:gd name="connsiteY38" fmla="*/ 12031 h 21600"/>
                  <a:gd name="connsiteX39" fmla="*/ 2991 w 21600"/>
                  <a:gd name="connsiteY39" fmla="*/ 12462 h 21600"/>
                  <a:gd name="connsiteX40" fmla="*/ 2402 w 21600"/>
                  <a:gd name="connsiteY40" fmla="*/ 15318 h 21600"/>
                  <a:gd name="connsiteX41" fmla="*/ 1360 w 21600"/>
                  <a:gd name="connsiteY41" fmla="*/ 16691 h 21600"/>
                  <a:gd name="connsiteX42" fmla="*/ 1360 w 21600"/>
                  <a:gd name="connsiteY42" fmla="*/ 18675 h 21600"/>
                  <a:gd name="connsiteX43" fmla="*/ 455 w 21600"/>
                  <a:gd name="connsiteY43" fmla="*/ 19759 h 21600"/>
                  <a:gd name="connsiteX44" fmla="*/ 0 w 21600"/>
                  <a:gd name="connsiteY44" fmla="*/ 21600 h 21600"/>
                  <a:gd name="connsiteX45" fmla="*/ 2814 w 21600"/>
                  <a:gd name="connsiteY45" fmla="*/ 21507 h 21600"/>
                  <a:gd name="connsiteX46" fmla="*/ 11338 w 21600"/>
                  <a:gd name="connsiteY46" fmla="*/ 21394 h 21600"/>
                  <a:gd name="connsiteX47" fmla="*/ 19920 w 21600"/>
                  <a:gd name="connsiteY47" fmla="*/ 21507 h 21600"/>
                  <a:gd name="connsiteX48" fmla="*/ 21600 w 21600"/>
                  <a:gd name="connsiteY48" fmla="*/ 21600 h 21600"/>
                  <a:gd name="connsiteX49" fmla="*/ 21198 w 21600"/>
                  <a:gd name="connsiteY49" fmla="*/ 19722 h 21600"/>
                  <a:gd name="connsiteX0" fmla="*/ 21198 w 21600"/>
                  <a:gd name="connsiteY0" fmla="*/ 19722 h 23761"/>
                  <a:gd name="connsiteX1" fmla="*/ 20676 w 21600"/>
                  <a:gd name="connsiteY1" fmla="*/ 19290 h 23761"/>
                  <a:gd name="connsiteX2" fmla="*/ 20340 w 21600"/>
                  <a:gd name="connsiteY2" fmla="*/ 18170 h 23761"/>
                  <a:gd name="connsiteX3" fmla="*/ 20038 w 21600"/>
                  <a:gd name="connsiteY3" fmla="*/ 18638 h 23761"/>
                  <a:gd name="connsiteX4" fmla="*/ 19600 w 21600"/>
                  <a:gd name="connsiteY4" fmla="*/ 18422 h 23761"/>
                  <a:gd name="connsiteX5" fmla="*/ 18812 w 21600"/>
                  <a:gd name="connsiteY5" fmla="*/ 17123 h 23761"/>
                  <a:gd name="connsiteX6" fmla="*/ 18728 w 21600"/>
                  <a:gd name="connsiteY6" fmla="*/ 16076 h 23761"/>
                  <a:gd name="connsiteX7" fmla="*/ 17469 w 21600"/>
                  <a:gd name="connsiteY7" fmla="*/ 16618 h 23761"/>
                  <a:gd name="connsiteX8" fmla="*/ 17318 w 21600"/>
                  <a:gd name="connsiteY8" fmla="*/ 15171 h 23761"/>
                  <a:gd name="connsiteX9" fmla="*/ 17030 w 21600"/>
                  <a:gd name="connsiteY9" fmla="*/ 15135 h 23761"/>
                  <a:gd name="connsiteX10" fmla="*/ 16477 w 21600"/>
                  <a:gd name="connsiteY10" fmla="*/ 15787 h 23761"/>
                  <a:gd name="connsiteX11" fmla="*/ 15720 w 21600"/>
                  <a:gd name="connsiteY11" fmla="*/ 15103 h 23761"/>
                  <a:gd name="connsiteX12" fmla="*/ 15570 w 21600"/>
                  <a:gd name="connsiteY12" fmla="*/ 14051 h 23761"/>
                  <a:gd name="connsiteX13" fmla="*/ 15301 w 21600"/>
                  <a:gd name="connsiteY13" fmla="*/ 13330 h 23761"/>
                  <a:gd name="connsiteX14" fmla="*/ 14580 w 21600"/>
                  <a:gd name="connsiteY14" fmla="*/ 12825 h 23761"/>
                  <a:gd name="connsiteX15" fmla="*/ 14580 w 21600"/>
                  <a:gd name="connsiteY15" fmla="*/ 11668 h 23761"/>
                  <a:gd name="connsiteX16" fmla="*/ 14109 w 21600"/>
                  <a:gd name="connsiteY16" fmla="*/ 11489 h 23761"/>
                  <a:gd name="connsiteX17" fmla="*/ 14293 w 21600"/>
                  <a:gd name="connsiteY17" fmla="*/ 10511 h 23761"/>
                  <a:gd name="connsiteX18" fmla="*/ 14125 w 21600"/>
                  <a:gd name="connsiteY18" fmla="*/ 9969 h 23761"/>
                  <a:gd name="connsiteX19" fmla="*/ 14025 w 21600"/>
                  <a:gd name="connsiteY19" fmla="*/ 9285 h 23761"/>
                  <a:gd name="connsiteX20" fmla="*/ 13723 w 21600"/>
                  <a:gd name="connsiteY20" fmla="*/ 9032 h 23761"/>
                  <a:gd name="connsiteX21" fmla="*/ 13723 w 21600"/>
                  <a:gd name="connsiteY21" fmla="*/ 8059 h 23761"/>
                  <a:gd name="connsiteX22" fmla="*/ 12866 w 21600"/>
                  <a:gd name="connsiteY22" fmla="*/ 8022 h 23761"/>
                  <a:gd name="connsiteX23" fmla="*/ 12463 w 21600"/>
                  <a:gd name="connsiteY23" fmla="*/ 6144 h 23761"/>
                  <a:gd name="connsiteX24" fmla="*/ 11726 w 21600"/>
                  <a:gd name="connsiteY24" fmla="*/ 4652 h 23761"/>
                  <a:gd name="connsiteX25" fmla="*/ 11908 w 21600"/>
                  <a:gd name="connsiteY25" fmla="*/ 3747 h 23761"/>
                  <a:gd name="connsiteX26" fmla="*/ 11908 w 21600"/>
                  <a:gd name="connsiteY26" fmla="*/ 2783 h 23761"/>
                  <a:gd name="connsiteX27" fmla="*/ 11563 w 21600"/>
                  <a:gd name="connsiteY27" fmla="*/ 2783 h 23761"/>
                  <a:gd name="connsiteX28" fmla="*/ 11235 w 21600"/>
                  <a:gd name="connsiteY28" fmla="*/ 3003 h 23761"/>
                  <a:gd name="connsiteX29" fmla="*/ 11170 w 21600"/>
                  <a:gd name="connsiteY29" fmla="*/ 2457 h 23761"/>
                  <a:gd name="connsiteX30" fmla="*/ 10547 w 21600"/>
                  <a:gd name="connsiteY30" fmla="*/ 0 h 23761"/>
                  <a:gd name="connsiteX31" fmla="*/ 10061 w 21600"/>
                  <a:gd name="connsiteY31" fmla="*/ 1304 h 23761"/>
                  <a:gd name="connsiteX32" fmla="*/ 9458 w 21600"/>
                  <a:gd name="connsiteY32" fmla="*/ 1736 h 23761"/>
                  <a:gd name="connsiteX33" fmla="*/ 8583 w 21600"/>
                  <a:gd name="connsiteY33" fmla="*/ 3471 h 23761"/>
                  <a:gd name="connsiteX34" fmla="*/ 6905 w 21600"/>
                  <a:gd name="connsiteY34" fmla="*/ 6865 h 23761"/>
                  <a:gd name="connsiteX35" fmla="*/ 5913 w 21600"/>
                  <a:gd name="connsiteY35" fmla="*/ 9753 h 23761"/>
                  <a:gd name="connsiteX36" fmla="*/ 5494 w 21600"/>
                  <a:gd name="connsiteY36" fmla="*/ 9753 h 23761"/>
                  <a:gd name="connsiteX37" fmla="*/ 4720 w 21600"/>
                  <a:gd name="connsiteY37" fmla="*/ 10658 h 23761"/>
                  <a:gd name="connsiteX38" fmla="*/ 4570 w 21600"/>
                  <a:gd name="connsiteY38" fmla="*/ 12031 h 23761"/>
                  <a:gd name="connsiteX39" fmla="*/ 2991 w 21600"/>
                  <a:gd name="connsiteY39" fmla="*/ 12462 h 23761"/>
                  <a:gd name="connsiteX40" fmla="*/ 2402 w 21600"/>
                  <a:gd name="connsiteY40" fmla="*/ 15318 h 23761"/>
                  <a:gd name="connsiteX41" fmla="*/ 1360 w 21600"/>
                  <a:gd name="connsiteY41" fmla="*/ 16691 h 23761"/>
                  <a:gd name="connsiteX42" fmla="*/ 1360 w 21600"/>
                  <a:gd name="connsiteY42" fmla="*/ 18675 h 23761"/>
                  <a:gd name="connsiteX43" fmla="*/ 455 w 21600"/>
                  <a:gd name="connsiteY43" fmla="*/ 19759 h 23761"/>
                  <a:gd name="connsiteX44" fmla="*/ 0 w 21600"/>
                  <a:gd name="connsiteY44" fmla="*/ 21600 h 23761"/>
                  <a:gd name="connsiteX45" fmla="*/ 7634 w 21600"/>
                  <a:gd name="connsiteY45" fmla="*/ 23761 h 23761"/>
                  <a:gd name="connsiteX46" fmla="*/ 11338 w 21600"/>
                  <a:gd name="connsiteY46" fmla="*/ 21394 h 23761"/>
                  <a:gd name="connsiteX47" fmla="*/ 19920 w 21600"/>
                  <a:gd name="connsiteY47" fmla="*/ 21507 h 23761"/>
                  <a:gd name="connsiteX48" fmla="*/ 21600 w 21600"/>
                  <a:gd name="connsiteY48" fmla="*/ 21600 h 23761"/>
                  <a:gd name="connsiteX49" fmla="*/ 21198 w 21600"/>
                  <a:gd name="connsiteY49" fmla="*/ 19722 h 23761"/>
                  <a:gd name="connsiteX0" fmla="*/ 21198 w 21600"/>
                  <a:gd name="connsiteY0" fmla="*/ 19722 h 23761"/>
                  <a:gd name="connsiteX1" fmla="*/ 20676 w 21600"/>
                  <a:gd name="connsiteY1" fmla="*/ 19290 h 23761"/>
                  <a:gd name="connsiteX2" fmla="*/ 20340 w 21600"/>
                  <a:gd name="connsiteY2" fmla="*/ 18170 h 23761"/>
                  <a:gd name="connsiteX3" fmla="*/ 20038 w 21600"/>
                  <a:gd name="connsiteY3" fmla="*/ 18638 h 23761"/>
                  <a:gd name="connsiteX4" fmla="*/ 19600 w 21600"/>
                  <a:gd name="connsiteY4" fmla="*/ 18422 h 23761"/>
                  <a:gd name="connsiteX5" fmla="*/ 18812 w 21600"/>
                  <a:gd name="connsiteY5" fmla="*/ 17123 h 23761"/>
                  <a:gd name="connsiteX6" fmla="*/ 18728 w 21600"/>
                  <a:gd name="connsiteY6" fmla="*/ 16076 h 23761"/>
                  <a:gd name="connsiteX7" fmla="*/ 17469 w 21600"/>
                  <a:gd name="connsiteY7" fmla="*/ 16618 h 23761"/>
                  <a:gd name="connsiteX8" fmla="*/ 17318 w 21600"/>
                  <a:gd name="connsiteY8" fmla="*/ 15171 h 23761"/>
                  <a:gd name="connsiteX9" fmla="*/ 17030 w 21600"/>
                  <a:gd name="connsiteY9" fmla="*/ 15135 h 23761"/>
                  <a:gd name="connsiteX10" fmla="*/ 16477 w 21600"/>
                  <a:gd name="connsiteY10" fmla="*/ 15787 h 23761"/>
                  <a:gd name="connsiteX11" fmla="*/ 15720 w 21600"/>
                  <a:gd name="connsiteY11" fmla="*/ 15103 h 23761"/>
                  <a:gd name="connsiteX12" fmla="*/ 15570 w 21600"/>
                  <a:gd name="connsiteY12" fmla="*/ 14051 h 23761"/>
                  <a:gd name="connsiteX13" fmla="*/ 15301 w 21600"/>
                  <a:gd name="connsiteY13" fmla="*/ 13330 h 23761"/>
                  <a:gd name="connsiteX14" fmla="*/ 14580 w 21600"/>
                  <a:gd name="connsiteY14" fmla="*/ 12825 h 23761"/>
                  <a:gd name="connsiteX15" fmla="*/ 14580 w 21600"/>
                  <a:gd name="connsiteY15" fmla="*/ 11668 h 23761"/>
                  <a:gd name="connsiteX16" fmla="*/ 14109 w 21600"/>
                  <a:gd name="connsiteY16" fmla="*/ 11489 h 23761"/>
                  <a:gd name="connsiteX17" fmla="*/ 14293 w 21600"/>
                  <a:gd name="connsiteY17" fmla="*/ 10511 h 23761"/>
                  <a:gd name="connsiteX18" fmla="*/ 14125 w 21600"/>
                  <a:gd name="connsiteY18" fmla="*/ 9969 h 23761"/>
                  <a:gd name="connsiteX19" fmla="*/ 14025 w 21600"/>
                  <a:gd name="connsiteY19" fmla="*/ 9285 h 23761"/>
                  <a:gd name="connsiteX20" fmla="*/ 13723 w 21600"/>
                  <a:gd name="connsiteY20" fmla="*/ 9032 h 23761"/>
                  <a:gd name="connsiteX21" fmla="*/ 13723 w 21600"/>
                  <a:gd name="connsiteY21" fmla="*/ 8059 h 23761"/>
                  <a:gd name="connsiteX22" fmla="*/ 12866 w 21600"/>
                  <a:gd name="connsiteY22" fmla="*/ 8022 h 23761"/>
                  <a:gd name="connsiteX23" fmla="*/ 12463 w 21600"/>
                  <a:gd name="connsiteY23" fmla="*/ 6144 h 23761"/>
                  <a:gd name="connsiteX24" fmla="*/ 11726 w 21600"/>
                  <a:gd name="connsiteY24" fmla="*/ 4652 h 23761"/>
                  <a:gd name="connsiteX25" fmla="*/ 11908 w 21600"/>
                  <a:gd name="connsiteY25" fmla="*/ 3747 h 23761"/>
                  <a:gd name="connsiteX26" fmla="*/ 11908 w 21600"/>
                  <a:gd name="connsiteY26" fmla="*/ 2783 h 23761"/>
                  <a:gd name="connsiteX27" fmla="*/ 11563 w 21600"/>
                  <a:gd name="connsiteY27" fmla="*/ 2783 h 23761"/>
                  <a:gd name="connsiteX28" fmla="*/ 11235 w 21600"/>
                  <a:gd name="connsiteY28" fmla="*/ 3003 h 23761"/>
                  <a:gd name="connsiteX29" fmla="*/ 11170 w 21600"/>
                  <a:gd name="connsiteY29" fmla="*/ 2457 h 23761"/>
                  <a:gd name="connsiteX30" fmla="*/ 10547 w 21600"/>
                  <a:gd name="connsiteY30" fmla="*/ 0 h 23761"/>
                  <a:gd name="connsiteX31" fmla="*/ 10061 w 21600"/>
                  <a:gd name="connsiteY31" fmla="*/ 1304 h 23761"/>
                  <a:gd name="connsiteX32" fmla="*/ 9458 w 21600"/>
                  <a:gd name="connsiteY32" fmla="*/ 1736 h 23761"/>
                  <a:gd name="connsiteX33" fmla="*/ 8583 w 21600"/>
                  <a:gd name="connsiteY33" fmla="*/ 3471 h 23761"/>
                  <a:gd name="connsiteX34" fmla="*/ 6905 w 21600"/>
                  <a:gd name="connsiteY34" fmla="*/ 6865 h 23761"/>
                  <a:gd name="connsiteX35" fmla="*/ 5913 w 21600"/>
                  <a:gd name="connsiteY35" fmla="*/ 9753 h 23761"/>
                  <a:gd name="connsiteX36" fmla="*/ 5494 w 21600"/>
                  <a:gd name="connsiteY36" fmla="*/ 9753 h 23761"/>
                  <a:gd name="connsiteX37" fmla="*/ 4720 w 21600"/>
                  <a:gd name="connsiteY37" fmla="*/ 10658 h 23761"/>
                  <a:gd name="connsiteX38" fmla="*/ 4570 w 21600"/>
                  <a:gd name="connsiteY38" fmla="*/ 12031 h 23761"/>
                  <a:gd name="connsiteX39" fmla="*/ 2991 w 21600"/>
                  <a:gd name="connsiteY39" fmla="*/ 12462 h 23761"/>
                  <a:gd name="connsiteX40" fmla="*/ 2402 w 21600"/>
                  <a:gd name="connsiteY40" fmla="*/ 15318 h 23761"/>
                  <a:gd name="connsiteX41" fmla="*/ 1360 w 21600"/>
                  <a:gd name="connsiteY41" fmla="*/ 16691 h 23761"/>
                  <a:gd name="connsiteX42" fmla="*/ 1360 w 21600"/>
                  <a:gd name="connsiteY42" fmla="*/ 18675 h 23761"/>
                  <a:gd name="connsiteX43" fmla="*/ 455 w 21600"/>
                  <a:gd name="connsiteY43" fmla="*/ 19759 h 23761"/>
                  <a:gd name="connsiteX44" fmla="*/ 0 w 21600"/>
                  <a:gd name="connsiteY44" fmla="*/ 21600 h 23761"/>
                  <a:gd name="connsiteX45" fmla="*/ 7634 w 21600"/>
                  <a:gd name="connsiteY45" fmla="*/ 23761 h 23761"/>
                  <a:gd name="connsiteX46" fmla="*/ 11338 w 21600"/>
                  <a:gd name="connsiteY46" fmla="*/ 21394 h 23761"/>
                  <a:gd name="connsiteX47" fmla="*/ 18274 w 21600"/>
                  <a:gd name="connsiteY47" fmla="*/ 23423 h 23761"/>
                  <a:gd name="connsiteX48" fmla="*/ 21600 w 21600"/>
                  <a:gd name="connsiteY48" fmla="*/ 21600 h 23761"/>
                  <a:gd name="connsiteX49" fmla="*/ 21198 w 21600"/>
                  <a:gd name="connsiteY49" fmla="*/ 19722 h 23761"/>
                  <a:gd name="connsiteX0" fmla="*/ 21198 w 21600"/>
                  <a:gd name="connsiteY0" fmla="*/ 19722 h 23761"/>
                  <a:gd name="connsiteX1" fmla="*/ 20676 w 21600"/>
                  <a:gd name="connsiteY1" fmla="*/ 19290 h 23761"/>
                  <a:gd name="connsiteX2" fmla="*/ 20340 w 21600"/>
                  <a:gd name="connsiteY2" fmla="*/ 18170 h 23761"/>
                  <a:gd name="connsiteX3" fmla="*/ 20038 w 21600"/>
                  <a:gd name="connsiteY3" fmla="*/ 18638 h 23761"/>
                  <a:gd name="connsiteX4" fmla="*/ 19600 w 21600"/>
                  <a:gd name="connsiteY4" fmla="*/ 18422 h 23761"/>
                  <a:gd name="connsiteX5" fmla="*/ 18812 w 21600"/>
                  <a:gd name="connsiteY5" fmla="*/ 17123 h 23761"/>
                  <a:gd name="connsiteX6" fmla="*/ 18728 w 21600"/>
                  <a:gd name="connsiteY6" fmla="*/ 16076 h 23761"/>
                  <a:gd name="connsiteX7" fmla="*/ 17469 w 21600"/>
                  <a:gd name="connsiteY7" fmla="*/ 16618 h 23761"/>
                  <a:gd name="connsiteX8" fmla="*/ 17318 w 21600"/>
                  <a:gd name="connsiteY8" fmla="*/ 15171 h 23761"/>
                  <a:gd name="connsiteX9" fmla="*/ 17030 w 21600"/>
                  <a:gd name="connsiteY9" fmla="*/ 15135 h 23761"/>
                  <a:gd name="connsiteX10" fmla="*/ 16477 w 21600"/>
                  <a:gd name="connsiteY10" fmla="*/ 15787 h 23761"/>
                  <a:gd name="connsiteX11" fmla="*/ 15720 w 21600"/>
                  <a:gd name="connsiteY11" fmla="*/ 15103 h 23761"/>
                  <a:gd name="connsiteX12" fmla="*/ 15570 w 21600"/>
                  <a:gd name="connsiteY12" fmla="*/ 14051 h 23761"/>
                  <a:gd name="connsiteX13" fmla="*/ 15301 w 21600"/>
                  <a:gd name="connsiteY13" fmla="*/ 13330 h 23761"/>
                  <a:gd name="connsiteX14" fmla="*/ 14580 w 21600"/>
                  <a:gd name="connsiteY14" fmla="*/ 12825 h 23761"/>
                  <a:gd name="connsiteX15" fmla="*/ 14580 w 21600"/>
                  <a:gd name="connsiteY15" fmla="*/ 11668 h 23761"/>
                  <a:gd name="connsiteX16" fmla="*/ 14109 w 21600"/>
                  <a:gd name="connsiteY16" fmla="*/ 11489 h 23761"/>
                  <a:gd name="connsiteX17" fmla="*/ 14293 w 21600"/>
                  <a:gd name="connsiteY17" fmla="*/ 10511 h 23761"/>
                  <a:gd name="connsiteX18" fmla="*/ 14125 w 21600"/>
                  <a:gd name="connsiteY18" fmla="*/ 9969 h 23761"/>
                  <a:gd name="connsiteX19" fmla="*/ 14025 w 21600"/>
                  <a:gd name="connsiteY19" fmla="*/ 9285 h 23761"/>
                  <a:gd name="connsiteX20" fmla="*/ 13723 w 21600"/>
                  <a:gd name="connsiteY20" fmla="*/ 9032 h 23761"/>
                  <a:gd name="connsiteX21" fmla="*/ 13723 w 21600"/>
                  <a:gd name="connsiteY21" fmla="*/ 8059 h 23761"/>
                  <a:gd name="connsiteX22" fmla="*/ 12866 w 21600"/>
                  <a:gd name="connsiteY22" fmla="*/ 8022 h 23761"/>
                  <a:gd name="connsiteX23" fmla="*/ 12463 w 21600"/>
                  <a:gd name="connsiteY23" fmla="*/ 6144 h 23761"/>
                  <a:gd name="connsiteX24" fmla="*/ 11726 w 21600"/>
                  <a:gd name="connsiteY24" fmla="*/ 4652 h 23761"/>
                  <a:gd name="connsiteX25" fmla="*/ 11908 w 21600"/>
                  <a:gd name="connsiteY25" fmla="*/ 3747 h 23761"/>
                  <a:gd name="connsiteX26" fmla="*/ 11908 w 21600"/>
                  <a:gd name="connsiteY26" fmla="*/ 2783 h 23761"/>
                  <a:gd name="connsiteX27" fmla="*/ 11563 w 21600"/>
                  <a:gd name="connsiteY27" fmla="*/ 2783 h 23761"/>
                  <a:gd name="connsiteX28" fmla="*/ 11235 w 21600"/>
                  <a:gd name="connsiteY28" fmla="*/ 3003 h 23761"/>
                  <a:gd name="connsiteX29" fmla="*/ 11170 w 21600"/>
                  <a:gd name="connsiteY29" fmla="*/ 2457 h 23761"/>
                  <a:gd name="connsiteX30" fmla="*/ 10547 w 21600"/>
                  <a:gd name="connsiteY30" fmla="*/ 0 h 23761"/>
                  <a:gd name="connsiteX31" fmla="*/ 10061 w 21600"/>
                  <a:gd name="connsiteY31" fmla="*/ 1304 h 23761"/>
                  <a:gd name="connsiteX32" fmla="*/ 9458 w 21600"/>
                  <a:gd name="connsiteY32" fmla="*/ 1736 h 23761"/>
                  <a:gd name="connsiteX33" fmla="*/ 8583 w 21600"/>
                  <a:gd name="connsiteY33" fmla="*/ 3471 h 23761"/>
                  <a:gd name="connsiteX34" fmla="*/ 6905 w 21600"/>
                  <a:gd name="connsiteY34" fmla="*/ 6865 h 23761"/>
                  <a:gd name="connsiteX35" fmla="*/ 5913 w 21600"/>
                  <a:gd name="connsiteY35" fmla="*/ 9753 h 23761"/>
                  <a:gd name="connsiteX36" fmla="*/ 5494 w 21600"/>
                  <a:gd name="connsiteY36" fmla="*/ 9753 h 23761"/>
                  <a:gd name="connsiteX37" fmla="*/ 4720 w 21600"/>
                  <a:gd name="connsiteY37" fmla="*/ 10658 h 23761"/>
                  <a:gd name="connsiteX38" fmla="*/ 4570 w 21600"/>
                  <a:gd name="connsiteY38" fmla="*/ 12031 h 23761"/>
                  <a:gd name="connsiteX39" fmla="*/ 2991 w 21600"/>
                  <a:gd name="connsiteY39" fmla="*/ 12462 h 23761"/>
                  <a:gd name="connsiteX40" fmla="*/ 2402 w 21600"/>
                  <a:gd name="connsiteY40" fmla="*/ 15318 h 23761"/>
                  <a:gd name="connsiteX41" fmla="*/ 1360 w 21600"/>
                  <a:gd name="connsiteY41" fmla="*/ 16691 h 23761"/>
                  <a:gd name="connsiteX42" fmla="*/ 1360 w 21600"/>
                  <a:gd name="connsiteY42" fmla="*/ 18675 h 23761"/>
                  <a:gd name="connsiteX43" fmla="*/ 455 w 21600"/>
                  <a:gd name="connsiteY43" fmla="*/ 19759 h 23761"/>
                  <a:gd name="connsiteX44" fmla="*/ 0 w 21600"/>
                  <a:gd name="connsiteY44" fmla="*/ 21600 h 23761"/>
                  <a:gd name="connsiteX45" fmla="*/ 7634 w 21600"/>
                  <a:gd name="connsiteY45" fmla="*/ 23761 h 23761"/>
                  <a:gd name="connsiteX46" fmla="*/ 11338 w 21600"/>
                  <a:gd name="connsiteY46" fmla="*/ 21394 h 23761"/>
                  <a:gd name="connsiteX47" fmla="*/ 18274 w 21600"/>
                  <a:gd name="connsiteY47" fmla="*/ 23423 h 23761"/>
                  <a:gd name="connsiteX48" fmla="*/ 21600 w 21600"/>
                  <a:gd name="connsiteY48" fmla="*/ 21600 h 23761"/>
                  <a:gd name="connsiteX49" fmla="*/ 21198 w 21600"/>
                  <a:gd name="connsiteY49" fmla="*/ 19722 h 23761"/>
                  <a:gd name="connsiteX0" fmla="*/ 21198 w 21600"/>
                  <a:gd name="connsiteY0" fmla="*/ 19722 h 23761"/>
                  <a:gd name="connsiteX1" fmla="*/ 20676 w 21600"/>
                  <a:gd name="connsiteY1" fmla="*/ 19290 h 23761"/>
                  <a:gd name="connsiteX2" fmla="*/ 20340 w 21600"/>
                  <a:gd name="connsiteY2" fmla="*/ 18170 h 23761"/>
                  <a:gd name="connsiteX3" fmla="*/ 20038 w 21600"/>
                  <a:gd name="connsiteY3" fmla="*/ 18638 h 23761"/>
                  <a:gd name="connsiteX4" fmla="*/ 19600 w 21600"/>
                  <a:gd name="connsiteY4" fmla="*/ 18422 h 23761"/>
                  <a:gd name="connsiteX5" fmla="*/ 18812 w 21600"/>
                  <a:gd name="connsiteY5" fmla="*/ 17123 h 23761"/>
                  <a:gd name="connsiteX6" fmla="*/ 18728 w 21600"/>
                  <a:gd name="connsiteY6" fmla="*/ 16076 h 23761"/>
                  <a:gd name="connsiteX7" fmla="*/ 17469 w 21600"/>
                  <a:gd name="connsiteY7" fmla="*/ 16618 h 23761"/>
                  <a:gd name="connsiteX8" fmla="*/ 17318 w 21600"/>
                  <a:gd name="connsiteY8" fmla="*/ 15171 h 23761"/>
                  <a:gd name="connsiteX9" fmla="*/ 17030 w 21600"/>
                  <a:gd name="connsiteY9" fmla="*/ 15135 h 23761"/>
                  <a:gd name="connsiteX10" fmla="*/ 16477 w 21600"/>
                  <a:gd name="connsiteY10" fmla="*/ 15787 h 23761"/>
                  <a:gd name="connsiteX11" fmla="*/ 15720 w 21600"/>
                  <a:gd name="connsiteY11" fmla="*/ 15103 h 23761"/>
                  <a:gd name="connsiteX12" fmla="*/ 15570 w 21600"/>
                  <a:gd name="connsiteY12" fmla="*/ 14051 h 23761"/>
                  <a:gd name="connsiteX13" fmla="*/ 15301 w 21600"/>
                  <a:gd name="connsiteY13" fmla="*/ 13330 h 23761"/>
                  <a:gd name="connsiteX14" fmla="*/ 14580 w 21600"/>
                  <a:gd name="connsiteY14" fmla="*/ 12825 h 23761"/>
                  <a:gd name="connsiteX15" fmla="*/ 14580 w 21600"/>
                  <a:gd name="connsiteY15" fmla="*/ 11668 h 23761"/>
                  <a:gd name="connsiteX16" fmla="*/ 14109 w 21600"/>
                  <a:gd name="connsiteY16" fmla="*/ 11489 h 23761"/>
                  <a:gd name="connsiteX17" fmla="*/ 14293 w 21600"/>
                  <a:gd name="connsiteY17" fmla="*/ 10511 h 23761"/>
                  <a:gd name="connsiteX18" fmla="*/ 14125 w 21600"/>
                  <a:gd name="connsiteY18" fmla="*/ 9969 h 23761"/>
                  <a:gd name="connsiteX19" fmla="*/ 14025 w 21600"/>
                  <a:gd name="connsiteY19" fmla="*/ 9285 h 23761"/>
                  <a:gd name="connsiteX20" fmla="*/ 13723 w 21600"/>
                  <a:gd name="connsiteY20" fmla="*/ 9032 h 23761"/>
                  <a:gd name="connsiteX21" fmla="*/ 13723 w 21600"/>
                  <a:gd name="connsiteY21" fmla="*/ 8059 h 23761"/>
                  <a:gd name="connsiteX22" fmla="*/ 12866 w 21600"/>
                  <a:gd name="connsiteY22" fmla="*/ 8022 h 23761"/>
                  <a:gd name="connsiteX23" fmla="*/ 12463 w 21600"/>
                  <a:gd name="connsiteY23" fmla="*/ 6144 h 23761"/>
                  <a:gd name="connsiteX24" fmla="*/ 11726 w 21600"/>
                  <a:gd name="connsiteY24" fmla="*/ 4652 h 23761"/>
                  <a:gd name="connsiteX25" fmla="*/ 11908 w 21600"/>
                  <a:gd name="connsiteY25" fmla="*/ 3747 h 23761"/>
                  <a:gd name="connsiteX26" fmla="*/ 11908 w 21600"/>
                  <a:gd name="connsiteY26" fmla="*/ 2783 h 23761"/>
                  <a:gd name="connsiteX27" fmla="*/ 11563 w 21600"/>
                  <a:gd name="connsiteY27" fmla="*/ 2783 h 23761"/>
                  <a:gd name="connsiteX28" fmla="*/ 11235 w 21600"/>
                  <a:gd name="connsiteY28" fmla="*/ 3003 h 23761"/>
                  <a:gd name="connsiteX29" fmla="*/ 11170 w 21600"/>
                  <a:gd name="connsiteY29" fmla="*/ 2457 h 23761"/>
                  <a:gd name="connsiteX30" fmla="*/ 10547 w 21600"/>
                  <a:gd name="connsiteY30" fmla="*/ 0 h 23761"/>
                  <a:gd name="connsiteX31" fmla="*/ 10061 w 21600"/>
                  <a:gd name="connsiteY31" fmla="*/ 1304 h 23761"/>
                  <a:gd name="connsiteX32" fmla="*/ 9458 w 21600"/>
                  <a:gd name="connsiteY32" fmla="*/ 1736 h 23761"/>
                  <a:gd name="connsiteX33" fmla="*/ 8583 w 21600"/>
                  <a:gd name="connsiteY33" fmla="*/ 3471 h 23761"/>
                  <a:gd name="connsiteX34" fmla="*/ 6905 w 21600"/>
                  <a:gd name="connsiteY34" fmla="*/ 6865 h 23761"/>
                  <a:gd name="connsiteX35" fmla="*/ 5913 w 21600"/>
                  <a:gd name="connsiteY35" fmla="*/ 9753 h 23761"/>
                  <a:gd name="connsiteX36" fmla="*/ 5494 w 21600"/>
                  <a:gd name="connsiteY36" fmla="*/ 9753 h 23761"/>
                  <a:gd name="connsiteX37" fmla="*/ 4720 w 21600"/>
                  <a:gd name="connsiteY37" fmla="*/ 10658 h 23761"/>
                  <a:gd name="connsiteX38" fmla="*/ 4570 w 21600"/>
                  <a:gd name="connsiteY38" fmla="*/ 12031 h 23761"/>
                  <a:gd name="connsiteX39" fmla="*/ 2991 w 21600"/>
                  <a:gd name="connsiteY39" fmla="*/ 12462 h 23761"/>
                  <a:gd name="connsiteX40" fmla="*/ 2402 w 21600"/>
                  <a:gd name="connsiteY40" fmla="*/ 15318 h 23761"/>
                  <a:gd name="connsiteX41" fmla="*/ 1360 w 21600"/>
                  <a:gd name="connsiteY41" fmla="*/ 16691 h 23761"/>
                  <a:gd name="connsiteX42" fmla="*/ 1360 w 21600"/>
                  <a:gd name="connsiteY42" fmla="*/ 18675 h 23761"/>
                  <a:gd name="connsiteX43" fmla="*/ 455 w 21600"/>
                  <a:gd name="connsiteY43" fmla="*/ 19759 h 23761"/>
                  <a:gd name="connsiteX44" fmla="*/ 0 w 21600"/>
                  <a:gd name="connsiteY44" fmla="*/ 21600 h 23761"/>
                  <a:gd name="connsiteX45" fmla="*/ 7634 w 21600"/>
                  <a:gd name="connsiteY45" fmla="*/ 23761 h 23761"/>
                  <a:gd name="connsiteX46" fmla="*/ 11514 w 21600"/>
                  <a:gd name="connsiteY46" fmla="*/ 21732 h 23761"/>
                  <a:gd name="connsiteX47" fmla="*/ 18274 w 21600"/>
                  <a:gd name="connsiteY47" fmla="*/ 23423 h 23761"/>
                  <a:gd name="connsiteX48" fmla="*/ 21600 w 21600"/>
                  <a:gd name="connsiteY48" fmla="*/ 21600 h 23761"/>
                  <a:gd name="connsiteX49" fmla="*/ 21198 w 21600"/>
                  <a:gd name="connsiteY49" fmla="*/ 19722 h 23761"/>
                  <a:gd name="connsiteX0" fmla="*/ 21125 w 21527"/>
                  <a:gd name="connsiteY0" fmla="*/ 19722 h 23761"/>
                  <a:gd name="connsiteX1" fmla="*/ 20603 w 21527"/>
                  <a:gd name="connsiteY1" fmla="*/ 19290 h 23761"/>
                  <a:gd name="connsiteX2" fmla="*/ 20267 w 21527"/>
                  <a:gd name="connsiteY2" fmla="*/ 18170 h 23761"/>
                  <a:gd name="connsiteX3" fmla="*/ 19965 w 21527"/>
                  <a:gd name="connsiteY3" fmla="*/ 18638 h 23761"/>
                  <a:gd name="connsiteX4" fmla="*/ 19527 w 21527"/>
                  <a:gd name="connsiteY4" fmla="*/ 18422 h 23761"/>
                  <a:gd name="connsiteX5" fmla="*/ 18739 w 21527"/>
                  <a:gd name="connsiteY5" fmla="*/ 17123 h 23761"/>
                  <a:gd name="connsiteX6" fmla="*/ 18655 w 21527"/>
                  <a:gd name="connsiteY6" fmla="*/ 16076 h 23761"/>
                  <a:gd name="connsiteX7" fmla="*/ 17396 w 21527"/>
                  <a:gd name="connsiteY7" fmla="*/ 16618 h 23761"/>
                  <a:gd name="connsiteX8" fmla="*/ 17245 w 21527"/>
                  <a:gd name="connsiteY8" fmla="*/ 15171 h 23761"/>
                  <a:gd name="connsiteX9" fmla="*/ 16957 w 21527"/>
                  <a:gd name="connsiteY9" fmla="*/ 15135 h 23761"/>
                  <a:gd name="connsiteX10" fmla="*/ 16404 w 21527"/>
                  <a:gd name="connsiteY10" fmla="*/ 15787 h 23761"/>
                  <a:gd name="connsiteX11" fmla="*/ 15647 w 21527"/>
                  <a:gd name="connsiteY11" fmla="*/ 15103 h 23761"/>
                  <a:gd name="connsiteX12" fmla="*/ 15497 w 21527"/>
                  <a:gd name="connsiteY12" fmla="*/ 14051 h 23761"/>
                  <a:gd name="connsiteX13" fmla="*/ 15228 w 21527"/>
                  <a:gd name="connsiteY13" fmla="*/ 13330 h 23761"/>
                  <a:gd name="connsiteX14" fmla="*/ 14507 w 21527"/>
                  <a:gd name="connsiteY14" fmla="*/ 12825 h 23761"/>
                  <a:gd name="connsiteX15" fmla="*/ 14507 w 21527"/>
                  <a:gd name="connsiteY15" fmla="*/ 11668 h 23761"/>
                  <a:gd name="connsiteX16" fmla="*/ 14036 w 21527"/>
                  <a:gd name="connsiteY16" fmla="*/ 11489 h 23761"/>
                  <a:gd name="connsiteX17" fmla="*/ 14220 w 21527"/>
                  <a:gd name="connsiteY17" fmla="*/ 10511 h 23761"/>
                  <a:gd name="connsiteX18" fmla="*/ 14052 w 21527"/>
                  <a:gd name="connsiteY18" fmla="*/ 9969 h 23761"/>
                  <a:gd name="connsiteX19" fmla="*/ 13952 w 21527"/>
                  <a:gd name="connsiteY19" fmla="*/ 9285 h 23761"/>
                  <a:gd name="connsiteX20" fmla="*/ 13650 w 21527"/>
                  <a:gd name="connsiteY20" fmla="*/ 9032 h 23761"/>
                  <a:gd name="connsiteX21" fmla="*/ 13650 w 21527"/>
                  <a:gd name="connsiteY21" fmla="*/ 8059 h 23761"/>
                  <a:gd name="connsiteX22" fmla="*/ 12793 w 21527"/>
                  <a:gd name="connsiteY22" fmla="*/ 8022 h 23761"/>
                  <a:gd name="connsiteX23" fmla="*/ 12390 w 21527"/>
                  <a:gd name="connsiteY23" fmla="*/ 6144 h 23761"/>
                  <a:gd name="connsiteX24" fmla="*/ 11653 w 21527"/>
                  <a:gd name="connsiteY24" fmla="*/ 4652 h 23761"/>
                  <a:gd name="connsiteX25" fmla="*/ 11835 w 21527"/>
                  <a:gd name="connsiteY25" fmla="*/ 3747 h 23761"/>
                  <a:gd name="connsiteX26" fmla="*/ 11835 w 21527"/>
                  <a:gd name="connsiteY26" fmla="*/ 2783 h 23761"/>
                  <a:gd name="connsiteX27" fmla="*/ 11490 w 21527"/>
                  <a:gd name="connsiteY27" fmla="*/ 2783 h 23761"/>
                  <a:gd name="connsiteX28" fmla="*/ 11162 w 21527"/>
                  <a:gd name="connsiteY28" fmla="*/ 3003 h 23761"/>
                  <a:gd name="connsiteX29" fmla="*/ 11097 w 21527"/>
                  <a:gd name="connsiteY29" fmla="*/ 2457 h 23761"/>
                  <a:gd name="connsiteX30" fmla="*/ 10474 w 21527"/>
                  <a:gd name="connsiteY30" fmla="*/ 0 h 23761"/>
                  <a:gd name="connsiteX31" fmla="*/ 9988 w 21527"/>
                  <a:gd name="connsiteY31" fmla="*/ 1304 h 23761"/>
                  <a:gd name="connsiteX32" fmla="*/ 9385 w 21527"/>
                  <a:gd name="connsiteY32" fmla="*/ 1736 h 23761"/>
                  <a:gd name="connsiteX33" fmla="*/ 8510 w 21527"/>
                  <a:gd name="connsiteY33" fmla="*/ 3471 h 23761"/>
                  <a:gd name="connsiteX34" fmla="*/ 6832 w 21527"/>
                  <a:gd name="connsiteY34" fmla="*/ 6865 h 23761"/>
                  <a:gd name="connsiteX35" fmla="*/ 5840 w 21527"/>
                  <a:gd name="connsiteY35" fmla="*/ 9753 h 23761"/>
                  <a:gd name="connsiteX36" fmla="*/ 5421 w 21527"/>
                  <a:gd name="connsiteY36" fmla="*/ 9753 h 23761"/>
                  <a:gd name="connsiteX37" fmla="*/ 4647 w 21527"/>
                  <a:gd name="connsiteY37" fmla="*/ 10658 h 23761"/>
                  <a:gd name="connsiteX38" fmla="*/ 4497 w 21527"/>
                  <a:gd name="connsiteY38" fmla="*/ 12031 h 23761"/>
                  <a:gd name="connsiteX39" fmla="*/ 2918 w 21527"/>
                  <a:gd name="connsiteY39" fmla="*/ 12462 h 23761"/>
                  <a:gd name="connsiteX40" fmla="*/ 2329 w 21527"/>
                  <a:gd name="connsiteY40" fmla="*/ 15318 h 23761"/>
                  <a:gd name="connsiteX41" fmla="*/ 1287 w 21527"/>
                  <a:gd name="connsiteY41" fmla="*/ 16691 h 23761"/>
                  <a:gd name="connsiteX42" fmla="*/ 1287 w 21527"/>
                  <a:gd name="connsiteY42" fmla="*/ 18675 h 23761"/>
                  <a:gd name="connsiteX43" fmla="*/ 382 w 21527"/>
                  <a:gd name="connsiteY43" fmla="*/ 19759 h 23761"/>
                  <a:gd name="connsiteX44" fmla="*/ 0 w 21527"/>
                  <a:gd name="connsiteY44" fmla="*/ 21882 h 23761"/>
                  <a:gd name="connsiteX45" fmla="*/ 7561 w 21527"/>
                  <a:gd name="connsiteY45" fmla="*/ 23761 h 23761"/>
                  <a:gd name="connsiteX46" fmla="*/ 11441 w 21527"/>
                  <a:gd name="connsiteY46" fmla="*/ 21732 h 23761"/>
                  <a:gd name="connsiteX47" fmla="*/ 18201 w 21527"/>
                  <a:gd name="connsiteY47" fmla="*/ 23423 h 23761"/>
                  <a:gd name="connsiteX48" fmla="*/ 21527 w 21527"/>
                  <a:gd name="connsiteY48" fmla="*/ 21600 h 23761"/>
                  <a:gd name="connsiteX49" fmla="*/ 21125 w 21527"/>
                  <a:gd name="connsiteY49" fmla="*/ 19722 h 23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1527" h="23761" extrusionOk="0">
                    <a:moveTo>
                      <a:pt x="21125" y="19722"/>
                    </a:moveTo>
                    <a:lnTo>
                      <a:pt x="20603" y="19290"/>
                    </a:lnTo>
                    <a:lnTo>
                      <a:pt x="20267" y="18170"/>
                    </a:lnTo>
                    <a:lnTo>
                      <a:pt x="19965" y="18638"/>
                    </a:lnTo>
                    <a:lnTo>
                      <a:pt x="19527" y="18422"/>
                    </a:lnTo>
                    <a:lnTo>
                      <a:pt x="18739" y="17123"/>
                    </a:lnTo>
                    <a:lnTo>
                      <a:pt x="18655" y="16076"/>
                    </a:lnTo>
                    <a:lnTo>
                      <a:pt x="17396" y="16618"/>
                    </a:lnTo>
                    <a:cubicBezTo>
                      <a:pt x="17346" y="16136"/>
                      <a:pt x="17295" y="15653"/>
                      <a:pt x="17245" y="15171"/>
                    </a:cubicBezTo>
                    <a:lnTo>
                      <a:pt x="16957" y="15135"/>
                    </a:lnTo>
                    <a:lnTo>
                      <a:pt x="16404" y="15787"/>
                    </a:lnTo>
                    <a:lnTo>
                      <a:pt x="15647" y="15103"/>
                    </a:lnTo>
                    <a:lnTo>
                      <a:pt x="15497" y="14051"/>
                    </a:lnTo>
                    <a:cubicBezTo>
                      <a:pt x="15407" y="13811"/>
                      <a:pt x="15318" y="13570"/>
                      <a:pt x="15228" y="13330"/>
                    </a:cubicBezTo>
                    <a:lnTo>
                      <a:pt x="14507" y="12825"/>
                    </a:lnTo>
                    <a:lnTo>
                      <a:pt x="14507" y="11668"/>
                    </a:lnTo>
                    <a:lnTo>
                      <a:pt x="14036" y="11489"/>
                    </a:lnTo>
                    <a:cubicBezTo>
                      <a:pt x="14097" y="11163"/>
                      <a:pt x="14159" y="10837"/>
                      <a:pt x="14220" y="10511"/>
                    </a:cubicBezTo>
                    <a:lnTo>
                      <a:pt x="14052" y="9969"/>
                    </a:lnTo>
                    <a:cubicBezTo>
                      <a:pt x="14019" y="9741"/>
                      <a:pt x="13985" y="9513"/>
                      <a:pt x="13952" y="9285"/>
                    </a:cubicBezTo>
                    <a:lnTo>
                      <a:pt x="13650" y="9032"/>
                    </a:lnTo>
                    <a:lnTo>
                      <a:pt x="13650" y="8059"/>
                    </a:lnTo>
                    <a:lnTo>
                      <a:pt x="12793" y="8022"/>
                    </a:lnTo>
                    <a:cubicBezTo>
                      <a:pt x="12659" y="7396"/>
                      <a:pt x="12524" y="6770"/>
                      <a:pt x="12390" y="6144"/>
                    </a:cubicBezTo>
                    <a:lnTo>
                      <a:pt x="11653" y="4652"/>
                    </a:lnTo>
                    <a:cubicBezTo>
                      <a:pt x="11714" y="4350"/>
                      <a:pt x="11774" y="4049"/>
                      <a:pt x="11835" y="3747"/>
                    </a:cubicBezTo>
                    <a:lnTo>
                      <a:pt x="11835" y="2783"/>
                    </a:lnTo>
                    <a:lnTo>
                      <a:pt x="11490" y="2783"/>
                    </a:lnTo>
                    <a:lnTo>
                      <a:pt x="11162" y="3003"/>
                    </a:lnTo>
                    <a:cubicBezTo>
                      <a:pt x="11140" y="2821"/>
                      <a:pt x="11119" y="2639"/>
                      <a:pt x="11097" y="2457"/>
                    </a:cubicBezTo>
                    <a:lnTo>
                      <a:pt x="10474" y="0"/>
                    </a:lnTo>
                    <a:lnTo>
                      <a:pt x="9988" y="1304"/>
                    </a:lnTo>
                    <a:lnTo>
                      <a:pt x="9385" y="1736"/>
                    </a:lnTo>
                    <a:lnTo>
                      <a:pt x="8510" y="3471"/>
                    </a:lnTo>
                    <a:lnTo>
                      <a:pt x="6832" y="6865"/>
                    </a:lnTo>
                    <a:lnTo>
                      <a:pt x="5840" y="9753"/>
                    </a:lnTo>
                    <a:lnTo>
                      <a:pt x="5421" y="9753"/>
                    </a:lnTo>
                    <a:lnTo>
                      <a:pt x="4647" y="10658"/>
                    </a:lnTo>
                    <a:lnTo>
                      <a:pt x="4497" y="12031"/>
                    </a:lnTo>
                    <a:lnTo>
                      <a:pt x="2918" y="12462"/>
                    </a:lnTo>
                    <a:lnTo>
                      <a:pt x="2329" y="15318"/>
                    </a:lnTo>
                    <a:lnTo>
                      <a:pt x="1287" y="16691"/>
                    </a:lnTo>
                    <a:lnTo>
                      <a:pt x="1287" y="18675"/>
                    </a:lnTo>
                    <a:lnTo>
                      <a:pt x="382" y="19759"/>
                    </a:lnTo>
                    <a:cubicBezTo>
                      <a:pt x="255" y="20467"/>
                      <a:pt x="127" y="21174"/>
                      <a:pt x="0" y="21882"/>
                    </a:cubicBezTo>
                    <a:lnTo>
                      <a:pt x="7561" y="23761"/>
                    </a:lnTo>
                    <a:lnTo>
                      <a:pt x="11441" y="21732"/>
                    </a:lnTo>
                    <a:cubicBezTo>
                      <a:pt x="13753" y="22408"/>
                      <a:pt x="15536" y="24099"/>
                      <a:pt x="18201" y="23423"/>
                    </a:cubicBezTo>
                    <a:lnTo>
                      <a:pt x="21527" y="21600"/>
                    </a:lnTo>
                    <a:lnTo>
                      <a:pt x="21125" y="19722"/>
                    </a:lnTo>
                    <a:close/>
                  </a:path>
                </a:pathLst>
              </a:custGeom>
              <a:solidFill>
                <a:srgbClr val="FFFFFF"/>
              </a:solidFill>
              <a:ln w="12700">
                <a:miter lim="400000"/>
              </a:ln>
            </p:spPr>
            <p:txBody>
              <a:bodyPr lIns="28575" tIns="28575" rIns="28575" bIns="28575" anchor="ctr"/>
              <a:lstStyle/>
              <a:p>
                <a:pPr>
                  <a:defRPr sz="3000"/>
                </a:pPr>
                <a:endParaRPr sz="2000">
                  <a:latin typeface="Calibri" panose="020F0502020204030204" pitchFamily="34" charset="0"/>
                  <a:cs typeface="Calibri" panose="020F0502020204030204" pitchFamily="34" charset="0"/>
                </a:endParaRPr>
              </a:p>
            </p:txBody>
          </p:sp>
          <p:sp>
            <p:nvSpPr>
              <p:cNvPr id="49" name="Shape">
                <a:extLst>
                  <a:ext uri="{FF2B5EF4-FFF2-40B4-BE49-F238E27FC236}">
                    <a16:creationId xmlns:a16="http://schemas.microsoft.com/office/drawing/2014/main" id="{D712966F-F262-4ACC-8455-984395925E0F}"/>
                  </a:ext>
                </a:extLst>
              </p:cNvPr>
              <p:cNvSpPr/>
              <p:nvPr/>
            </p:nvSpPr>
            <p:spPr>
              <a:xfrm>
                <a:off x="5924820" y="1825918"/>
                <a:ext cx="118905" cy="162987"/>
              </a:xfrm>
              <a:custGeom>
                <a:avLst/>
                <a:gdLst/>
                <a:ahLst/>
                <a:cxnLst>
                  <a:cxn ang="0">
                    <a:pos x="wd2" y="hd2"/>
                  </a:cxn>
                  <a:cxn ang="5400000">
                    <a:pos x="wd2" y="hd2"/>
                  </a:cxn>
                  <a:cxn ang="10800000">
                    <a:pos x="wd2" y="hd2"/>
                  </a:cxn>
                  <a:cxn ang="16200000">
                    <a:pos x="wd2" y="hd2"/>
                  </a:cxn>
                </a:cxnLst>
                <a:rect l="0" t="0" r="r" b="b"/>
                <a:pathLst>
                  <a:path w="21600" h="21600" extrusionOk="0">
                    <a:moveTo>
                      <a:pt x="0" y="3456"/>
                    </a:moveTo>
                    <a:lnTo>
                      <a:pt x="13479" y="0"/>
                    </a:lnTo>
                    <a:lnTo>
                      <a:pt x="21600" y="0"/>
                    </a:lnTo>
                    <a:lnTo>
                      <a:pt x="21600" y="8640"/>
                    </a:lnTo>
                    <a:lnTo>
                      <a:pt x="14720" y="21600"/>
                    </a:lnTo>
                    <a:close/>
                  </a:path>
                </a:pathLst>
              </a:custGeom>
              <a:solidFill>
                <a:srgbClr val="ADDFF5"/>
              </a:solidFill>
              <a:ln>
                <a:noFill/>
              </a:ln>
            </p:spPr>
            <p:txBody>
              <a:bodyPr vert="horz" wrap="square" lIns="68580" tIns="34290" rIns="68580" bIns="34290" numCol="1" anchor="t" anchorCtr="0" compatLnSpc="1">
                <a:prstTxWarp prst="textNoShape">
                  <a:avLst/>
                </a:prstTxWarp>
              </a:bodyPr>
              <a:lstStyle/>
              <a:p>
                <a:endParaRPr sz="1600">
                  <a:solidFill>
                    <a:prstClr val="black"/>
                  </a:solidFill>
                  <a:latin typeface="Calibri" panose="020F0502020204030204" pitchFamily="34" charset="0"/>
                  <a:cs typeface="Calibri" panose="020F0502020204030204" pitchFamily="34" charset="0"/>
                </a:endParaRPr>
              </a:p>
            </p:txBody>
          </p:sp>
          <p:sp>
            <p:nvSpPr>
              <p:cNvPr id="50" name="Shape">
                <a:extLst>
                  <a:ext uri="{FF2B5EF4-FFF2-40B4-BE49-F238E27FC236}">
                    <a16:creationId xmlns:a16="http://schemas.microsoft.com/office/drawing/2014/main" id="{21F91AD2-30E6-4D2C-A006-42C8EA73F6E0}"/>
                  </a:ext>
                </a:extLst>
              </p:cNvPr>
              <p:cNvSpPr/>
              <p:nvPr/>
            </p:nvSpPr>
            <p:spPr>
              <a:xfrm>
                <a:off x="4807195" y="2633094"/>
                <a:ext cx="342739" cy="319144"/>
              </a:xfrm>
              <a:custGeom>
                <a:avLst/>
                <a:gdLst/>
                <a:ahLst/>
                <a:cxnLst>
                  <a:cxn ang="0">
                    <a:pos x="wd2" y="hd2"/>
                  </a:cxn>
                  <a:cxn ang="5400000">
                    <a:pos x="wd2" y="hd2"/>
                  </a:cxn>
                  <a:cxn ang="10800000">
                    <a:pos x="wd2" y="hd2"/>
                  </a:cxn>
                  <a:cxn ang="16200000">
                    <a:pos x="wd2" y="hd2"/>
                  </a:cxn>
                </a:cxnLst>
                <a:rect l="0" t="0" r="r" b="b"/>
                <a:pathLst>
                  <a:path w="21600" h="21600" extrusionOk="0">
                    <a:moveTo>
                      <a:pt x="0" y="18511"/>
                    </a:moveTo>
                    <a:lnTo>
                      <a:pt x="7689" y="7270"/>
                    </a:lnTo>
                    <a:lnTo>
                      <a:pt x="11720" y="7270"/>
                    </a:lnTo>
                    <a:lnTo>
                      <a:pt x="13539" y="2038"/>
                    </a:lnTo>
                    <a:lnTo>
                      <a:pt x="17198" y="0"/>
                    </a:lnTo>
                    <a:lnTo>
                      <a:pt x="19761" y="5295"/>
                    </a:lnTo>
                    <a:lnTo>
                      <a:pt x="19761" y="11893"/>
                    </a:lnTo>
                    <a:lnTo>
                      <a:pt x="21600" y="18511"/>
                    </a:lnTo>
                    <a:lnTo>
                      <a:pt x="17941" y="21600"/>
                    </a:lnTo>
                    <a:lnTo>
                      <a:pt x="15007" y="19163"/>
                    </a:lnTo>
                    <a:lnTo>
                      <a:pt x="7513" y="19835"/>
                    </a:lnTo>
                    <a:lnTo>
                      <a:pt x="5126" y="16515"/>
                    </a:lnTo>
                    <a:close/>
                  </a:path>
                </a:pathLst>
              </a:custGeom>
              <a:solidFill>
                <a:srgbClr val="ADDFF5"/>
              </a:solidFill>
              <a:ln w="12700">
                <a:miter lim="400000"/>
              </a:ln>
            </p:spPr>
            <p:txBody>
              <a:bodyPr lIns="28575" tIns="28575" rIns="28575" bIns="28575" anchor="ctr"/>
              <a:lstStyle/>
              <a:p>
                <a:pPr>
                  <a:defRPr sz="3000"/>
                </a:pPr>
                <a:endParaRPr sz="2000">
                  <a:latin typeface="Calibri" panose="020F0502020204030204" pitchFamily="34" charset="0"/>
                  <a:cs typeface="Calibri" panose="020F0502020204030204" pitchFamily="34" charset="0"/>
                </a:endParaRPr>
              </a:p>
            </p:txBody>
          </p:sp>
          <p:sp>
            <p:nvSpPr>
              <p:cNvPr id="51" name="Shape">
                <a:extLst>
                  <a:ext uri="{FF2B5EF4-FFF2-40B4-BE49-F238E27FC236}">
                    <a16:creationId xmlns:a16="http://schemas.microsoft.com/office/drawing/2014/main" id="{10B55714-4889-4627-A148-5D48B8C35A71}"/>
                  </a:ext>
                </a:extLst>
              </p:cNvPr>
              <p:cNvSpPr/>
              <p:nvPr/>
            </p:nvSpPr>
            <p:spPr>
              <a:xfrm>
                <a:off x="5862732" y="2757272"/>
                <a:ext cx="60851" cy="11083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10830"/>
                    </a:lnTo>
                    <a:lnTo>
                      <a:pt x="21600" y="21600"/>
                    </a:lnTo>
                    <a:close/>
                  </a:path>
                </a:pathLst>
              </a:custGeom>
              <a:solidFill>
                <a:srgbClr val="B8E2F5"/>
              </a:solidFill>
              <a:ln w="12700">
                <a:miter lim="400000"/>
              </a:ln>
            </p:spPr>
            <p:txBody>
              <a:bodyPr lIns="28575" tIns="28575" rIns="28575" bIns="28575" anchor="ctr"/>
              <a:lstStyle/>
              <a:p>
                <a:pPr>
                  <a:defRPr sz="3000"/>
                </a:pPr>
                <a:endParaRPr sz="2000">
                  <a:latin typeface="Calibri" panose="020F0502020204030204" pitchFamily="34" charset="0"/>
                  <a:cs typeface="Calibri" panose="020F0502020204030204" pitchFamily="34" charset="0"/>
                </a:endParaRPr>
              </a:p>
            </p:txBody>
          </p:sp>
          <p:sp>
            <p:nvSpPr>
              <p:cNvPr id="52" name="Shape">
                <a:extLst>
                  <a:ext uri="{FF2B5EF4-FFF2-40B4-BE49-F238E27FC236}">
                    <a16:creationId xmlns:a16="http://schemas.microsoft.com/office/drawing/2014/main" id="{E60C7D4C-FD06-419C-BF11-BDCC9AFB0655}"/>
                  </a:ext>
                </a:extLst>
              </p:cNvPr>
              <p:cNvSpPr/>
              <p:nvPr/>
            </p:nvSpPr>
            <p:spPr>
              <a:xfrm>
                <a:off x="6017955" y="2788320"/>
                <a:ext cx="226633" cy="15957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876" y="12313"/>
                    </a:lnTo>
                    <a:lnTo>
                      <a:pt x="5001" y="0"/>
                    </a:lnTo>
                    <a:lnTo>
                      <a:pt x="14114" y="6177"/>
                    </a:lnTo>
                    <a:lnTo>
                      <a:pt x="19647" y="4833"/>
                    </a:lnTo>
                    <a:lnTo>
                      <a:pt x="21600" y="21600"/>
                    </a:lnTo>
                    <a:lnTo>
                      <a:pt x="10800" y="16305"/>
                    </a:lnTo>
                    <a:close/>
                  </a:path>
                </a:pathLst>
              </a:custGeom>
              <a:solidFill>
                <a:srgbClr val="B8E2F5"/>
              </a:solidFill>
              <a:ln w="12700">
                <a:miter lim="400000"/>
              </a:ln>
            </p:spPr>
            <p:txBody>
              <a:bodyPr lIns="28575" tIns="28575" rIns="28575" bIns="28575" anchor="ctr"/>
              <a:lstStyle/>
              <a:p>
                <a:pPr>
                  <a:defRPr sz="3000"/>
                </a:pPr>
                <a:endParaRPr sz="2000">
                  <a:latin typeface="Calibri" panose="020F0502020204030204" pitchFamily="34" charset="0"/>
                  <a:cs typeface="Calibri" panose="020F0502020204030204" pitchFamily="34" charset="0"/>
                </a:endParaRPr>
              </a:p>
            </p:txBody>
          </p:sp>
          <p:sp>
            <p:nvSpPr>
              <p:cNvPr id="53" name="Shape">
                <a:extLst>
                  <a:ext uri="{FF2B5EF4-FFF2-40B4-BE49-F238E27FC236}">
                    <a16:creationId xmlns:a16="http://schemas.microsoft.com/office/drawing/2014/main" id="{8052BC4C-0D7E-4207-B3DF-0A46CFA1E463}"/>
                  </a:ext>
                </a:extLst>
              </p:cNvPr>
              <p:cNvSpPr/>
              <p:nvPr/>
            </p:nvSpPr>
            <p:spPr>
              <a:xfrm>
                <a:off x="5583322" y="2726227"/>
                <a:ext cx="162682" cy="224772"/>
              </a:xfrm>
              <a:custGeom>
                <a:avLst/>
                <a:gdLst/>
                <a:ahLst/>
                <a:cxnLst>
                  <a:cxn ang="0">
                    <a:pos x="wd2" y="hd2"/>
                  </a:cxn>
                  <a:cxn ang="5400000">
                    <a:pos x="wd2" y="hd2"/>
                  </a:cxn>
                  <a:cxn ang="10800000">
                    <a:pos x="wd2" y="hd2"/>
                  </a:cxn>
                  <a:cxn ang="16200000">
                    <a:pos x="wd2" y="hd2"/>
                  </a:cxn>
                </a:cxnLst>
                <a:rect l="0" t="0" r="r" b="b"/>
                <a:pathLst>
                  <a:path w="21600" h="21600" extrusionOk="0">
                    <a:moveTo>
                      <a:pt x="0" y="18139"/>
                    </a:moveTo>
                    <a:lnTo>
                      <a:pt x="0" y="5012"/>
                    </a:lnTo>
                    <a:lnTo>
                      <a:pt x="5812" y="1551"/>
                    </a:lnTo>
                    <a:lnTo>
                      <a:pt x="17766" y="0"/>
                    </a:lnTo>
                    <a:lnTo>
                      <a:pt x="21600" y="5012"/>
                    </a:lnTo>
                    <a:lnTo>
                      <a:pt x="10800" y="21600"/>
                    </a:lnTo>
                    <a:lnTo>
                      <a:pt x="7337" y="15335"/>
                    </a:lnTo>
                    <a:close/>
                  </a:path>
                </a:pathLst>
              </a:custGeom>
              <a:solidFill>
                <a:srgbClr val="90DAF8"/>
              </a:solidFill>
              <a:ln>
                <a:noFill/>
              </a:ln>
            </p:spPr>
            <p:txBody>
              <a:bodyPr vert="horz" wrap="square" lIns="68580" tIns="34290" rIns="68580" bIns="34290" numCol="1" anchor="t" anchorCtr="0" compatLnSpc="1">
                <a:prstTxWarp prst="textNoShape">
                  <a:avLst/>
                </a:prstTxWarp>
              </a:bodyPr>
              <a:lstStyle/>
              <a:p>
                <a:endParaRPr sz="1600">
                  <a:solidFill>
                    <a:prstClr val="black"/>
                  </a:solidFill>
                  <a:latin typeface="Calibri" panose="020F0502020204030204" pitchFamily="34" charset="0"/>
                  <a:cs typeface="Calibri" panose="020F0502020204030204" pitchFamily="34" charset="0"/>
                </a:endParaRPr>
              </a:p>
            </p:txBody>
          </p:sp>
          <p:sp>
            <p:nvSpPr>
              <p:cNvPr id="54" name="Shape">
                <a:extLst>
                  <a:ext uri="{FF2B5EF4-FFF2-40B4-BE49-F238E27FC236}">
                    <a16:creationId xmlns:a16="http://schemas.microsoft.com/office/drawing/2014/main" id="{FD74CCC1-2377-41C9-BF0F-22EDA0E784BE}"/>
                  </a:ext>
                </a:extLst>
              </p:cNvPr>
              <p:cNvSpPr/>
              <p:nvPr/>
            </p:nvSpPr>
            <p:spPr>
              <a:xfrm>
                <a:off x="5986913" y="2664137"/>
                <a:ext cx="295861" cy="129458"/>
              </a:xfrm>
              <a:custGeom>
                <a:avLst/>
                <a:gdLst/>
                <a:ahLst/>
                <a:cxnLst>
                  <a:cxn ang="0">
                    <a:pos x="wd2" y="hd2"/>
                  </a:cxn>
                  <a:cxn ang="5400000">
                    <a:pos x="wd2" y="hd2"/>
                  </a:cxn>
                  <a:cxn ang="10800000">
                    <a:pos x="wd2" y="hd2"/>
                  </a:cxn>
                  <a:cxn ang="16200000">
                    <a:pos x="wd2" y="hd2"/>
                  </a:cxn>
                </a:cxnLst>
                <a:rect l="0" t="0" r="r" b="b"/>
                <a:pathLst>
                  <a:path w="21600" h="21600" extrusionOk="0">
                    <a:moveTo>
                      <a:pt x="0" y="15592"/>
                    </a:moveTo>
                    <a:lnTo>
                      <a:pt x="17588" y="0"/>
                    </a:lnTo>
                    <a:lnTo>
                      <a:pt x="21600" y="12898"/>
                    </a:lnTo>
                    <a:lnTo>
                      <a:pt x="21600" y="21600"/>
                    </a:lnTo>
                    <a:lnTo>
                      <a:pt x="11854" y="15592"/>
                    </a:lnTo>
                    <a:close/>
                  </a:path>
                </a:pathLst>
              </a:custGeom>
              <a:solidFill>
                <a:srgbClr val="96D7F1"/>
              </a:solidFill>
              <a:ln w="12700">
                <a:miter lim="400000"/>
              </a:ln>
            </p:spPr>
            <p:txBody>
              <a:bodyPr lIns="28575" tIns="28575" rIns="28575" bIns="28575" anchor="ctr"/>
              <a:lstStyle/>
              <a:p>
                <a:pPr>
                  <a:defRPr sz="3000"/>
                </a:pPr>
                <a:endParaRPr sz="2000">
                  <a:latin typeface="Calibri" panose="020F0502020204030204" pitchFamily="34" charset="0"/>
                  <a:cs typeface="Calibri" panose="020F0502020204030204" pitchFamily="34" charset="0"/>
                </a:endParaRPr>
              </a:p>
            </p:txBody>
          </p:sp>
          <p:sp>
            <p:nvSpPr>
              <p:cNvPr id="55" name="Shape">
                <a:extLst>
                  <a:ext uri="{FF2B5EF4-FFF2-40B4-BE49-F238E27FC236}">
                    <a16:creationId xmlns:a16="http://schemas.microsoft.com/office/drawing/2014/main" id="{55685BB9-F1BC-401A-9C35-6C768251958B}"/>
                  </a:ext>
                </a:extLst>
              </p:cNvPr>
              <p:cNvSpPr/>
              <p:nvPr/>
            </p:nvSpPr>
            <p:spPr>
              <a:xfrm>
                <a:off x="6359452" y="2788320"/>
                <a:ext cx="339637" cy="270099"/>
              </a:xfrm>
              <a:custGeom>
                <a:avLst/>
                <a:gdLst/>
                <a:ahLst/>
                <a:cxnLst>
                  <a:cxn ang="0">
                    <a:pos x="wd2" y="hd2"/>
                  </a:cxn>
                  <a:cxn ang="5400000">
                    <a:pos x="wd2" y="hd2"/>
                  </a:cxn>
                  <a:cxn ang="10800000">
                    <a:pos x="wd2" y="hd2"/>
                  </a:cxn>
                  <a:cxn ang="16200000">
                    <a:pos x="wd2" y="hd2"/>
                  </a:cxn>
                </a:cxnLst>
                <a:rect l="0" t="0" r="r" b="b"/>
                <a:pathLst>
                  <a:path w="21600" h="21600" extrusionOk="0">
                    <a:moveTo>
                      <a:pt x="0" y="9360"/>
                    </a:moveTo>
                    <a:lnTo>
                      <a:pt x="6456" y="1564"/>
                    </a:lnTo>
                    <a:lnTo>
                      <a:pt x="11254" y="0"/>
                    </a:lnTo>
                    <a:lnTo>
                      <a:pt x="16072" y="6381"/>
                    </a:lnTo>
                    <a:lnTo>
                      <a:pt x="18836" y="17702"/>
                    </a:lnTo>
                    <a:lnTo>
                      <a:pt x="21600" y="21600"/>
                    </a:lnTo>
                    <a:lnTo>
                      <a:pt x="9240" y="15617"/>
                    </a:lnTo>
                    <a:close/>
                  </a:path>
                </a:pathLst>
              </a:custGeom>
              <a:solidFill>
                <a:srgbClr val="B8E2F5"/>
              </a:solidFill>
              <a:ln w="12700">
                <a:miter lim="400000"/>
              </a:ln>
            </p:spPr>
            <p:txBody>
              <a:bodyPr lIns="28575" tIns="28575" rIns="28575" bIns="28575" anchor="ctr"/>
              <a:lstStyle/>
              <a:p>
                <a:pPr>
                  <a:defRPr sz="3000"/>
                </a:pPr>
                <a:endParaRPr sz="2000">
                  <a:latin typeface="Calibri" panose="020F0502020204030204" pitchFamily="34" charset="0"/>
                  <a:cs typeface="Calibri" panose="020F0502020204030204" pitchFamily="34" charset="0"/>
                </a:endParaRPr>
              </a:p>
            </p:txBody>
          </p:sp>
          <p:sp>
            <p:nvSpPr>
              <p:cNvPr id="56" name="Shape">
                <a:extLst>
                  <a:ext uri="{FF2B5EF4-FFF2-40B4-BE49-F238E27FC236}">
                    <a16:creationId xmlns:a16="http://schemas.microsoft.com/office/drawing/2014/main" id="{9DFE4CF8-EF06-4F45-89F1-8C83EEFEE7ED}"/>
                  </a:ext>
                </a:extLst>
              </p:cNvPr>
              <p:cNvSpPr/>
              <p:nvPr/>
            </p:nvSpPr>
            <p:spPr>
              <a:xfrm>
                <a:off x="6700950" y="2912501"/>
                <a:ext cx="284689" cy="120458"/>
              </a:xfrm>
              <a:custGeom>
                <a:avLst/>
                <a:gdLst/>
                <a:ahLst/>
                <a:cxnLst>
                  <a:cxn ang="0">
                    <a:pos x="wd2" y="hd2"/>
                  </a:cxn>
                  <a:cxn ang="5400000">
                    <a:pos x="wd2" y="hd2"/>
                  </a:cxn>
                  <a:cxn ang="10800000">
                    <a:pos x="wd2" y="hd2"/>
                  </a:cxn>
                  <a:cxn ang="16200000">
                    <a:pos x="wd2" y="hd2"/>
                  </a:cxn>
                </a:cxnLst>
                <a:rect l="0" t="0" r="r" b="b"/>
                <a:pathLst>
                  <a:path w="21600" h="21600" extrusionOk="0">
                    <a:moveTo>
                      <a:pt x="0" y="7627"/>
                    </a:moveTo>
                    <a:lnTo>
                      <a:pt x="12555" y="0"/>
                    </a:lnTo>
                    <a:lnTo>
                      <a:pt x="21600" y="21600"/>
                    </a:lnTo>
                    <a:lnTo>
                      <a:pt x="13238" y="21600"/>
                    </a:lnTo>
                    <a:lnTo>
                      <a:pt x="11895" y="10800"/>
                    </a:lnTo>
                    <a:close/>
                  </a:path>
                </a:pathLst>
              </a:custGeom>
              <a:solidFill>
                <a:srgbClr val="B8E2F5"/>
              </a:solidFill>
              <a:ln w="12700">
                <a:miter lim="400000"/>
              </a:ln>
            </p:spPr>
            <p:txBody>
              <a:bodyPr lIns="28575" tIns="28575" rIns="28575" bIns="28575" anchor="ctr"/>
              <a:lstStyle/>
              <a:p>
                <a:pPr>
                  <a:defRPr sz="3000"/>
                </a:pPr>
                <a:endParaRPr sz="2000">
                  <a:latin typeface="Calibri" panose="020F0502020204030204" pitchFamily="34" charset="0"/>
                  <a:cs typeface="Calibri" panose="020F0502020204030204" pitchFamily="34" charset="0"/>
                </a:endParaRPr>
              </a:p>
            </p:txBody>
          </p:sp>
          <p:sp>
            <p:nvSpPr>
              <p:cNvPr id="57" name="Freeform: Shape 56">
                <a:extLst>
                  <a:ext uri="{FF2B5EF4-FFF2-40B4-BE49-F238E27FC236}">
                    <a16:creationId xmlns:a16="http://schemas.microsoft.com/office/drawing/2014/main" id="{BEC871C6-6822-4D8E-ABF0-FA4516BDCAC0}"/>
                  </a:ext>
                </a:extLst>
              </p:cNvPr>
              <p:cNvSpPr/>
              <p:nvPr/>
            </p:nvSpPr>
            <p:spPr>
              <a:xfrm>
                <a:off x="5621513" y="1639644"/>
                <a:ext cx="1010214" cy="1086896"/>
              </a:xfrm>
              <a:custGeom>
                <a:avLst/>
                <a:gdLst>
                  <a:gd name="connsiteX0" fmla="*/ 241516 w 1010214"/>
                  <a:gd name="connsiteY0" fmla="*/ 0 h 1086896"/>
                  <a:gd name="connsiteX1" fmla="*/ 322240 w 1010214"/>
                  <a:gd name="connsiteY1" fmla="*/ 166104 h 1086896"/>
                  <a:gd name="connsiteX2" fmla="*/ 343987 w 1010214"/>
                  <a:gd name="connsiteY2" fmla="*/ 261409 h 1086896"/>
                  <a:gd name="connsiteX3" fmla="*/ 489907 w 1010214"/>
                  <a:gd name="connsiteY3" fmla="*/ 415386 h 1086896"/>
                  <a:gd name="connsiteX4" fmla="*/ 542055 w 1010214"/>
                  <a:gd name="connsiteY4" fmla="*/ 542341 h 1086896"/>
                  <a:gd name="connsiteX5" fmla="*/ 653178 w 1010214"/>
                  <a:gd name="connsiteY5" fmla="*/ 544857 h 1086896"/>
                  <a:gd name="connsiteX6" fmla="*/ 653178 w 1010214"/>
                  <a:gd name="connsiteY6" fmla="*/ 610675 h 1086896"/>
                  <a:gd name="connsiteX7" fmla="*/ 692324 w 1010214"/>
                  <a:gd name="connsiteY7" fmla="*/ 627733 h 1086896"/>
                  <a:gd name="connsiteX8" fmla="*/ 705326 w 1010214"/>
                  <a:gd name="connsiteY8" fmla="*/ 673976 h 1086896"/>
                  <a:gd name="connsiteX9" fmla="*/ 727074 w 1010214"/>
                  <a:gd name="connsiteY9" fmla="*/ 710609 h 1086896"/>
                  <a:gd name="connsiteX10" fmla="*/ 703175 w 1010214"/>
                  <a:gd name="connsiteY10" fmla="*/ 776779 h 1086896"/>
                  <a:gd name="connsiteX11" fmla="*/ 764349 w 1010214"/>
                  <a:gd name="connsiteY11" fmla="*/ 788855 h 1086896"/>
                  <a:gd name="connsiteX12" fmla="*/ 764349 w 1010214"/>
                  <a:gd name="connsiteY12" fmla="*/ 867102 h 1086896"/>
                  <a:gd name="connsiteX13" fmla="*/ 857794 w 1010214"/>
                  <a:gd name="connsiteY13" fmla="*/ 901268 h 1086896"/>
                  <a:gd name="connsiteX14" fmla="*/ 892543 w 1010214"/>
                  <a:gd name="connsiteY14" fmla="*/ 949977 h 1086896"/>
                  <a:gd name="connsiteX15" fmla="*/ 912093 w 1010214"/>
                  <a:gd name="connsiteY15" fmla="*/ 1021079 h 1086896"/>
                  <a:gd name="connsiteX16" fmla="*/ 1010214 w 1010214"/>
                  <a:gd name="connsiteY16" fmla="*/ 1067322 h 1086896"/>
                  <a:gd name="connsiteX17" fmla="*/ 870842 w 1010214"/>
                  <a:gd name="connsiteY17" fmla="*/ 1086896 h 1086896"/>
                  <a:gd name="connsiteX18" fmla="*/ 870842 w 1010214"/>
                  <a:gd name="connsiteY18" fmla="*/ 1009606 h 1086896"/>
                  <a:gd name="connsiteX19" fmla="*/ 778005 w 1010214"/>
                  <a:gd name="connsiteY19" fmla="*/ 933825 h 1086896"/>
                  <a:gd name="connsiteX20" fmla="*/ 647285 w 1010214"/>
                  <a:gd name="connsiteY20" fmla="*/ 842546 h 1086896"/>
                  <a:gd name="connsiteX21" fmla="*/ 628344 w 1010214"/>
                  <a:gd name="connsiteY21" fmla="*/ 854975 h 1086896"/>
                  <a:gd name="connsiteX22" fmla="*/ 627409 w 1010214"/>
                  <a:gd name="connsiteY22" fmla="*/ 852143 h 1086896"/>
                  <a:gd name="connsiteX23" fmla="*/ 447462 w 1010214"/>
                  <a:gd name="connsiteY23" fmla="*/ 969234 h 1086896"/>
                  <a:gd name="connsiteX24" fmla="*/ 340051 w 1010214"/>
                  <a:gd name="connsiteY24" fmla="*/ 946254 h 1086896"/>
                  <a:gd name="connsiteX25" fmla="*/ 274861 w 1010214"/>
                  <a:gd name="connsiteY25" fmla="*/ 969234 h 1086896"/>
                  <a:gd name="connsiteX26" fmla="*/ 186062 w 1010214"/>
                  <a:gd name="connsiteY26" fmla="*/ 904035 h 1086896"/>
                  <a:gd name="connsiteX27" fmla="*/ 139237 w 1010214"/>
                  <a:gd name="connsiteY27" fmla="*/ 925280 h 1086896"/>
                  <a:gd name="connsiteX28" fmla="*/ 135678 w 1010214"/>
                  <a:gd name="connsiteY28" fmla="*/ 930403 h 1086896"/>
                  <a:gd name="connsiteX29" fmla="*/ 120758 w 1010214"/>
                  <a:gd name="connsiteY29" fmla="*/ 936945 h 1086896"/>
                  <a:gd name="connsiteX30" fmla="*/ 78245 w 1010214"/>
                  <a:gd name="connsiteY30" fmla="*/ 865542 h 1086896"/>
                  <a:gd name="connsiteX31" fmla="*/ 55281 w 1010214"/>
                  <a:gd name="connsiteY31" fmla="*/ 806869 h 1086896"/>
                  <a:gd name="connsiteX32" fmla="*/ 0 w 1010214"/>
                  <a:gd name="connsiteY32" fmla="*/ 832935 h 1086896"/>
                  <a:gd name="connsiteX33" fmla="*/ 0 w 1010214"/>
                  <a:gd name="connsiteY33" fmla="*/ 777684 h 1086896"/>
                  <a:gd name="connsiteX34" fmla="*/ 84138 w 1010214"/>
                  <a:gd name="connsiteY34" fmla="*/ 699438 h 1086896"/>
                  <a:gd name="connsiteX35" fmla="*/ 136286 w 1010214"/>
                  <a:gd name="connsiteY35" fmla="*/ 569061 h 1086896"/>
                  <a:gd name="connsiteX36" fmla="*/ 84138 w 1010214"/>
                  <a:gd name="connsiteY36" fmla="*/ 455138 h 1086896"/>
                  <a:gd name="connsiteX37" fmla="*/ 153964 w 1010214"/>
                  <a:gd name="connsiteY37" fmla="*/ 292456 h 1086896"/>
                  <a:gd name="connsiteX38" fmla="*/ 216682 w 1010214"/>
                  <a:gd name="connsiteY38" fmla="*/ 162078 h 1086896"/>
                  <a:gd name="connsiteX39" fmla="*/ 191567 w 1010214"/>
                  <a:gd name="connsiteY39" fmla="*/ 122930 h 108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10214" h="1086896">
                    <a:moveTo>
                      <a:pt x="241516" y="0"/>
                    </a:moveTo>
                    <a:lnTo>
                      <a:pt x="322240" y="166104"/>
                    </a:lnTo>
                    <a:lnTo>
                      <a:pt x="343987" y="261409"/>
                    </a:lnTo>
                    <a:lnTo>
                      <a:pt x="489907" y="415386"/>
                    </a:lnTo>
                    <a:lnTo>
                      <a:pt x="542055" y="542341"/>
                    </a:lnTo>
                    <a:lnTo>
                      <a:pt x="653178" y="544857"/>
                    </a:lnTo>
                    <a:lnTo>
                      <a:pt x="653178" y="610675"/>
                    </a:lnTo>
                    <a:lnTo>
                      <a:pt x="692324" y="627733"/>
                    </a:lnTo>
                    <a:lnTo>
                      <a:pt x="705326" y="673976"/>
                    </a:lnTo>
                    <a:lnTo>
                      <a:pt x="727074" y="710609"/>
                    </a:lnTo>
                    <a:lnTo>
                      <a:pt x="703175" y="776779"/>
                    </a:lnTo>
                    <a:lnTo>
                      <a:pt x="764349" y="788855"/>
                    </a:lnTo>
                    <a:lnTo>
                      <a:pt x="764349" y="867102"/>
                    </a:lnTo>
                    <a:lnTo>
                      <a:pt x="857794" y="901268"/>
                    </a:lnTo>
                    <a:lnTo>
                      <a:pt x="892543" y="949977"/>
                    </a:lnTo>
                    <a:lnTo>
                      <a:pt x="912093" y="1021079"/>
                    </a:lnTo>
                    <a:lnTo>
                      <a:pt x="1010214" y="1067322"/>
                    </a:lnTo>
                    <a:lnTo>
                      <a:pt x="870842" y="1086896"/>
                    </a:lnTo>
                    <a:lnTo>
                      <a:pt x="870842" y="1009606"/>
                    </a:lnTo>
                    <a:lnTo>
                      <a:pt x="778005" y="933825"/>
                    </a:lnTo>
                    <a:lnTo>
                      <a:pt x="647285" y="842546"/>
                    </a:lnTo>
                    <a:lnTo>
                      <a:pt x="628344" y="854975"/>
                    </a:lnTo>
                    <a:lnTo>
                      <a:pt x="627409" y="852143"/>
                    </a:lnTo>
                    <a:lnTo>
                      <a:pt x="447462" y="969234"/>
                    </a:lnTo>
                    <a:lnTo>
                      <a:pt x="340051" y="946254"/>
                    </a:lnTo>
                    <a:lnTo>
                      <a:pt x="274861" y="969234"/>
                    </a:lnTo>
                    <a:lnTo>
                      <a:pt x="186062" y="904035"/>
                    </a:lnTo>
                    <a:lnTo>
                      <a:pt x="139237" y="925280"/>
                    </a:lnTo>
                    <a:lnTo>
                      <a:pt x="135678" y="930403"/>
                    </a:lnTo>
                    <a:lnTo>
                      <a:pt x="120758" y="936945"/>
                    </a:lnTo>
                    <a:lnTo>
                      <a:pt x="78245" y="865542"/>
                    </a:lnTo>
                    <a:lnTo>
                      <a:pt x="55281" y="806869"/>
                    </a:lnTo>
                    <a:lnTo>
                      <a:pt x="0" y="832935"/>
                    </a:lnTo>
                    <a:lnTo>
                      <a:pt x="0" y="777684"/>
                    </a:lnTo>
                    <a:lnTo>
                      <a:pt x="84138" y="699438"/>
                    </a:lnTo>
                    <a:lnTo>
                      <a:pt x="136286" y="569061"/>
                    </a:lnTo>
                    <a:lnTo>
                      <a:pt x="84138" y="455138"/>
                    </a:lnTo>
                    <a:lnTo>
                      <a:pt x="153964" y="292456"/>
                    </a:lnTo>
                    <a:lnTo>
                      <a:pt x="216682" y="162078"/>
                    </a:lnTo>
                    <a:lnTo>
                      <a:pt x="191567" y="122930"/>
                    </a:lnTo>
                    <a:close/>
                  </a:path>
                </a:pathLst>
              </a:custGeom>
              <a:solidFill>
                <a:srgbClr val="DFF3FC"/>
              </a:solidFill>
              <a:ln>
                <a:noFill/>
              </a:ln>
            </p:spPr>
            <p:txBody>
              <a:bodyPr vert="horz" wrap="square" lIns="68580" tIns="34290" rIns="68580" bIns="34290" numCol="1" anchor="t" anchorCtr="0" compatLnSpc="1">
                <a:prstTxWarp prst="textNoShape">
                  <a:avLst/>
                </a:prstTxWarp>
              </a:bodyPr>
              <a:lstStyle/>
              <a:p>
                <a:endParaRPr sz="1600">
                  <a:solidFill>
                    <a:prstClr val="black"/>
                  </a:solidFill>
                  <a:latin typeface="Calibri" panose="020F0502020204030204" pitchFamily="34" charset="0"/>
                  <a:cs typeface="Calibri" panose="020F0502020204030204" pitchFamily="34" charset="0"/>
                </a:endParaRPr>
              </a:p>
            </p:txBody>
          </p:sp>
          <p:sp>
            <p:nvSpPr>
              <p:cNvPr id="58" name="Shape">
                <a:extLst>
                  <a:ext uri="{FF2B5EF4-FFF2-40B4-BE49-F238E27FC236}">
                    <a16:creationId xmlns:a16="http://schemas.microsoft.com/office/drawing/2014/main" id="{170B54DB-E4B3-49B8-99E0-17B21DC59C6B}"/>
                  </a:ext>
                </a:extLst>
              </p:cNvPr>
              <p:cNvSpPr/>
              <p:nvPr/>
            </p:nvSpPr>
            <p:spPr>
              <a:xfrm>
                <a:off x="5757599" y="2260548"/>
                <a:ext cx="492690" cy="348330"/>
              </a:xfrm>
              <a:custGeom>
                <a:avLst/>
                <a:gdLst/>
                <a:ahLst/>
                <a:cxnLst>
                  <a:cxn ang="0">
                    <a:pos x="wd2" y="hd2"/>
                  </a:cxn>
                  <a:cxn ang="5400000">
                    <a:pos x="wd2" y="hd2"/>
                  </a:cxn>
                  <a:cxn ang="10800000">
                    <a:pos x="wd2" y="hd2"/>
                  </a:cxn>
                  <a:cxn ang="16200000">
                    <a:pos x="wd2" y="hd2"/>
                  </a:cxn>
                </a:cxnLst>
                <a:rect l="0" t="0" r="r" b="b"/>
                <a:pathLst>
                  <a:path w="21600" h="21600" extrusionOk="0">
                    <a:moveTo>
                      <a:pt x="19000" y="7874"/>
                    </a:moveTo>
                    <a:lnTo>
                      <a:pt x="17340" y="10492"/>
                    </a:lnTo>
                    <a:lnTo>
                      <a:pt x="14917" y="9087"/>
                    </a:lnTo>
                    <a:lnTo>
                      <a:pt x="13270" y="2811"/>
                    </a:lnTo>
                    <a:lnTo>
                      <a:pt x="10222" y="0"/>
                    </a:lnTo>
                    <a:lnTo>
                      <a:pt x="6084" y="5236"/>
                    </a:lnTo>
                    <a:lnTo>
                      <a:pt x="5254" y="11089"/>
                    </a:lnTo>
                    <a:lnTo>
                      <a:pt x="2572" y="13726"/>
                    </a:lnTo>
                    <a:lnTo>
                      <a:pt x="0" y="18963"/>
                    </a:lnTo>
                    <a:lnTo>
                      <a:pt x="2191" y="17557"/>
                    </a:lnTo>
                    <a:lnTo>
                      <a:pt x="6084" y="21600"/>
                    </a:lnTo>
                    <a:lnTo>
                      <a:pt x="8942" y="20175"/>
                    </a:lnTo>
                    <a:lnTo>
                      <a:pt x="13651" y="21600"/>
                    </a:lnTo>
                    <a:lnTo>
                      <a:pt x="21600" y="14284"/>
                    </a:lnTo>
                    <a:lnTo>
                      <a:pt x="20525" y="9684"/>
                    </a:lnTo>
                    <a:close/>
                  </a:path>
                </a:pathLst>
              </a:custGeom>
              <a:solidFill>
                <a:srgbClr val="ADDFF5"/>
              </a:solidFill>
              <a:ln>
                <a:noFill/>
              </a:ln>
            </p:spPr>
            <p:txBody>
              <a:bodyPr vert="horz" wrap="square" lIns="68580" tIns="34290" rIns="68580" bIns="34290" numCol="1" anchor="t" anchorCtr="0" compatLnSpc="1">
                <a:prstTxWarp prst="textNoShape">
                  <a:avLst/>
                </a:prstTxWarp>
              </a:bodyPr>
              <a:lstStyle/>
              <a:p>
                <a:endParaRPr sz="1600">
                  <a:solidFill>
                    <a:prstClr val="black"/>
                  </a:solidFill>
                  <a:latin typeface="Calibri" panose="020F0502020204030204" pitchFamily="34" charset="0"/>
                  <a:cs typeface="Calibri" panose="020F0502020204030204" pitchFamily="34" charset="0"/>
                </a:endParaRPr>
              </a:p>
            </p:txBody>
          </p:sp>
          <p:sp>
            <p:nvSpPr>
              <p:cNvPr id="59" name="Freeform: Shape 58">
                <a:extLst>
                  <a:ext uri="{FF2B5EF4-FFF2-40B4-BE49-F238E27FC236}">
                    <a16:creationId xmlns:a16="http://schemas.microsoft.com/office/drawing/2014/main" id="{756FE37A-DB6A-40F6-B529-3FC8F5B1935D}"/>
                  </a:ext>
                </a:extLst>
              </p:cNvPr>
              <p:cNvSpPr/>
              <p:nvPr/>
            </p:nvSpPr>
            <p:spPr>
              <a:xfrm>
                <a:off x="4500067" y="2973222"/>
                <a:ext cx="2796645" cy="3389324"/>
              </a:xfrm>
              <a:custGeom>
                <a:avLst/>
                <a:gdLst>
                  <a:gd name="connsiteX0" fmla="*/ 1538936 w 2796645"/>
                  <a:gd name="connsiteY0" fmla="*/ 0 h 3389324"/>
                  <a:gd name="connsiteX1" fmla="*/ 1628814 w 2796645"/>
                  <a:gd name="connsiteY1" fmla="*/ 88826 h 3389324"/>
                  <a:gd name="connsiteX2" fmla="*/ 1700082 w 2796645"/>
                  <a:gd name="connsiteY2" fmla="*/ 126788 h 3389324"/>
                  <a:gd name="connsiteX3" fmla="*/ 1744479 w 2796645"/>
                  <a:gd name="connsiteY3" fmla="*/ 150437 h 3389324"/>
                  <a:gd name="connsiteX4" fmla="*/ 2320473 w 2796645"/>
                  <a:gd name="connsiteY4" fmla="*/ 155219 h 3389324"/>
                  <a:gd name="connsiteX5" fmla="*/ 2395518 w 2796645"/>
                  <a:gd name="connsiteY5" fmla="*/ 126788 h 3389324"/>
                  <a:gd name="connsiteX6" fmla="*/ 2456668 w 2796645"/>
                  <a:gd name="connsiteY6" fmla="*/ 103621 h 3389324"/>
                  <a:gd name="connsiteX7" fmla="*/ 2575288 w 2796645"/>
                  <a:gd name="connsiteY7" fmla="*/ 33955 h 3389324"/>
                  <a:gd name="connsiteX8" fmla="*/ 2713229 w 2796645"/>
                  <a:gd name="connsiteY8" fmla="*/ 96569 h 3389324"/>
                  <a:gd name="connsiteX9" fmla="*/ 2796645 w 2796645"/>
                  <a:gd name="connsiteY9" fmla="*/ 119714 h 3389324"/>
                  <a:gd name="connsiteX10" fmla="*/ 2796645 w 2796645"/>
                  <a:gd name="connsiteY10" fmla="*/ 127025 h 3389324"/>
                  <a:gd name="connsiteX11" fmla="*/ 2796645 w 2796645"/>
                  <a:gd name="connsiteY11" fmla="*/ 182776 h 3389324"/>
                  <a:gd name="connsiteX12" fmla="*/ 2767838 w 2796645"/>
                  <a:gd name="connsiteY12" fmla="*/ 330549 h 3389324"/>
                  <a:gd name="connsiteX13" fmla="*/ 2748564 w 2796645"/>
                  <a:gd name="connsiteY13" fmla="*/ 429422 h 3389324"/>
                  <a:gd name="connsiteX14" fmla="*/ 2630534 w 2796645"/>
                  <a:gd name="connsiteY14" fmla="*/ 607405 h 3389324"/>
                  <a:gd name="connsiteX15" fmla="*/ 2630534 w 2796645"/>
                  <a:gd name="connsiteY15" fmla="*/ 933635 h 3389324"/>
                  <a:gd name="connsiteX16" fmla="*/ 2619994 w 2796645"/>
                  <a:gd name="connsiteY16" fmla="*/ 951127 h 3389324"/>
                  <a:gd name="connsiteX17" fmla="*/ 2494938 w 2796645"/>
                  <a:gd name="connsiteY17" fmla="*/ 1159066 h 3389324"/>
                  <a:gd name="connsiteX18" fmla="*/ 2418550 w 2796645"/>
                  <a:gd name="connsiteY18" fmla="*/ 1627420 h 3389324"/>
                  <a:gd name="connsiteX19" fmla="*/ 2212943 w 2796645"/>
                  <a:gd name="connsiteY19" fmla="*/ 1698701 h 3389324"/>
                  <a:gd name="connsiteX20" fmla="*/ 2193423 w 2796645"/>
                  <a:gd name="connsiteY20" fmla="*/ 1923913 h 3389324"/>
                  <a:gd name="connsiteX21" fmla="*/ 2092832 w 2796645"/>
                  <a:gd name="connsiteY21" fmla="*/ 2072378 h 3389324"/>
                  <a:gd name="connsiteX22" fmla="*/ 2038176 w 2796645"/>
                  <a:gd name="connsiteY22" fmla="*/ 2072378 h 3389324"/>
                  <a:gd name="connsiteX23" fmla="*/ 1909346 w 2796645"/>
                  <a:gd name="connsiteY23" fmla="*/ 2547074 h 3389324"/>
                  <a:gd name="connsiteX24" fmla="*/ 1690856 w 2796645"/>
                  <a:gd name="connsiteY24" fmla="*/ 3104638 h 3389324"/>
                  <a:gd name="connsiteX25" fmla="*/ 1577251 w 2796645"/>
                  <a:gd name="connsiteY25" fmla="*/ 3389324 h 3389324"/>
                  <a:gd name="connsiteX26" fmla="*/ 1093553 w 2796645"/>
                  <a:gd name="connsiteY26" fmla="*/ 2955954 h 3389324"/>
                  <a:gd name="connsiteX27" fmla="*/ 1037336 w 2796645"/>
                  <a:gd name="connsiteY27" fmla="*/ 2666677 h 3389324"/>
                  <a:gd name="connsiteX28" fmla="*/ 992050 w 2796645"/>
                  <a:gd name="connsiteY28" fmla="*/ 2432718 h 3389324"/>
                  <a:gd name="connsiteX29" fmla="*/ 672578 w 2796645"/>
                  <a:gd name="connsiteY29" fmla="*/ 2379804 h 3389324"/>
                  <a:gd name="connsiteX30" fmla="*/ 705110 w 2796645"/>
                  <a:gd name="connsiteY30" fmla="*/ 1963052 h 3389324"/>
                  <a:gd name="connsiteX31" fmla="*/ 511735 w 2796645"/>
                  <a:gd name="connsiteY31" fmla="*/ 1559200 h 3389324"/>
                  <a:gd name="connsiteX32" fmla="*/ 501195 w 2796645"/>
                  <a:gd name="connsiteY32" fmla="*/ 1537554 h 3389324"/>
                  <a:gd name="connsiteX33" fmla="*/ 410493 w 2796645"/>
                  <a:gd name="connsiteY33" fmla="*/ 1808902 h 3389324"/>
                  <a:gd name="connsiteX34" fmla="*/ 329812 w 2796645"/>
                  <a:gd name="connsiteY34" fmla="*/ 1369191 h 3389324"/>
                  <a:gd name="connsiteX35" fmla="*/ 168969 w 2796645"/>
                  <a:gd name="connsiteY35" fmla="*/ 1395867 h 3389324"/>
                  <a:gd name="connsiteX36" fmla="*/ 200071 w 2796645"/>
                  <a:gd name="connsiteY36" fmla="*/ 837428 h 3389324"/>
                  <a:gd name="connsiteX37" fmla="*/ 116787 w 2796645"/>
                  <a:gd name="connsiteY37" fmla="*/ 507043 h 3389324"/>
                  <a:gd name="connsiteX38" fmla="*/ 106636 w 2796645"/>
                  <a:gd name="connsiteY38" fmla="*/ 496329 h 3389324"/>
                  <a:gd name="connsiteX39" fmla="*/ 49118 w 2796645"/>
                  <a:gd name="connsiteY39" fmla="*/ 435981 h 3389324"/>
                  <a:gd name="connsiteX40" fmla="*/ 31197 w 2796645"/>
                  <a:gd name="connsiteY40" fmla="*/ 330549 h 3389324"/>
                  <a:gd name="connsiteX41" fmla="*/ 0 w 2796645"/>
                  <a:gd name="connsiteY41" fmla="*/ 147021 h 3389324"/>
                  <a:gd name="connsiteX42" fmla="*/ 83760 w 2796645"/>
                  <a:gd name="connsiteY42" fmla="*/ 130596 h 3389324"/>
                  <a:gd name="connsiteX43" fmla="*/ 97392 w 2796645"/>
                  <a:gd name="connsiteY43" fmla="*/ 126788 h 3389324"/>
                  <a:gd name="connsiteX44" fmla="*/ 224384 w 2796645"/>
                  <a:gd name="connsiteY44" fmla="*/ 91312 h 3389324"/>
                  <a:gd name="connsiteX45" fmla="*/ 440206 w 2796645"/>
                  <a:gd name="connsiteY45" fmla="*/ 8117 h 3389324"/>
                  <a:gd name="connsiteX46" fmla="*/ 582392 w 2796645"/>
                  <a:gd name="connsiteY46" fmla="*/ 115674 h 3389324"/>
                  <a:gd name="connsiteX47" fmla="*/ 617474 w 2796645"/>
                  <a:gd name="connsiteY47" fmla="*/ 126788 h 3389324"/>
                  <a:gd name="connsiteX48" fmla="*/ 661933 w 2796645"/>
                  <a:gd name="connsiteY48" fmla="*/ 140873 h 3389324"/>
                  <a:gd name="connsiteX49" fmla="*/ 894756 w 2796645"/>
                  <a:gd name="connsiteY49" fmla="*/ 165458 h 3389324"/>
                  <a:gd name="connsiteX50" fmla="*/ 1154676 w 2796645"/>
                  <a:gd name="connsiteY50" fmla="*/ 140126 h 3389324"/>
                  <a:gd name="connsiteX51" fmla="*/ 1209803 w 2796645"/>
                  <a:gd name="connsiteY51" fmla="*/ 126788 h 3389324"/>
                  <a:gd name="connsiteX52" fmla="*/ 1261991 w 2796645"/>
                  <a:gd name="connsiteY52" fmla="*/ 114161 h 3389324"/>
                  <a:gd name="connsiteX53" fmla="*/ 1522723 w 2796645"/>
                  <a:gd name="connsiteY53" fmla="*/ 3334 h 338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796645" h="3389324">
                    <a:moveTo>
                      <a:pt x="1538936" y="0"/>
                    </a:moveTo>
                    <a:cubicBezTo>
                      <a:pt x="1563795" y="34314"/>
                      <a:pt x="1594155" y="63838"/>
                      <a:pt x="1628814" y="88826"/>
                    </a:cubicBezTo>
                    <a:lnTo>
                      <a:pt x="1700082" y="126788"/>
                    </a:lnTo>
                    <a:lnTo>
                      <a:pt x="1744479" y="150437"/>
                    </a:lnTo>
                    <a:cubicBezTo>
                      <a:pt x="1912680" y="215119"/>
                      <a:pt x="2130374" y="211293"/>
                      <a:pt x="2320473" y="155219"/>
                    </a:cubicBezTo>
                    <a:lnTo>
                      <a:pt x="2395518" y="126788"/>
                    </a:lnTo>
                    <a:lnTo>
                      <a:pt x="2456668" y="103621"/>
                    </a:lnTo>
                    <a:cubicBezTo>
                      <a:pt x="2499539" y="83326"/>
                      <a:pt x="2539480" y="60019"/>
                      <a:pt x="2575288" y="33955"/>
                    </a:cubicBezTo>
                    <a:cubicBezTo>
                      <a:pt x="2619677" y="58704"/>
                      <a:pt x="2665805" y="79485"/>
                      <a:pt x="2713229" y="96569"/>
                    </a:cubicBezTo>
                    <a:lnTo>
                      <a:pt x="2796645" y="119714"/>
                    </a:lnTo>
                    <a:lnTo>
                      <a:pt x="2796645" y="127025"/>
                    </a:lnTo>
                    <a:lnTo>
                      <a:pt x="2796645" y="182776"/>
                    </a:lnTo>
                    <a:lnTo>
                      <a:pt x="2767838" y="330549"/>
                    </a:lnTo>
                    <a:lnTo>
                      <a:pt x="2748564" y="429422"/>
                    </a:lnTo>
                    <a:lnTo>
                      <a:pt x="2630534" y="607405"/>
                    </a:lnTo>
                    <a:lnTo>
                      <a:pt x="2630534" y="933635"/>
                    </a:lnTo>
                    <a:lnTo>
                      <a:pt x="2619994" y="951127"/>
                    </a:lnTo>
                    <a:lnTo>
                      <a:pt x="2494938" y="1159066"/>
                    </a:lnTo>
                    <a:lnTo>
                      <a:pt x="2418550" y="1627420"/>
                    </a:lnTo>
                    <a:lnTo>
                      <a:pt x="2212943" y="1698701"/>
                    </a:lnTo>
                    <a:lnTo>
                      <a:pt x="2193423" y="1923913"/>
                    </a:lnTo>
                    <a:lnTo>
                      <a:pt x="2092832" y="2072378"/>
                    </a:lnTo>
                    <a:lnTo>
                      <a:pt x="2038176" y="2072378"/>
                    </a:lnTo>
                    <a:lnTo>
                      <a:pt x="1909346" y="2547074"/>
                    </a:lnTo>
                    <a:lnTo>
                      <a:pt x="1690856" y="3104638"/>
                    </a:lnTo>
                    <a:lnTo>
                      <a:pt x="1577251" y="3389324"/>
                    </a:lnTo>
                    <a:lnTo>
                      <a:pt x="1093553" y="2955954"/>
                    </a:lnTo>
                    <a:lnTo>
                      <a:pt x="1037336" y="2666677"/>
                    </a:lnTo>
                    <a:lnTo>
                      <a:pt x="992050" y="2432718"/>
                    </a:lnTo>
                    <a:lnTo>
                      <a:pt x="672578" y="2379804"/>
                    </a:lnTo>
                    <a:lnTo>
                      <a:pt x="705110" y="1963052"/>
                    </a:lnTo>
                    <a:lnTo>
                      <a:pt x="511735" y="1559200"/>
                    </a:lnTo>
                    <a:lnTo>
                      <a:pt x="501195" y="1537554"/>
                    </a:lnTo>
                    <a:lnTo>
                      <a:pt x="410493" y="1808902"/>
                    </a:lnTo>
                    <a:lnTo>
                      <a:pt x="329812" y="1369191"/>
                    </a:lnTo>
                    <a:lnTo>
                      <a:pt x="168969" y="1395867"/>
                    </a:lnTo>
                    <a:lnTo>
                      <a:pt x="200071" y="837428"/>
                    </a:lnTo>
                    <a:lnTo>
                      <a:pt x="116787" y="507043"/>
                    </a:lnTo>
                    <a:lnTo>
                      <a:pt x="106636" y="496329"/>
                    </a:lnTo>
                    <a:lnTo>
                      <a:pt x="49118" y="435981"/>
                    </a:lnTo>
                    <a:lnTo>
                      <a:pt x="31197" y="330549"/>
                    </a:lnTo>
                    <a:lnTo>
                      <a:pt x="0" y="147021"/>
                    </a:lnTo>
                    <a:lnTo>
                      <a:pt x="83760" y="130596"/>
                    </a:lnTo>
                    <a:lnTo>
                      <a:pt x="97392" y="126788"/>
                    </a:lnTo>
                    <a:lnTo>
                      <a:pt x="224384" y="91312"/>
                    </a:lnTo>
                    <a:cubicBezTo>
                      <a:pt x="352944" y="50150"/>
                      <a:pt x="440206" y="8117"/>
                      <a:pt x="440206" y="8117"/>
                    </a:cubicBezTo>
                    <a:cubicBezTo>
                      <a:pt x="440206" y="8117"/>
                      <a:pt x="467950" y="69578"/>
                      <a:pt x="582392" y="115674"/>
                    </a:cubicBezTo>
                    <a:lnTo>
                      <a:pt x="617474" y="126788"/>
                    </a:lnTo>
                    <a:lnTo>
                      <a:pt x="661933" y="140873"/>
                    </a:lnTo>
                    <a:cubicBezTo>
                      <a:pt x="722525" y="155624"/>
                      <a:pt x="798875" y="165458"/>
                      <a:pt x="894756" y="165458"/>
                    </a:cubicBezTo>
                    <a:cubicBezTo>
                      <a:pt x="990638" y="165458"/>
                      <a:pt x="1077827" y="155325"/>
                      <a:pt x="1154676" y="140126"/>
                    </a:cubicBezTo>
                    <a:lnTo>
                      <a:pt x="1209803" y="126788"/>
                    </a:lnTo>
                    <a:lnTo>
                      <a:pt x="1261991" y="114161"/>
                    </a:lnTo>
                    <a:cubicBezTo>
                      <a:pt x="1427239" y="66664"/>
                      <a:pt x="1522723" y="3334"/>
                      <a:pt x="1522723" y="3334"/>
                    </a:cubicBezTo>
                    <a:close/>
                  </a:path>
                </a:pathLst>
              </a:custGeom>
              <a:solidFill>
                <a:srgbClr val="3EA3DB"/>
              </a:solidFill>
              <a:ln>
                <a:noFill/>
              </a:ln>
            </p:spPr>
            <p:txBody>
              <a:bodyPr vert="horz" wrap="square" lIns="68580" tIns="34290" rIns="68580" bIns="34290" numCol="1" anchor="t" anchorCtr="0" compatLnSpc="1">
                <a:prstTxWarp prst="textNoShape">
                  <a:avLst/>
                </a:prstTxWarp>
                <a:noAutofit/>
              </a:bodyPr>
              <a:lstStyle/>
              <a:p>
                <a:endParaRPr lang="en-US" sz="1600">
                  <a:solidFill>
                    <a:prstClr val="black"/>
                  </a:solidFill>
                  <a:latin typeface="Calibri" panose="020F0502020204030204" pitchFamily="34" charset="0"/>
                  <a:cs typeface="Calibri" panose="020F0502020204030204" pitchFamily="34" charset="0"/>
                </a:endParaRPr>
              </a:p>
            </p:txBody>
          </p:sp>
          <p:sp>
            <p:nvSpPr>
              <p:cNvPr id="61" name="Shape">
                <a:extLst>
                  <a:ext uri="{FF2B5EF4-FFF2-40B4-BE49-F238E27FC236}">
                    <a16:creationId xmlns:a16="http://schemas.microsoft.com/office/drawing/2014/main" id="{6C68552B-8EB4-4A74-9B62-C27D932C7AD0}"/>
                  </a:ext>
                </a:extLst>
              </p:cNvPr>
              <p:cNvSpPr/>
              <p:nvPr/>
            </p:nvSpPr>
            <p:spPr>
              <a:xfrm>
                <a:off x="4606544" y="3304181"/>
                <a:ext cx="455125" cy="1477139"/>
              </a:xfrm>
              <a:custGeom>
                <a:avLst/>
                <a:gdLst/>
                <a:ahLst/>
                <a:cxnLst>
                  <a:cxn ang="0">
                    <a:pos x="wd2" y="hd2"/>
                  </a:cxn>
                  <a:cxn ang="5400000">
                    <a:pos x="wd2" y="hd2"/>
                  </a:cxn>
                  <a:cxn ang="10800000">
                    <a:pos x="wd2" y="hd2"/>
                  </a:cxn>
                  <a:cxn ang="16200000">
                    <a:pos x="wd2" y="hd2"/>
                  </a:cxn>
                </a:cxnLst>
                <a:rect l="0" t="0" r="r" b="b"/>
                <a:pathLst>
                  <a:path w="21600" h="21600" extrusionOk="0">
                    <a:moveTo>
                      <a:pt x="16576" y="5080"/>
                    </a:moveTo>
                    <a:lnTo>
                      <a:pt x="12642" y="0"/>
                    </a:lnTo>
                    <a:lnTo>
                      <a:pt x="0" y="2402"/>
                    </a:lnTo>
                    <a:lnTo>
                      <a:pt x="501" y="2560"/>
                    </a:lnTo>
                    <a:lnTo>
                      <a:pt x="4435" y="7391"/>
                    </a:lnTo>
                    <a:lnTo>
                      <a:pt x="2962" y="15558"/>
                    </a:lnTo>
                    <a:lnTo>
                      <a:pt x="10594" y="15172"/>
                    </a:lnTo>
                    <a:lnTo>
                      <a:pt x="14425" y="21600"/>
                    </a:lnTo>
                    <a:lnTo>
                      <a:pt x="18727" y="17632"/>
                    </a:lnTo>
                    <a:lnTo>
                      <a:pt x="19228" y="17955"/>
                    </a:lnTo>
                    <a:lnTo>
                      <a:pt x="21600" y="3509"/>
                    </a:lnTo>
                    <a:close/>
                  </a:path>
                </a:pathLst>
              </a:custGeom>
              <a:solidFill>
                <a:srgbClr val="2F94CA"/>
              </a:solidFill>
              <a:ln>
                <a:noFill/>
              </a:ln>
            </p:spPr>
            <p:txBody>
              <a:bodyPr vert="horz" wrap="square" lIns="68580" tIns="34290" rIns="68580" bIns="34290" numCol="1" anchor="t" anchorCtr="0" compatLnSpc="1">
                <a:prstTxWarp prst="textNoShape">
                  <a:avLst/>
                </a:prstTxWarp>
              </a:bodyPr>
              <a:lstStyle/>
              <a:p>
                <a:endParaRPr sz="1600">
                  <a:solidFill>
                    <a:prstClr val="black"/>
                  </a:solidFill>
                  <a:latin typeface="Calibri" panose="020F0502020204030204" pitchFamily="34" charset="0"/>
                  <a:cs typeface="Calibri" panose="020F0502020204030204" pitchFamily="34" charset="0"/>
                </a:endParaRPr>
              </a:p>
            </p:txBody>
          </p:sp>
          <p:sp>
            <p:nvSpPr>
              <p:cNvPr id="62" name="Shape">
                <a:extLst>
                  <a:ext uri="{FF2B5EF4-FFF2-40B4-BE49-F238E27FC236}">
                    <a16:creationId xmlns:a16="http://schemas.microsoft.com/office/drawing/2014/main" id="{B1D00586-86F8-4F1B-A435-FF537334BF7B}"/>
                  </a:ext>
                </a:extLst>
              </p:cNvPr>
              <p:cNvSpPr/>
              <p:nvPr/>
            </p:nvSpPr>
            <p:spPr>
              <a:xfrm>
                <a:off x="5364340" y="3757990"/>
                <a:ext cx="339327" cy="770229"/>
              </a:xfrm>
              <a:custGeom>
                <a:avLst/>
                <a:gdLst/>
                <a:ahLst/>
                <a:cxnLst>
                  <a:cxn ang="0">
                    <a:pos x="wd2" y="hd2"/>
                  </a:cxn>
                  <a:cxn ang="5400000">
                    <a:pos x="wd2" y="hd2"/>
                  </a:cxn>
                  <a:cxn ang="10800000">
                    <a:pos x="wd2" y="hd2"/>
                  </a:cxn>
                  <a:cxn ang="16200000">
                    <a:pos x="wd2" y="hd2"/>
                  </a:cxn>
                </a:cxnLst>
                <a:rect l="0" t="0" r="r" b="b"/>
                <a:pathLst>
                  <a:path w="21600" h="21600" extrusionOk="0">
                    <a:moveTo>
                      <a:pt x="0" y="3596"/>
                    </a:moveTo>
                    <a:lnTo>
                      <a:pt x="11245" y="0"/>
                    </a:lnTo>
                    <a:lnTo>
                      <a:pt x="13102" y="6564"/>
                    </a:lnTo>
                    <a:lnTo>
                      <a:pt x="21600" y="4867"/>
                    </a:lnTo>
                    <a:lnTo>
                      <a:pt x="10790" y="21600"/>
                    </a:lnTo>
                    <a:close/>
                  </a:path>
                </a:pathLst>
              </a:custGeom>
              <a:solidFill>
                <a:srgbClr val="44ADE4"/>
              </a:solidFill>
              <a:ln>
                <a:noFill/>
              </a:ln>
            </p:spPr>
            <p:txBody>
              <a:bodyPr vert="horz" wrap="square" lIns="68580" tIns="34290" rIns="68580" bIns="34290" numCol="1" anchor="t" anchorCtr="0" compatLnSpc="1">
                <a:prstTxWarp prst="textNoShape">
                  <a:avLst/>
                </a:prstTxWarp>
              </a:bodyPr>
              <a:lstStyle/>
              <a:p>
                <a:endParaRPr sz="1600">
                  <a:solidFill>
                    <a:prstClr val="black"/>
                  </a:solidFill>
                  <a:latin typeface="Calibri" panose="020F0502020204030204" pitchFamily="34" charset="0"/>
                  <a:cs typeface="Calibri" panose="020F0502020204030204" pitchFamily="34" charset="0"/>
                </a:endParaRPr>
              </a:p>
            </p:txBody>
          </p:sp>
          <p:sp>
            <p:nvSpPr>
              <p:cNvPr id="63" name="Shape">
                <a:extLst>
                  <a:ext uri="{FF2B5EF4-FFF2-40B4-BE49-F238E27FC236}">
                    <a16:creationId xmlns:a16="http://schemas.microsoft.com/office/drawing/2014/main" id="{1B676C5F-AAD8-4CC1-838E-9F4491161FEC}"/>
                  </a:ext>
                </a:extLst>
              </p:cNvPr>
              <p:cNvSpPr/>
              <p:nvPr/>
            </p:nvSpPr>
            <p:spPr>
              <a:xfrm>
                <a:off x="6856178" y="3222951"/>
                <a:ext cx="266992" cy="264508"/>
              </a:xfrm>
              <a:custGeom>
                <a:avLst/>
                <a:gdLst/>
                <a:ahLst/>
                <a:cxnLst>
                  <a:cxn ang="0">
                    <a:pos x="wd2" y="hd2"/>
                  </a:cxn>
                  <a:cxn ang="5400000">
                    <a:pos x="wd2" y="hd2"/>
                  </a:cxn>
                  <a:cxn ang="10800000">
                    <a:pos x="wd2" y="hd2"/>
                  </a:cxn>
                  <a:cxn ang="16200000">
                    <a:pos x="wd2" y="hd2"/>
                  </a:cxn>
                </a:cxnLst>
                <a:rect l="0" t="0" r="r" b="b"/>
                <a:pathLst>
                  <a:path w="21600" h="21600" extrusionOk="0">
                    <a:moveTo>
                      <a:pt x="5927" y="8645"/>
                    </a:moveTo>
                    <a:lnTo>
                      <a:pt x="0" y="21600"/>
                    </a:lnTo>
                    <a:lnTo>
                      <a:pt x="21600" y="11104"/>
                    </a:lnTo>
                    <a:lnTo>
                      <a:pt x="14492" y="0"/>
                    </a:lnTo>
                    <a:close/>
                  </a:path>
                </a:pathLst>
              </a:custGeom>
              <a:solidFill>
                <a:srgbClr val="2083BA"/>
              </a:solidFill>
              <a:ln>
                <a:noFill/>
              </a:ln>
            </p:spPr>
            <p:txBody>
              <a:bodyPr vert="horz" wrap="square" lIns="68580" tIns="34290" rIns="68580" bIns="34290" numCol="1" anchor="t" anchorCtr="0" compatLnSpc="1">
                <a:prstTxWarp prst="textNoShape">
                  <a:avLst/>
                </a:prstTxWarp>
              </a:bodyPr>
              <a:lstStyle/>
              <a:p>
                <a:endParaRPr sz="1600">
                  <a:solidFill>
                    <a:prstClr val="black"/>
                  </a:solidFill>
                  <a:latin typeface="Calibri" panose="020F0502020204030204" pitchFamily="34" charset="0"/>
                  <a:cs typeface="Calibri" panose="020F0502020204030204" pitchFamily="34" charset="0"/>
                </a:endParaRPr>
              </a:p>
            </p:txBody>
          </p:sp>
          <p:grpSp>
            <p:nvGrpSpPr>
              <p:cNvPr id="64" name="Group 63">
                <a:extLst>
                  <a:ext uri="{FF2B5EF4-FFF2-40B4-BE49-F238E27FC236}">
                    <a16:creationId xmlns:a16="http://schemas.microsoft.com/office/drawing/2014/main" id="{4DDACEBD-DBB3-432A-B4EA-BCDCB189793D}"/>
                  </a:ext>
                </a:extLst>
              </p:cNvPr>
              <p:cNvGrpSpPr/>
              <p:nvPr/>
            </p:nvGrpSpPr>
            <p:grpSpPr>
              <a:xfrm>
                <a:off x="5354384" y="4805042"/>
                <a:ext cx="433668" cy="486180"/>
                <a:chOff x="3872304" y="4017907"/>
                <a:chExt cx="569027" cy="637930"/>
              </a:xfrm>
            </p:grpSpPr>
            <p:sp>
              <p:nvSpPr>
                <p:cNvPr id="65" name="Freeform 80">
                  <a:extLst>
                    <a:ext uri="{FF2B5EF4-FFF2-40B4-BE49-F238E27FC236}">
                      <a16:creationId xmlns:a16="http://schemas.microsoft.com/office/drawing/2014/main" id="{88701793-9C20-49DE-9F9D-B3FBEC592868}"/>
                    </a:ext>
                  </a:extLst>
                </p:cNvPr>
                <p:cNvSpPr>
                  <a:spLocks/>
                </p:cNvSpPr>
                <p:nvPr/>
              </p:nvSpPr>
              <p:spPr bwMode="auto">
                <a:xfrm>
                  <a:off x="3872304" y="4017907"/>
                  <a:ext cx="217488" cy="637930"/>
                </a:xfrm>
                <a:custGeom>
                  <a:avLst/>
                  <a:gdLst>
                    <a:gd name="T0" fmla="*/ 455 w 546"/>
                    <a:gd name="T1" fmla="*/ 1684 h 1684"/>
                    <a:gd name="T2" fmla="*/ 36 w 546"/>
                    <a:gd name="T3" fmla="*/ 136 h 1684"/>
                    <a:gd name="T4" fmla="*/ 0 w 546"/>
                    <a:gd name="T5" fmla="*/ 0 h 1684"/>
                    <a:gd name="T6" fmla="*/ 546 w 546"/>
                    <a:gd name="T7" fmla="*/ 509 h 1684"/>
                    <a:gd name="T8" fmla="*/ 455 w 546"/>
                    <a:gd name="T9" fmla="*/ 1684 h 1684"/>
                  </a:gdLst>
                  <a:ahLst/>
                  <a:cxnLst>
                    <a:cxn ang="0">
                      <a:pos x="T0" y="T1"/>
                    </a:cxn>
                    <a:cxn ang="0">
                      <a:pos x="T2" y="T3"/>
                    </a:cxn>
                    <a:cxn ang="0">
                      <a:pos x="T4" y="T5"/>
                    </a:cxn>
                    <a:cxn ang="0">
                      <a:pos x="T6" y="T7"/>
                    </a:cxn>
                    <a:cxn ang="0">
                      <a:pos x="T8" y="T9"/>
                    </a:cxn>
                  </a:cxnLst>
                  <a:rect l="0" t="0" r="r" b="b"/>
                  <a:pathLst>
                    <a:path w="546" h="1684">
                      <a:moveTo>
                        <a:pt x="455" y="1684"/>
                      </a:moveTo>
                      <a:lnTo>
                        <a:pt x="36" y="136"/>
                      </a:lnTo>
                      <a:lnTo>
                        <a:pt x="0" y="0"/>
                      </a:lnTo>
                      <a:lnTo>
                        <a:pt x="546" y="509"/>
                      </a:lnTo>
                      <a:lnTo>
                        <a:pt x="455" y="1684"/>
                      </a:lnTo>
                      <a:close/>
                    </a:path>
                  </a:pathLst>
                </a:custGeom>
                <a:solidFill>
                  <a:srgbClr val="2083BA"/>
                </a:solidFill>
                <a:ln>
                  <a:noFill/>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200">
                    <a:solidFill>
                      <a:prstClr val="black"/>
                    </a:solidFill>
                    <a:latin typeface="Calibri" panose="020F0502020204030204" pitchFamily="34" charset="0"/>
                    <a:ea typeface="+mn-ea"/>
                    <a:cs typeface="Calibri" panose="020F0502020204030204" pitchFamily="34" charset="0"/>
                  </a:endParaRPr>
                </a:p>
              </p:txBody>
            </p:sp>
            <p:sp>
              <p:nvSpPr>
                <p:cNvPr id="66" name="Freeform 81">
                  <a:extLst>
                    <a:ext uri="{FF2B5EF4-FFF2-40B4-BE49-F238E27FC236}">
                      <a16:creationId xmlns:a16="http://schemas.microsoft.com/office/drawing/2014/main" id="{483D09D2-D3B9-4B5B-99AD-51DEB5B45F82}"/>
                    </a:ext>
                  </a:extLst>
                </p:cNvPr>
                <p:cNvSpPr>
                  <a:spLocks/>
                </p:cNvSpPr>
                <p:nvPr/>
              </p:nvSpPr>
              <p:spPr bwMode="auto">
                <a:xfrm>
                  <a:off x="4044456" y="4054274"/>
                  <a:ext cx="396875" cy="601563"/>
                </a:xfrm>
                <a:custGeom>
                  <a:avLst/>
                  <a:gdLst>
                    <a:gd name="T0" fmla="*/ 0 w 1002"/>
                    <a:gd name="T1" fmla="*/ 1589 h 1589"/>
                    <a:gd name="T2" fmla="*/ 91 w 1002"/>
                    <a:gd name="T3" fmla="*/ 414 h 1589"/>
                    <a:gd name="T4" fmla="*/ 1002 w 1002"/>
                    <a:gd name="T5" fmla="*/ 0 h 1589"/>
                    <a:gd name="T6" fmla="*/ 360 w 1002"/>
                    <a:gd name="T7" fmla="*/ 1572 h 1589"/>
                    <a:gd name="T8" fmla="*/ 0 w 1002"/>
                    <a:gd name="T9" fmla="*/ 1589 h 1589"/>
                  </a:gdLst>
                  <a:ahLst/>
                  <a:cxnLst>
                    <a:cxn ang="0">
                      <a:pos x="T0" y="T1"/>
                    </a:cxn>
                    <a:cxn ang="0">
                      <a:pos x="T2" y="T3"/>
                    </a:cxn>
                    <a:cxn ang="0">
                      <a:pos x="T4" y="T5"/>
                    </a:cxn>
                    <a:cxn ang="0">
                      <a:pos x="T6" y="T7"/>
                    </a:cxn>
                    <a:cxn ang="0">
                      <a:pos x="T8" y="T9"/>
                    </a:cxn>
                  </a:cxnLst>
                  <a:rect l="0" t="0" r="r" b="b"/>
                  <a:pathLst>
                    <a:path w="1002" h="1589">
                      <a:moveTo>
                        <a:pt x="0" y="1589"/>
                      </a:moveTo>
                      <a:lnTo>
                        <a:pt x="91" y="414"/>
                      </a:lnTo>
                      <a:lnTo>
                        <a:pt x="1002" y="0"/>
                      </a:lnTo>
                      <a:lnTo>
                        <a:pt x="360" y="1572"/>
                      </a:lnTo>
                      <a:lnTo>
                        <a:pt x="0" y="1589"/>
                      </a:lnTo>
                      <a:close/>
                    </a:path>
                  </a:pathLst>
                </a:custGeom>
                <a:solidFill>
                  <a:srgbClr val="2083BA"/>
                </a:solidFill>
                <a:ln>
                  <a:noFill/>
                </a:ln>
              </p:spPr>
              <p:txBody>
                <a:bodyPr vert="horz" wrap="square" lIns="68580" tIns="34290" rIns="68580" bIns="34290" numCol="1" anchor="t" anchorCtr="0" compatLnSpc="1">
                  <a:prstTxWarp prst="textNoShape">
                    <a:avLst/>
                  </a:prstTxWarp>
                </a:bodyPr>
                <a:lstStyle/>
                <a:p>
                  <a:pPr defTabSz="685800" fontAlgn="auto">
                    <a:spcBef>
                      <a:spcPts val="0"/>
                    </a:spcBef>
                    <a:spcAft>
                      <a:spcPts val="0"/>
                    </a:spcAft>
                    <a:defRPr/>
                  </a:pPr>
                  <a:endParaRPr lang="en-US" sz="1200">
                    <a:solidFill>
                      <a:prstClr val="black"/>
                    </a:solidFill>
                    <a:latin typeface="Calibri" panose="020F0502020204030204" pitchFamily="34" charset="0"/>
                    <a:ea typeface="+mn-ea"/>
                    <a:cs typeface="Calibri" panose="020F0502020204030204" pitchFamily="34" charset="0"/>
                  </a:endParaRPr>
                </a:p>
              </p:txBody>
            </p:sp>
          </p:grpSp>
          <p:sp>
            <p:nvSpPr>
              <p:cNvPr id="46" name="Shape">
                <a:extLst>
                  <a:ext uri="{FF2B5EF4-FFF2-40B4-BE49-F238E27FC236}">
                    <a16:creationId xmlns:a16="http://schemas.microsoft.com/office/drawing/2014/main" id="{4FB62E69-F5B2-4D59-A759-8081A2111207}"/>
                  </a:ext>
                </a:extLst>
              </p:cNvPr>
              <p:cNvSpPr/>
              <p:nvPr/>
            </p:nvSpPr>
            <p:spPr>
              <a:xfrm>
                <a:off x="6199098" y="4516025"/>
                <a:ext cx="339327" cy="502552"/>
              </a:xfrm>
              <a:custGeom>
                <a:avLst/>
                <a:gdLst/>
                <a:ahLst/>
                <a:cxnLst>
                  <a:cxn ang="0">
                    <a:pos x="wd2" y="hd2"/>
                  </a:cxn>
                  <a:cxn ang="5400000">
                    <a:pos x="wd2" y="hd2"/>
                  </a:cxn>
                  <a:cxn ang="10800000">
                    <a:pos x="wd2" y="hd2"/>
                  </a:cxn>
                  <a:cxn ang="16200000">
                    <a:pos x="wd2" y="hd2"/>
                  </a:cxn>
                </a:cxnLst>
                <a:rect l="0" t="0" r="r" b="b"/>
                <a:pathLst>
                  <a:path w="21600" h="21600" extrusionOk="0">
                    <a:moveTo>
                      <a:pt x="5927" y="8645"/>
                    </a:moveTo>
                    <a:lnTo>
                      <a:pt x="0" y="21600"/>
                    </a:lnTo>
                    <a:lnTo>
                      <a:pt x="21600" y="11104"/>
                    </a:lnTo>
                    <a:lnTo>
                      <a:pt x="14492" y="0"/>
                    </a:lnTo>
                    <a:close/>
                  </a:path>
                </a:pathLst>
              </a:custGeom>
              <a:solidFill>
                <a:srgbClr val="44ADE4"/>
              </a:solidFill>
              <a:ln>
                <a:noFill/>
              </a:ln>
            </p:spPr>
            <p:txBody>
              <a:bodyPr vert="horz" wrap="square" lIns="68580" tIns="34290" rIns="68580" bIns="34290" numCol="1" anchor="t" anchorCtr="0" compatLnSpc="1">
                <a:prstTxWarp prst="textNoShape">
                  <a:avLst/>
                </a:prstTxWarp>
              </a:bodyPr>
              <a:lstStyle/>
              <a:p>
                <a:endParaRPr sz="1600">
                  <a:solidFill>
                    <a:prstClr val="black"/>
                  </a:solidFill>
                  <a:latin typeface="Calibri" panose="020F0502020204030204" pitchFamily="34" charset="0"/>
                  <a:cs typeface="Calibri" panose="020F0502020204030204" pitchFamily="34" charset="0"/>
                </a:endParaRPr>
              </a:p>
            </p:txBody>
          </p:sp>
        </p:grpSp>
        <p:sp>
          <p:nvSpPr>
            <p:cNvPr id="2" name="TextBox 1"/>
            <p:cNvSpPr txBox="1"/>
            <p:nvPr/>
          </p:nvSpPr>
          <p:spPr>
            <a:xfrm>
              <a:off x="3594254" y="3878270"/>
              <a:ext cx="1234536" cy="338554"/>
            </a:xfrm>
            <a:prstGeom prst="rect">
              <a:avLst/>
            </a:prstGeom>
            <a:noFill/>
          </p:spPr>
          <p:txBody>
            <a:bodyPr wrap="square" rtlCol="0">
              <a:spAutoFit/>
            </a:bodyPr>
            <a:lstStyle/>
            <a:p>
              <a:pPr algn="ctr"/>
              <a:r>
                <a:rPr lang="es-ES_tradnl" sz="1600" b="1" dirty="0" err="1">
                  <a:latin typeface="Calibri" panose="020F0502020204030204" pitchFamily="34" charset="0"/>
                  <a:cs typeface="Calibri" panose="020F0502020204030204" pitchFamily="34" charset="0"/>
                </a:rPr>
                <a:t>Hunger</a:t>
              </a:r>
              <a:endParaRPr lang="es-ES_tradnl" sz="1600" b="1" dirty="0">
                <a:latin typeface="Calibri" panose="020F0502020204030204" pitchFamily="34" charset="0"/>
                <a:cs typeface="Calibri" panose="020F0502020204030204" pitchFamily="34" charset="0"/>
              </a:endParaRPr>
            </a:p>
          </p:txBody>
        </p:sp>
        <p:sp>
          <p:nvSpPr>
            <p:cNvPr id="69" name="TextBox 68"/>
            <p:cNvSpPr txBox="1"/>
            <p:nvPr/>
          </p:nvSpPr>
          <p:spPr>
            <a:xfrm>
              <a:off x="1120589" y="2966652"/>
              <a:ext cx="1234536" cy="338554"/>
            </a:xfrm>
            <a:prstGeom prst="rect">
              <a:avLst/>
            </a:prstGeom>
            <a:noFill/>
          </p:spPr>
          <p:txBody>
            <a:bodyPr wrap="square" rtlCol="0">
              <a:spAutoFit/>
            </a:bodyPr>
            <a:lstStyle/>
            <a:p>
              <a:pPr algn="ctr"/>
              <a:r>
                <a:rPr lang="es-ES_tradnl" sz="1600" b="1" dirty="0" err="1">
                  <a:latin typeface="Calibri" panose="020F0502020204030204" pitchFamily="34" charset="0"/>
                  <a:cs typeface="Calibri" panose="020F0502020204030204" pitchFamily="34" charset="0"/>
                </a:rPr>
                <a:t>Disability</a:t>
              </a:r>
              <a:endParaRPr lang="es-ES_tradnl" sz="1600" b="1" dirty="0">
                <a:latin typeface="Calibri" panose="020F0502020204030204" pitchFamily="34" charset="0"/>
                <a:cs typeface="Calibri" panose="020F0502020204030204" pitchFamily="34" charset="0"/>
              </a:endParaRPr>
            </a:p>
          </p:txBody>
        </p:sp>
        <p:sp>
          <p:nvSpPr>
            <p:cNvPr id="70" name="TextBox 69"/>
            <p:cNvSpPr txBox="1"/>
            <p:nvPr/>
          </p:nvSpPr>
          <p:spPr>
            <a:xfrm>
              <a:off x="1571464" y="3878271"/>
              <a:ext cx="1786047" cy="338554"/>
            </a:xfrm>
            <a:prstGeom prst="rect">
              <a:avLst/>
            </a:prstGeom>
            <a:noFill/>
          </p:spPr>
          <p:txBody>
            <a:bodyPr wrap="square" rtlCol="0">
              <a:spAutoFit/>
            </a:bodyPr>
            <a:lstStyle/>
            <a:p>
              <a:pPr algn="ctr"/>
              <a:r>
                <a:rPr lang="es-ES_tradnl" sz="1600" b="1" dirty="0" err="1">
                  <a:latin typeface="Calibri" panose="020F0502020204030204" pitchFamily="34" charset="0"/>
                  <a:cs typeface="Calibri" panose="020F0502020204030204" pitchFamily="34" charset="0"/>
                </a:rPr>
                <a:t>Unemployment</a:t>
              </a:r>
              <a:endParaRPr lang="es-ES_tradnl" sz="1600" b="1" dirty="0">
                <a:latin typeface="Calibri" panose="020F0502020204030204" pitchFamily="34" charset="0"/>
                <a:cs typeface="Calibri" panose="020F0502020204030204" pitchFamily="34" charset="0"/>
              </a:endParaRPr>
            </a:p>
          </p:txBody>
        </p:sp>
        <p:sp>
          <p:nvSpPr>
            <p:cNvPr id="71" name="TextBox 70"/>
            <p:cNvSpPr txBox="1"/>
            <p:nvPr/>
          </p:nvSpPr>
          <p:spPr>
            <a:xfrm>
              <a:off x="5557794" y="2966653"/>
              <a:ext cx="1404899" cy="584775"/>
            </a:xfrm>
            <a:prstGeom prst="rect">
              <a:avLst/>
            </a:prstGeom>
            <a:noFill/>
          </p:spPr>
          <p:txBody>
            <a:bodyPr wrap="square" rtlCol="0">
              <a:spAutoFit/>
            </a:bodyPr>
            <a:lstStyle/>
            <a:p>
              <a:pPr algn="ctr"/>
              <a:r>
                <a:rPr lang="es-ES_tradnl" sz="1600" b="1" dirty="0" err="1">
                  <a:latin typeface="Calibri" panose="020F0502020204030204" pitchFamily="34" charset="0"/>
                  <a:cs typeface="Calibri" panose="020F0502020204030204" pitchFamily="34" charset="0"/>
                </a:rPr>
                <a:t>Economic</a:t>
              </a:r>
              <a:r>
                <a:rPr lang="es-ES_tradnl" sz="1600" b="1" dirty="0">
                  <a:latin typeface="Calibri" panose="020F0502020204030204" pitchFamily="34" charset="0"/>
                  <a:cs typeface="Calibri" panose="020F0502020204030204" pitchFamily="34" charset="0"/>
                </a:rPr>
                <a:t> </a:t>
              </a:r>
              <a:r>
                <a:rPr lang="es-ES_tradnl" sz="1600" b="1" dirty="0" err="1">
                  <a:latin typeface="Calibri" panose="020F0502020204030204" pitchFamily="34" charset="0"/>
                  <a:cs typeface="Calibri" panose="020F0502020204030204" pitchFamily="34" charset="0"/>
                </a:rPr>
                <a:t>hardship</a:t>
              </a:r>
              <a:endParaRPr lang="es-ES_tradnl" sz="1600" b="1" dirty="0">
                <a:latin typeface="Calibri" panose="020F0502020204030204" pitchFamily="34" charset="0"/>
                <a:cs typeface="Calibri" panose="020F0502020204030204" pitchFamily="34" charset="0"/>
              </a:endParaRPr>
            </a:p>
          </p:txBody>
        </p:sp>
        <p:sp>
          <p:nvSpPr>
            <p:cNvPr id="72" name="TextBox 71"/>
            <p:cNvSpPr txBox="1"/>
            <p:nvPr/>
          </p:nvSpPr>
          <p:spPr>
            <a:xfrm>
              <a:off x="3142328" y="2871484"/>
              <a:ext cx="1567006" cy="584775"/>
            </a:xfrm>
            <a:prstGeom prst="rect">
              <a:avLst/>
            </a:prstGeom>
            <a:noFill/>
          </p:spPr>
          <p:txBody>
            <a:bodyPr wrap="square" rtlCol="0">
              <a:spAutoFit/>
            </a:bodyPr>
            <a:lstStyle/>
            <a:p>
              <a:pPr algn="ctr"/>
              <a:r>
                <a:rPr lang="es-ES_tradnl" sz="1600" b="1" dirty="0" err="1">
                  <a:latin typeface="Calibri" panose="020F0502020204030204" pitchFamily="34" charset="0"/>
                  <a:cs typeface="Calibri" panose="020F0502020204030204" pitchFamily="34" charset="0"/>
                </a:rPr>
                <a:t>Missed</a:t>
              </a:r>
              <a:r>
                <a:rPr lang="es-ES_tradnl" sz="1600" b="1" dirty="0">
                  <a:latin typeface="Calibri" panose="020F0502020204030204" pitchFamily="34" charset="0"/>
                  <a:cs typeface="Calibri" panose="020F0502020204030204" pitchFamily="34" charset="0"/>
                </a:rPr>
                <a:t> </a:t>
              </a:r>
              <a:r>
                <a:rPr lang="es-ES_tradnl" sz="1600" b="1" dirty="0" err="1">
                  <a:latin typeface="Calibri" panose="020F0502020204030204" pitchFamily="34" charset="0"/>
                  <a:cs typeface="Calibri" panose="020F0502020204030204" pitchFamily="34" charset="0"/>
                </a:rPr>
                <a:t>healthcare</a:t>
              </a:r>
              <a:endParaRPr lang="es-ES_tradnl" sz="1600" b="1" dirty="0">
                <a:latin typeface="Calibri" panose="020F0502020204030204" pitchFamily="34" charset="0"/>
                <a:cs typeface="Calibri" panose="020F0502020204030204" pitchFamily="34" charset="0"/>
              </a:endParaRPr>
            </a:p>
          </p:txBody>
        </p:sp>
        <p:sp>
          <p:nvSpPr>
            <p:cNvPr id="73" name="TextBox 72"/>
            <p:cNvSpPr txBox="1"/>
            <p:nvPr/>
          </p:nvSpPr>
          <p:spPr>
            <a:xfrm>
              <a:off x="5034688" y="3878271"/>
              <a:ext cx="1646374" cy="338554"/>
            </a:xfrm>
            <a:prstGeom prst="rect">
              <a:avLst/>
            </a:prstGeom>
            <a:noFill/>
          </p:spPr>
          <p:txBody>
            <a:bodyPr wrap="square" rtlCol="0">
              <a:spAutoFit/>
            </a:bodyPr>
            <a:lstStyle/>
            <a:p>
              <a:pPr algn="ctr"/>
              <a:r>
                <a:rPr lang="es-ES_tradnl" sz="1600" b="1" dirty="0" err="1">
                  <a:latin typeface="Calibri" panose="020F0502020204030204" pitchFamily="34" charset="0"/>
                  <a:cs typeface="Calibri" panose="020F0502020204030204" pitchFamily="34" charset="0"/>
                </a:rPr>
                <a:t>Homelessness</a:t>
              </a:r>
              <a:endParaRPr lang="es-ES_tradnl" sz="1600" b="1" dirty="0">
                <a:latin typeface="Calibri" panose="020F0502020204030204" pitchFamily="34" charset="0"/>
                <a:cs typeface="Calibri" panose="020F0502020204030204" pitchFamily="34" charset="0"/>
              </a:endParaRPr>
            </a:p>
          </p:txBody>
        </p:sp>
        <p:sp>
          <p:nvSpPr>
            <p:cNvPr id="74" name="TextBox 73"/>
            <p:cNvSpPr txBox="1"/>
            <p:nvPr/>
          </p:nvSpPr>
          <p:spPr>
            <a:xfrm>
              <a:off x="2434100" y="4596760"/>
              <a:ext cx="1550908" cy="338554"/>
            </a:xfrm>
            <a:prstGeom prst="rect">
              <a:avLst/>
            </a:prstGeom>
            <a:noFill/>
          </p:spPr>
          <p:txBody>
            <a:bodyPr wrap="square" rtlCol="0">
              <a:spAutoFit/>
            </a:bodyPr>
            <a:lstStyle/>
            <a:p>
              <a:pPr algn="ctr"/>
              <a:r>
                <a:rPr lang="es-ES_tradnl" sz="1600" b="1" dirty="0">
                  <a:latin typeface="Calibri" panose="020F0502020204030204" pitchFamily="34" charset="0"/>
                  <a:cs typeface="Calibri" panose="020F0502020204030204" pitchFamily="34" charset="0"/>
                </a:rPr>
                <a:t>Stress</a:t>
              </a:r>
            </a:p>
          </p:txBody>
        </p:sp>
        <p:sp>
          <p:nvSpPr>
            <p:cNvPr id="75" name="TextBox 74"/>
            <p:cNvSpPr txBox="1"/>
            <p:nvPr/>
          </p:nvSpPr>
          <p:spPr>
            <a:xfrm>
              <a:off x="7235158" y="2945231"/>
              <a:ext cx="1550908" cy="584775"/>
            </a:xfrm>
            <a:prstGeom prst="rect">
              <a:avLst/>
            </a:prstGeom>
            <a:noFill/>
          </p:spPr>
          <p:txBody>
            <a:bodyPr wrap="square" rtlCol="0">
              <a:spAutoFit/>
            </a:bodyPr>
            <a:lstStyle/>
            <a:p>
              <a:pPr algn="ctr"/>
              <a:r>
                <a:rPr lang="es-ES_tradnl" sz="1600" b="1" dirty="0">
                  <a:latin typeface="Calibri" panose="020F0502020204030204" pitchFamily="34" charset="0"/>
                  <a:cs typeface="Calibri" panose="020F0502020204030204" pitchFamily="34" charset="0"/>
                </a:rPr>
                <a:t>Poor </a:t>
              </a:r>
              <a:r>
                <a:rPr lang="es-ES_tradnl" sz="1600" b="1" dirty="0" err="1">
                  <a:latin typeface="Calibri" panose="020F0502020204030204" pitchFamily="34" charset="0"/>
                  <a:cs typeface="Calibri" panose="020F0502020204030204" pitchFamily="34" charset="0"/>
                </a:rPr>
                <a:t>quality</a:t>
              </a:r>
              <a:r>
                <a:rPr lang="es-ES_tradnl" sz="1600" b="1" dirty="0">
                  <a:latin typeface="Calibri" panose="020F0502020204030204" pitchFamily="34" charset="0"/>
                  <a:cs typeface="Calibri" panose="020F0502020204030204" pitchFamily="34" charset="0"/>
                </a:rPr>
                <a:t> of </a:t>
              </a:r>
              <a:r>
                <a:rPr lang="es-ES_tradnl" sz="1600" b="1" dirty="0" err="1">
                  <a:latin typeface="Calibri" panose="020F0502020204030204" pitchFamily="34" charset="0"/>
                  <a:cs typeface="Calibri" panose="020F0502020204030204" pitchFamily="34" charset="0"/>
                </a:rPr>
                <a:t>life</a:t>
              </a:r>
              <a:endParaRPr lang="es-ES_tradnl" sz="1600" b="1" dirty="0">
                <a:latin typeface="Calibri" panose="020F0502020204030204" pitchFamily="34" charset="0"/>
                <a:cs typeface="Calibri" panose="020F0502020204030204" pitchFamily="34" charset="0"/>
              </a:endParaRPr>
            </a:p>
          </p:txBody>
        </p:sp>
        <p:sp>
          <p:nvSpPr>
            <p:cNvPr id="76" name="TextBox 75"/>
            <p:cNvSpPr txBox="1"/>
            <p:nvPr/>
          </p:nvSpPr>
          <p:spPr>
            <a:xfrm>
              <a:off x="6784298" y="3905452"/>
              <a:ext cx="1550908" cy="338554"/>
            </a:xfrm>
            <a:prstGeom prst="rect">
              <a:avLst/>
            </a:prstGeom>
            <a:noFill/>
          </p:spPr>
          <p:txBody>
            <a:bodyPr wrap="square" rtlCol="0">
              <a:spAutoFit/>
            </a:bodyPr>
            <a:lstStyle/>
            <a:p>
              <a:pPr algn="ctr"/>
              <a:r>
                <a:rPr lang="es-ES_tradnl" sz="1600" b="1" dirty="0" err="1">
                  <a:latin typeface="Calibri" panose="020F0502020204030204" pitchFamily="34" charset="0"/>
                  <a:cs typeface="Calibri" panose="020F0502020204030204" pitchFamily="34" charset="0"/>
                </a:rPr>
                <a:t>Violence</a:t>
              </a:r>
              <a:endParaRPr lang="es-ES_tradnl" sz="1600" b="1" dirty="0">
                <a:latin typeface="Calibri" panose="020F0502020204030204" pitchFamily="34" charset="0"/>
                <a:cs typeface="Calibri" panose="020F0502020204030204" pitchFamily="34" charset="0"/>
              </a:endParaRPr>
            </a:p>
          </p:txBody>
        </p:sp>
        <p:sp>
          <p:nvSpPr>
            <p:cNvPr id="77" name="TextBox 76"/>
            <p:cNvSpPr txBox="1"/>
            <p:nvPr/>
          </p:nvSpPr>
          <p:spPr>
            <a:xfrm>
              <a:off x="4345662" y="4517638"/>
              <a:ext cx="1550908" cy="338554"/>
            </a:xfrm>
            <a:prstGeom prst="rect">
              <a:avLst/>
            </a:prstGeom>
            <a:noFill/>
          </p:spPr>
          <p:txBody>
            <a:bodyPr wrap="square" rtlCol="0">
              <a:spAutoFit/>
            </a:bodyPr>
            <a:lstStyle/>
            <a:p>
              <a:pPr algn="ctr"/>
              <a:r>
                <a:rPr lang="es-ES_tradnl" sz="1600" b="1" dirty="0" err="1">
                  <a:latin typeface="Calibri" panose="020F0502020204030204" pitchFamily="34" charset="0"/>
                  <a:cs typeface="Calibri" panose="020F0502020204030204" pitchFamily="34" charset="0"/>
                </a:rPr>
                <a:t>Substance</a:t>
              </a:r>
              <a:r>
                <a:rPr lang="es-ES_tradnl" sz="1600" b="1" dirty="0">
                  <a:latin typeface="Calibri" panose="020F0502020204030204" pitchFamily="34" charset="0"/>
                  <a:cs typeface="Calibri" panose="020F0502020204030204" pitchFamily="34" charset="0"/>
                </a:rPr>
                <a:t> use</a:t>
              </a:r>
            </a:p>
          </p:txBody>
        </p:sp>
        <p:sp>
          <p:nvSpPr>
            <p:cNvPr id="78" name="TextBox 77"/>
            <p:cNvSpPr txBox="1"/>
            <p:nvPr/>
          </p:nvSpPr>
          <p:spPr>
            <a:xfrm>
              <a:off x="3766989" y="5245196"/>
              <a:ext cx="1550908" cy="338554"/>
            </a:xfrm>
            <a:prstGeom prst="rect">
              <a:avLst/>
            </a:prstGeom>
            <a:noFill/>
          </p:spPr>
          <p:txBody>
            <a:bodyPr wrap="square" rtlCol="0">
              <a:spAutoFit/>
            </a:bodyPr>
            <a:lstStyle/>
            <a:p>
              <a:pPr algn="ctr"/>
              <a:r>
                <a:rPr lang="es-ES_tradnl" sz="1600" b="1" dirty="0" err="1">
                  <a:latin typeface="Calibri" panose="020F0502020204030204" pitchFamily="34" charset="0"/>
                  <a:cs typeface="Calibri" panose="020F0502020204030204" pitchFamily="34" charset="0"/>
                </a:rPr>
                <a:t>Stigma</a:t>
              </a:r>
              <a:endParaRPr lang="es-ES_tradnl" sz="1600" b="1" dirty="0">
                <a:latin typeface="Calibri" panose="020F0502020204030204" pitchFamily="34" charset="0"/>
                <a:cs typeface="Calibri" panose="020F0502020204030204" pitchFamily="34" charset="0"/>
              </a:endParaRPr>
            </a:p>
          </p:txBody>
        </p:sp>
        <p:sp>
          <p:nvSpPr>
            <p:cNvPr id="80" name="TextBox 79"/>
            <p:cNvSpPr txBox="1"/>
            <p:nvPr/>
          </p:nvSpPr>
          <p:spPr>
            <a:xfrm>
              <a:off x="5896570" y="4657555"/>
              <a:ext cx="1483645" cy="338554"/>
            </a:xfrm>
            <a:prstGeom prst="rect">
              <a:avLst/>
            </a:prstGeom>
            <a:noFill/>
          </p:spPr>
          <p:txBody>
            <a:bodyPr wrap="square" rtlCol="0">
              <a:spAutoFit/>
            </a:bodyPr>
            <a:lstStyle/>
            <a:p>
              <a:pPr algn="ctr"/>
              <a:r>
                <a:rPr lang="es-ES_tradnl" sz="1600" b="1" dirty="0">
                  <a:latin typeface="Calibri" panose="020F0502020204030204" pitchFamily="34" charset="0"/>
                  <a:cs typeface="Calibri" panose="020F0502020204030204" pitchFamily="34" charset="0"/>
                </a:rPr>
                <a:t>Trauma</a:t>
              </a:r>
            </a:p>
          </p:txBody>
        </p:sp>
        <p:sp>
          <p:nvSpPr>
            <p:cNvPr id="81" name="TextBox 80"/>
            <p:cNvSpPr txBox="1"/>
            <p:nvPr/>
          </p:nvSpPr>
          <p:spPr>
            <a:xfrm>
              <a:off x="4548549" y="5759021"/>
              <a:ext cx="1550908" cy="338554"/>
            </a:xfrm>
            <a:prstGeom prst="rect">
              <a:avLst/>
            </a:prstGeom>
            <a:noFill/>
          </p:spPr>
          <p:txBody>
            <a:bodyPr wrap="square" rtlCol="0">
              <a:spAutoFit/>
            </a:bodyPr>
            <a:lstStyle/>
            <a:p>
              <a:pPr algn="ctr"/>
              <a:r>
                <a:rPr lang="es-ES_tradnl" sz="1600" b="1" dirty="0" err="1">
                  <a:latin typeface="Calibri" panose="020F0502020204030204" pitchFamily="34" charset="0"/>
                  <a:cs typeface="Calibri" panose="020F0502020204030204" pitchFamily="34" charset="0"/>
                </a:rPr>
                <a:t>Mistrust</a:t>
              </a:r>
              <a:endParaRPr lang="es-ES_tradnl" sz="1600" b="1" dirty="0">
                <a:latin typeface="Calibri" panose="020F0502020204030204" pitchFamily="34" charset="0"/>
                <a:cs typeface="Calibri" panose="020F0502020204030204" pitchFamily="34" charset="0"/>
              </a:endParaRPr>
            </a:p>
          </p:txBody>
        </p:sp>
        <p:sp>
          <p:nvSpPr>
            <p:cNvPr id="82" name="TextBox 81"/>
            <p:cNvSpPr txBox="1"/>
            <p:nvPr/>
          </p:nvSpPr>
          <p:spPr>
            <a:xfrm>
              <a:off x="4119578" y="1618578"/>
              <a:ext cx="1404899" cy="338554"/>
            </a:xfrm>
            <a:prstGeom prst="rect">
              <a:avLst/>
            </a:prstGeom>
            <a:noFill/>
          </p:spPr>
          <p:txBody>
            <a:bodyPr wrap="square" rtlCol="0">
              <a:spAutoFit/>
            </a:bodyPr>
            <a:lstStyle/>
            <a:p>
              <a:pPr algn="ctr"/>
              <a:r>
                <a:rPr lang="es-ES_tradnl" sz="1600" b="1" dirty="0" err="1">
                  <a:latin typeface="Calibri" panose="020F0502020204030204" pitchFamily="34" charset="0"/>
                  <a:cs typeface="Calibri" panose="020F0502020204030204" pitchFamily="34" charset="0"/>
                </a:rPr>
                <a:t>Mortality</a:t>
              </a:r>
              <a:endParaRPr lang="es-ES_tradnl" sz="1600" b="1"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36902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658395" y="3139128"/>
            <a:ext cx="7827209" cy="579744"/>
          </a:xfrm>
          <a:prstGeom prst="rect">
            <a:avLst/>
          </a:prstGeom>
        </p:spPr>
        <p:txBody>
          <a:bodyPr vert="horz" lIns="68580" tIns="34290" rIns="68580" bIns="34290" rtlCol="0" anchor="b">
            <a:normAutofit/>
          </a:bodyPr>
          <a:lstStyle>
            <a:lvl1pPr algn="ctr" defTabSz="914400" rtl="0" eaLnBrk="1" latinLnBrk="0" hangingPunct="1">
              <a:lnSpc>
                <a:spcPct val="80000"/>
              </a:lnSpc>
              <a:spcBef>
                <a:spcPct val="0"/>
              </a:spcBef>
              <a:buNone/>
              <a:defRPr sz="6000" b="1" i="0" kern="1200" spc="-200" baseline="0">
                <a:solidFill>
                  <a:srgbClr val="1F4397"/>
                </a:solidFill>
                <a:latin typeface="News Gothic MT" panose="020B0503020103020203" pitchFamily="34" charset="0"/>
                <a:ea typeface="+mj-ea"/>
                <a:cs typeface="+mj-cs"/>
              </a:defRPr>
            </a:lvl1pPr>
          </a:lstStyle>
          <a:p>
            <a:pPr marL="89297"/>
            <a:r>
              <a:rPr lang="en-US" sz="4000" dirty="0">
                <a:latin typeface="Arial" panose="020B0604020202020204" pitchFamily="34" charset="0"/>
                <a:ea typeface="ＭＳ Ｐゴシック" pitchFamily="34" charset="-128"/>
                <a:cs typeface="Arial" panose="020B0604020202020204" pitchFamily="34" charset="0"/>
              </a:rPr>
              <a:t>Pathways to COVID-19 disparities</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6400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a:spLocks noGrp="1"/>
          </p:cNvSpPr>
          <p:nvPr>
            <p:ph type="title"/>
          </p:nvPr>
        </p:nvSpPr>
        <p:spPr>
          <a:xfrm>
            <a:off x="0" y="-45541"/>
            <a:ext cx="8229600" cy="914400"/>
          </a:xfrm>
        </p:spPr>
        <p:txBody>
          <a:bodyPr>
            <a:normAutofit/>
          </a:bodyPr>
          <a:lstStyle/>
          <a:p>
            <a:pPr marL="119063"/>
            <a:r>
              <a:rPr lang="en-US" sz="3600" dirty="0">
                <a:latin typeface="Palatino grande"/>
                <a:ea typeface="ＭＳ Ｐゴシック" pitchFamily="34" charset="-128"/>
                <a:cs typeface="Palatino grande"/>
              </a:rPr>
              <a:t>In the context of COVID-19</a:t>
            </a:r>
            <a:endParaRPr lang="en-US" sz="3600" dirty="0">
              <a:latin typeface="Palatino grande"/>
              <a:cs typeface="Palatino grande"/>
            </a:endParaRPr>
          </a:p>
        </p:txBody>
      </p:sp>
      <p:grpSp>
        <p:nvGrpSpPr>
          <p:cNvPr id="13" name="Group 12"/>
          <p:cNvGrpSpPr/>
          <p:nvPr/>
        </p:nvGrpSpPr>
        <p:grpSpPr>
          <a:xfrm>
            <a:off x="397002" y="3963870"/>
            <a:ext cx="2302231" cy="300969"/>
            <a:chOff x="130301" y="3353096"/>
            <a:chExt cx="2302231" cy="300969"/>
          </a:xfrm>
        </p:grpSpPr>
        <p:sp>
          <p:nvSpPr>
            <p:cNvPr id="29" name="Rectangle 28"/>
            <p:cNvSpPr/>
            <p:nvPr/>
          </p:nvSpPr>
          <p:spPr>
            <a:xfrm>
              <a:off x="130301" y="3353096"/>
              <a:ext cx="2302231" cy="30096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0" name="Rectangle 29"/>
            <p:cNvSpPr/>
            <p:nvPr/>
          </p:nvSpPr>
          <p:spPr>
            <a:xfrm>
              <a:off x="130301" y="3353096"/>
              <a:ext cx="2302231" cy="30096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endParaRPr lang="en-US" sz="1300" kern="1200" dirty="0"/>
            </a:p>
          </p:txBody>
        </p:sp>
      </p:grpSp>
      <p:grpSp>
        <p:nvGrpSpPr>
          <p:cNvPr id="17" name="Group 16"/>
          <p:cNvGrpSpPr/>
          <p:nvPr/>
        </p:nvGrpSpPr>
        <p:grpSpPr>
          <a:xfrm>
            <a:off x="3420885" y="3963870"/>
            <a:ext cx="2302231" cy="300969"/>
            <a:chOff x="3154184" y="3353096"/>
            <a:chExt cx="2302231" cy="300969"/>
          </a:xfrm>
        </p:grpSpPr>
        <p:sp>
          <p:nvSpPr>
            <p:cNvPr id="25" name="Rectangle 24"/>
            <p:cNvSpPr/>
            <p:nvPr/>
          </p:nvSpPr>
          <p:spPr>
            <a:xfrm>
              <a:off x="3154184" y="3353096"/>
              <a:ext cx="2302231" cy="30096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6" name="Rectangle 25"/>
            <p:cNvSpPr/>
            <p:nvPr/>
          </p:nvSpPr>
          <p:spPr>
            <a:xfrm>
              <a:off x="3154184" y="3353096"/>
              <a:ext cx="2302231" cy="30096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endParaRPr lang="en-US" sz="1300" kern="1200" dirty="0"/>
            </a:p>
          </p:txBody>
        </p:sp>
      </p:grpSp>
      <p:grpSp>
        <p:nvGrpSpPr>
          <p:cNvPr id="20" name="Group 19"/>
          <p:cNvGrpSpPr/>
          <p:nvPr/>
        </p:nvGrpSpPr>
        <p:grpSpPr>
          <a:xfrm>
            <a:off x="6444767" y="3963870"/>
            <a:ext cx="2302231" cy="300969"/>
            <a:chOff x="6178066" y="3353096"/>
            <a:chExt cx="2302231" cy="300969"/>
          </a:xfrm>
        </p:grpSpPr>
        <p:sp>
          <p:nvSpPr>
            <p:cNvPr id="21" name="Rectangle 20"/>
            <p:cNvSpPr/>
            <p:nvPr/>
          </p:nvSpPr>
          <p:spPr>
            <a:xfrm>
              <a:off x="6178066" y="3353096"/>
              <a:ext cx="2302231" cy="30096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2" name="Rectangle 21"/>
            <p:cNvSpPr/>
            <p:nvPr/>
          </p:nvSpPr>
          <p:spPr>
            <a:xfrm>
              <a:off x="6178066" y="3353096"/>
              <a:ext cx="2302231" cy="30096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endParaRPr lang="en-US" sz="1300" kern="1200" dirty="0"/>
            </a:p>
          </p:txBody>
        </p:sp>
      </p:grpSp>
      <p:pic>
        <p:nvPicPr>
          <p:cNvPr id="2" name="Picture 1"/>
          <p:cNvPicPr>
            <a:picLocks noChangeAspect="1"/>
          </p:cNvPicPr>
          <p:nvPr/>
        </p:nvPicPr>
        <p:blipFill rotWithShape="1">
          <a:blip r:embed="rId3"/>
          <a:srcRect l="22264" t="32788" r="24726"/>
          <a:stretch/>
        </p:blipFill>
        <p:spPr>
          <a:xfrm>
            <a:off x="7595882" y="5439242"/>
            <a:ext cx="1350237" cy="1150202"/>
          </a:xfrm>
          <a:prstGeom prst="rect">
            <a:avLst/>
          </a:prstGeom>
        </p:spPr>
      </p:pic>
      <p:pic>
        <p:nvPicPr>
          <p:cNvPr id="3" name="Picture 2"/>
          <p:cNvPicPr>
            <a:picLocks noChangeAspect="1"/>
          </p:cNvPicPr>
          <p:nvPr/>
        </p:nvPicPr>
        <p:blipFill>
          <a:blip r:embed="rId4"/>
          <a:stretch>
            <a:fillRect/>
          </a:stretch>
        </p:blipFill>
        <p:spPr>
          <a:xfrm>
            <a:off x="1514599" y="86565"/>
            <a:ext cx="6132082" cy="6684870"/>
          </a:xfrm>
          <a:prstGeom prst="rect">
            <a:avLst/>
          </a:prstGeom>
        </p:spPr>
      </p:pic>
      <p:sp>
        <p:nvSpPr>
          <p:cNvPr id="18" name="Text Box 3"/>
          <p:cNvSpPr txBox="1">
            <a:spLocks noChangeArrowheads="1"/>
          </p:cNvSpPr>
          <p:nvPr/>
        </p:nvSpPr>
        <p:spPr bwMode="auto">
          <a:xfrm>
            <a:off x="8640" y="6684870"/>
            <a:ext cx="9144000" cy="200055"/>
          </a:xfrm>
          <a:prstGeom prst="rect">
            <a:avLst/>
          </a:prstGeom>
          <a:noFill/>
          <a:ln w="9525">
            <a:noFill/>
            <a:miter lim="800000"/>
            <a:headEnd/>
            <a:tailEnd/>
          </a:ln>
        </p:spPr>
        <p:txBody>
          <a:bodyPr wrap="square">
            <a:spAutoFit/>
          </a:bodyPr>
          <a:lstStyle/>
          <a:p>
            <a:pPr algn="r">
              <a:spcBef>
                <a:spcPts val="0"/>
              </a:spcBef>
            </a:pPr>
            <a:r>
              <a:rPr lang="en-US" sz="700" dirty="0">
                <a:latin typeface="Palatino"/>
                <a:cs typeface="Palatino"/>
              </a:rPr>
              <a:t>Nolen L and Mejia N, </a:t>
            </a:r>
            <a:r>
              <a:rPr lang="en-US" sz="700" dirty="0" err="1">
                <a:latin typeface="Palatino"/>
                <a:cs typeface="Palatino"/>
              </a:rPr>
              <a:t>Inquities</a:t>
            </a:r>
            <a:r>
              <a:rPr lang="en-US" sz="700" dirty="0">
                <a:latin typeface="Palatino"/>
                <a:cs typeface="Palatino"/>
              </a:rPr>
              <a:t> in neurology amplified by the COVID-19 pandemic. Nature Rev Neurology, 2021.</a:t>
            </a:r>
            <a:endParaRPr lang="en-US" sz="700" dirty="0">
              <a:latin typeface="Palatino"/>
              <a:ea typeface="ＭＳ Ｐゴシック" pitchFamily="34" charset="-128"/>
              <a:cs typeface="Palatino"/>
            </a:endParaRPr>
          </a:p>
        </p:txBody>
      </p:sp>
    </p:spTree>
    <p:extLst>
      <p:ext uri="{BB962C8B-B14F-4D97-AF65-F5344CB8AC3E}">
        <p14:creationId xmlns:p14="http://schemas.microsoft.com/office/powerpoint/2010/main" val="2571727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04588" y="21385"/>
            <a:ext cx="7999506" cy="591950"/>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3600" b="1" dirty="0">
                <a:solidFill>
                  <a:srgbClr val="FFFFFF"/>
                </a:solidFill>
                <a:latin typeface="Palatino grande"/>
                <a:ea typeface="ＭＳ Ｐゴシック" pitchFamily="34" charset="-128"/>
                <a:cs typeface="Palatino grande"/>
              </a:rPr>
              <a:t>Segregation &amp; health</a:t>
            </a:r>
            <a:endParaRPr lang="en-US" sz="3600" b="1" dirty="0">
              <a:solidFill>
                <a:srgbClr val="FFFFFF"/>
              </a:solidFill>
              <a:latin typeface="Palatino grande"/>
              <a:cs typeface="Palatino grande"/>
            </a:endParaRPr>
          </a:p>
        </p:txBody>
      </p:sp>
      <p:pic>
        <p:nvPicPr>
          <p:cNvPr id="2" name="Content Placeholder 4">
            <a:extLst>
              <a:ext uri="{FF2B5EF4-FFF2-40B4-BE49-F238E27FC236}">
                <a16:creationId xmlns:a16="http://schemas.microsoft.com/office/drawing/2014/main" id="{D9EAFEED-986C-E9F9-14EB-7905D38DB6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764" y="1236100"/>
            <a:ext cx="8105173" cy="4385799"/>
          </a:xfrm>
          <a:prstGeom prst="rect">
            <a:avLst/>
          </a:prstGeom>
        </p:spPr>
      </p:pic>
      <p:sp>
        <p:nvSpPr>
          <p:cNvPr id="4" name="Title 1">
            <a:extLst>
              <a:ext uri="{FF2B5EF4-FFF2-40B4-BE49-F238E27FC236}">
                <a16:creationId xmlns:a16="http://schemas.microsoft.com/office/drawing/2014/main" id="{8C365B4D-8E1B-3BFD-F39F-BA55FF99A5AC}"/>
              </a:ext>
            </a:extLst>
          </p:cNvPr>
          <p:cNvSpPr txBox="1">
            <a:spLocks/>
          </p:cNvSpPr>
          <p:nvPr/>
        </p:nvSpPr>
        <p:spPr>
          <a:xfrm>
            <a:off x="626990" y="393079"/>
            <a:ext cx="7827209" cy="579744"/>
          </a:xfrm>
          <a:prstGeom prst="rect">
            <a:avLst/>
          </a:prstGeom>
        </p:spPr>
        <p:txBody>
          <a:bodyPr vert="horz" lIns="68580" tIns="34290" rIns="68580" bIns="34290" rtlCol="0" anchor="b">
            <a:normAutofit/>
          </a:bodyPr>
          <a:lstStyle>
            <a:lvl1pPr algn="ctr" defTabSz="914400" rtl="0" eaLnBrk="1" latinLnBrk="0" hangingPunct="1">
              <a:lnSpc>
                <a:spcPct val="80000"/>
              </a:lnSpc>
              <a:spcBef>
                <a:spcPct val="0"/>
              </a:spcBef>
              <a:buNone/>
              <a:defRPr sz="6000" b="1" i="0" kern="1200" spc="-200" baseline="0">
                <a:solidFill>
                  <a:srgbClr val="1F4397"/>
                </a:solidFill>
                <a:latin typeface="News Gothic MT" panose="020B0503020103020203" pitchFamily="34" charset="0"/>
                <a:ea typeface="+mj-ea"/>
                <a:cs typeface="+mj-cs"/>
              </a:defRPr>
            </a:lvl1pPr>
          </a:lstStyle>
          <a:p>
            <a:pPr marL="89297"/>
            <a:r>
              <a:rPr lang="en-US" sz="4000" dirty="0">
                <a:latin typeface="Arial" panose="020B0604020202020204" pitchFamily="34" charset="0"/>
                <a:ea typeface="ＭＳ Ｐゴシック" pitchFamily="34" charset="-128"/>
                <a:cs typeface="Arial" panose="020B0604020202020204" pitchFamily="34" charset="0"/>
              </a:rPr>
              <a:t>Segregation – City-Level</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964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04588" y="21385"/>
            <a:ext cx="7999506" cy="591950"/>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3600" b="1" dirty="0">
                <a:solidFill>
                  <a:srgbClr val="FFFFFF"/>
                </a:solidFill>
                <a:latin typeface="Palatino grande"/>
                <a:ea typeface="ＭＳ Ｐゴシック" pitchFamily="34" charset="-128"/>
                <a:cs typeface="Palatino grande"/>
              </a:rPr>
              <a:t>Segregation &amp; health</a:t>
            </a:r>
            <a:endParaRPr lang="en-US" sz="3600" b="1" dirty="0">
              <a:solidFill>
                <a:srgbClr val="FFFFFF"/>
              </a:solidFill>
              <a:latin typeface="Palatino grande"/>
              <a:cs typeface="Palatino grande"/>
            </a:endParaRPr>
          </a:p>
        </p:txBody>
      </p:sp>
      <p:pic>
        <p:nvPicPr>
          <p:cNvPr id="5" name="Picture 4" descr="stroke belt map.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846649" y="972823"/>
            <a:ext cx="7450702" cy="5757361"/>
          </a:xfrm>
          <a:prstGeom prst="rect">
            <a:avLst/>
          </a:prstGeom>
        </p:spPr>
      </p:pic>
      <p:sp>
        <p:nvSpPr>
          <p:cNvPr id="2" name="Title 1">
            <a:extLst>
              <a:ext uri="{FF2B5EF4-FFF2-40B4-BE49-F238E27FC236}">
                <a16:creationId xmlns:a16="http://schemas.microsoft.com/office/drawing/2014/main" id="{049E0F99-D260-FB05-08F1-42ADA623B2A0}"/>
              </a:ext>
            </a:extLst>
          </p:cNvPr>
          <p:cNvSpPr txBox="1">
            <a:spLocks/>
          </p:cNvSpPr>
          <p:nvPr/>
        </p:nvSpPr>
        <p:spPr>
          <a:xfrm>
            <a:off x="626990" y="393079"/>
            <a:ext cx="7827209" cy="579744"/>
          </a:xfrm>
          <a:prstGeom prst="rect">
            <a:avLst/>
          </a:prstGeom>
        </p:spPr>
        <p:txBody>
          <a:bodyPr vert="horz" lIns="68580" tIns="34290" rIns="68580" bIns="34290" rtlCol="0" anchor="b">
            <a:normAutofit/>
          </a:bodyPr>
          <a:lstStyle>
            <a:lvl1pPr algn="ctr" defTabSz="914400" rtl="0" eaLnBrk="1" latinLnBrk="0" hangingPunct="1">
              <a:lnSpc>
                <a:spcPct val="80000"/>
              </a:lnSpc>
              <a:spcBef>
                <a:spcPct val="0"/>
              </a:spcBef>
              <a:buNone/>
              <a:defRPr sz="6000" b="1" i="0" kern="1200" spc="-200" baseline="0">
                <a:solidFill>
                  <a:srgbClr val="1F4397"/>
                </a:solidFill>
                <a:latin typeface="News Gothic MT" panose="020B0503020103020203" pitchFamily="34" charset="0"/>
                <a:ea typeface="+mj-ea"/>
                <a:cs typeface="+mj-cs"/>
              </a:defRPr>
            </a:lvl1pPr>
          </a:lstStyle>
          <a:p>
            <a:pPr marL="89297"/>
            <a:r>
              <a:rPr lang="en-US" sz="4000" dirty="0">
                <a:latin typeface="Arial" panose="020B0604020202020204" pitchFamily="34" charset="0"/>
                <a:ea typeface="ＭＳ Ｐゴシック" pitchFamily="34" charset="-128"/>
                <a:cs typeface="Arial" panose="020B0604020202020204" pitchFamily="34" charset="0"/>
              </a:rPr>
              <a:t>Segregation - National</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1159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53B98D-6FBB-604F-92D7-7DD12C71FCD8}"/>
              </a:ext>
            </a:extLst>
          </p:cNvPr>
          <p:cNvPicPr>
            <a:picLocks noChangeAspect="1"/>
          </p:cNvPicPr>
          <p:nvPr/>
        </p:nvPicPr>
        <p:blipFill>
          <a:blip r:embed="rId3"/>
          <a:stretch>
            <a:fillRect/>
          </a:stretch>
        </p:blipFill>
        <p:spPr>
          <a:xfrm>
            <a:off x="782772" y="1837497"/>
            <a:ext cx="3789228" cy="4602648"/>
          </a:xfrm>
          <a:prstGeom prst="rect">
            <a:avLst/>
          </a:prstGeom>
          <a:ln>
            <a:solidFill>
              <a:schemeClr val="tx1"/>
            </a:solidFill>
          </a:ln>
        </p:spPr>
      </p:pic>
      <p:pic>
        <p:nvPicPr>
          <p:cNvPr id="2056" name="Picture 8" descr="Graph from the “The Color of Wealth in Boston”">
            <a:extLst>
              <a:ext uri="{FF2B5EF4-FFF2-40B4-BE49-F238E27FC236}">
                <a16:creationId xmlns:a16="http://schemas.microsoft.com/office/drawing/2014/main" id="{F4B88120-E2B9-7C4F-ABC3-837FF52472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6370" y="3724151"/>
            <a:ext cx="2956881" cy="127214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9" name="Picture 11" descr="page35image3579940752">
            <a:extLst>
              <a:ext uri="{FF2B5EF4-FFF2-40B4-BE49-F238E27FC236}">
                <a16:creationId xmlns:a16="http://schemas.microsoft.com/office/drawing/2014/main" id="{E5CDFF20-1055-F741-8E27-47957BC57DA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7763"/>
          <a:stretch/>
        </p:blipFill>
        <p:spPr bwMode="auto">
          <a:xfrm>
            <a:off x="5096370" y="1837497"/>
            <a:ext cx="2924024" cy="159150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E3D7AC21-318B-AF4C-A56F-635A7DEA20A4}"/>
              </a:ext>
            </a:extLst>
          </p:cNvPr>
          <p:cNvSpPr/>
          <p:nvPr/>
        </p:nvSpPr>
        <p:spPr>
          <a:xfrm>
            <a:off x="1084520" y="256626"/>
            <a:ext cx="6776385" cy="1546577"/>
          </a:xfrm>
          <a:prstGeom prst="rect">
            <a:avLst/>
          </a:prstGeom>
          <a:noFill/>
        </p:spPr>
        <p:txBody>
          <a:bodyPr wrap="square" lIns="68580" tIns="34290" rIns="68580" bIns="34290">
            <a:spAutoFit/>
          </a:bodyPr>
          <a:lstStyle/>
          <a:p>
            <a:pPr algn="ctr"/>
            <a:r>
              <a:rPr lang="en-US" sz="9600" b="1" dirty="0">
                <a:ln w="22225">
                  <a:solidFill>
                    <a:schemeClr val="accent2"/>
                  </a:solidFill>
                  <a:prstDash val="solid"/>
                </a:ln>
                <a:solidFill>
                  <a:srgbClr val="002060"/>
                </a:solidFill>
              </a:rPr>
              <a:t>BOSTON</a:t>
            </a:r>
          </a:p>
        </p:txBody>
      </p:sp>
    </p:spTree>
    <p:extLst>
      <p:ext uri="{BB962C8B-B14F-4D97-AF65-F5344CB8AC3E}">
        <p14:creationId xmlns:p14="http://schemas.microsoft.com/office/powerpoint/2010/main" val="2330241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F095E39-ADD2-5913-7580-2D3F9C90D781}"/>
              </a:ext>
            </a:extLst>
          </p:cNvPr>
          <p:cNvGrpSpPr/>
          <p:nvPr/>
        </p:nvGrpSpPr>
        <p:grpSpPr>
          <a:xfrm>
            <a:off x="660400" y="1041991"/>
            <a:ext cx="7655442" cy="5659196"/>
            <a:chOff x="278294" y="1729268"/>
            <a:chExt cx="5963480" cy="4199775"/>
          </a:xfrm>
        </p:grpSpPr>
        <p:pic>
          <p:nvPicPr>
            <p:cNvPr id="4" name="Picture 3">
              <a:extLst>
                <a:ext uri="{FF2B5EF4-FFF2-40B4-BE49-F238E27FC236}">
                  <a16:creationId xmlns:a16="http://schemas.microsoft.com/office/drawing/2014/main" id="{BF8A6104-71A2-254A-1AF9-0B1F869872B2}"/>
                </a:ext>
              </a:extLst>
            </p:cNvPr>
            <p:cNvPicPr>
              <a:picLocks noChangeAspect="1"/>
            </p:cNvPicPr>
            <p:nvPr/>
          </p:nvPicPr>
          <p:blipFill rotWithShape="1">
            <a:blip r:embed="rId3"/>
            <a:srcRect l="1790" t="3576" b="75163"/>
            <a:stretch/>
          </p:blipFill>
          <p:spPr>
            <a:xfrm>
              <a:off x="385048" y="1729268"/>
              <a:ext cx="5856726" cy="1630158"/>
            </a:xfrm>
            <a:prstGeom prst="rect">
              <a:avLst/>
            </a:prstGeom>
          </p:spPr>
        </p:pic>
        <p:pic>
          <p:nvPicPr>
            <p:cNvPr id="6" name="Picture 5">
              <a:extLst>
                <a:ext uri="{FF2B5EF4-FFF2-40B4-BE49-F238E27FC236}">
                  <a16:creationId xmlns:a16="http://schemas.microsoft.com/office/drawing/2014/main" id="{D47D151C-6CE5-8036-9F13-8CBE53F9B979}"/>
                </a:ext>
              </a:extLst>
            </p:cNvPr>
            <p:cNvPicPr>
              <a:picLocks noChangeAspect="1"/>
            </p:cNvPicPr>
            <p:nvPr/>
          </p:nvPicPr>
          <p:blipFill rotWithShape="1">
            <a:blip r:embed="rId3"/>
            <a:srcRect t="36024" b="55368"/>
            <a:stretch/>
          </p:blipFill>
          <p:spPr>
            <a:xfrm>
              <a:off x="278295" y="3359426"/>
              <a:ext cx="5963479" cy="660031"/>
            </a:xfrm>
            <a:prstGeom prst="rect">
              <a:avLst/>
            </a:prstGeom>
          </p:spPr>
        </p:pic>
        <p:pic>
          <p:nvPicPr>
            <p:cNvPr id="8" name="Picture 7">
              <a:extLst>
                <a:ext uri="{FF2B5EF4-FFF2-40B4-BE49-F238E27FC236}">
                  <a16:creationId xmlns:a16="http://schemas.microsoft.com/office/drawing/2014/main" id="{AF6AD877-F73D-EF69-E602-C8FFE9CF11BB}"/>
                </a:ext>
              </a:extLst>
            </p:cNvPr>
            <p:cNvPicPr>
              <a:picLocks noChangeAspect="1"/>
            </p:cNvPicPr>
            <p:nvPr/>
          </p:nvPicPr>
          <p:blipFill rotWithShape="1">
            <a:blip r:embed="rId3"/>
            <a:srcRect t="75094"/>
            <a:stretch/>
          </p:blipFill>
          <p:spPr>
            <a:xfrm>
              <a:off x="278294" y="4019457"/>
              <a:ext cx="5963479" cy="1909586"/>
            </a:xfrm>
            <a:prstGeom prst="rect">
              <a:avLst/>
            </a:prstGeom>
          </p:spPr>
        </p:pic>
      </p:grpSp>
      <p:sp>
        <p:nvSpPr>
          <p:cNvPr id="11" name="Title 1">
            <a:extLst>
              <a:ext uri="{FF2B5EF4-FFF2-40B4-BE49-F238E27FC236}">
                <a16:creationId xmlns:a16="http://schemas.microsoft.com/office/drawing/2014/main" id="{1B17885D-1450-89F0-CCBD-23C974201510}"/>
              </a:ext>
            </a:extLst>
          </p:cNvPr>
          <p:cNvSpPr txBox="1">
            <a:spLocks/>
          </p:cNvSpPr>
          <p:nvPr/>
        </p:nvSpPr>
        <p:spPr>
          <a:xfrm>
            <a:off x="574515" y="375591"/>
            <a:ext cx="7827209" cy="579744"/>
          </a:xfrm>
          <a:prstGeom prst="rect">
            <a:avLst/>
          </a:prstGeom>
        </p:spPr>
        <p:txBody>
          <a:bodyPr vert="horz" lIns="68580" tIns="34290" rIns="68580" bIns="34290" rtlCol="0" anchor="b">
            <a:normAutofit/>
          </a:bodyPr>
          <a:lstStyle>
            <a:lvl1pPr algn="ctr" defTabSz="914400" rtl="0" eaLnBrk="1" latinLnBrk="0" hangingPunct="1">
              <a:lnSpc>
                <a:spcPct val="80000"/>
              </a:lnSpc>
              <a:spcBef>
                <a:spcPct val="0"/>
              </a:spcBef>
              <a:buNone/>
              <a:defRPr sz="6000" b="1" i="0" kern="1200" spc="-200" baseline="0">
                <a:solidFill>
                  <a:srgbClr val="1F4397"/>
                </a:solidFill>
                <a:latin typeface="News Gothic MT" panose="020B0503020103020203" pitchFamily="34" charset="0"/>
                <a:ea typeface="+mj-ea"/>
                <a:cs typeface="+mj-cs"/>
              </a:defRPr>
            </a:lvl1pPr>
          </a:lstStyle>
          <a:p>
            <a:pPr marL="89297"/>
            <a:r>
              <a:rPr lang="en-US" sz="4000" dirty="0">
                <a:latin typeface="Arial" panose="020B0604020202020204" pitchFamily="34" charset="0"/>
                <a:ea typeface="ＭＳ Ｐゴシック" pitchFamily="34" charset="-128"/>
                <a:cs typeface="Arial" panose="020B0604020202020204" pitchFamily="34" charset="0"/>
              </a:rPr>
              <a:t>Poverty</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2232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pie chart&#10;&#10;Description automatically generated">
            <a:extLst>
              <a:ext uri="{FF2B5EF4-FFF2-40B4-BE49-F238E27FC236}">
                <a16:creationId xmlns:a16="http://schemas.microsoft.com/office/drawing/2014/main" id="{AAED63BE-67BD-A440-B81D-320403ED2CF8}"/>
              </a:ext>
            </a:extLst>
          </p:cNvPr>
          <p:cNvPicPr>
            <a:picLocks noChangeAspect="1"/>
          </p:cNvPicPr>
          <p:nvPr/>
        </p:nvPicPr>
        <p:blipFill rotWithShape="1">
          <a:blip r:embed="rId3"/>
          <a:srcRect l="4323" t="7685" r="3294" b="2950"/>
          <a:stretch/>
        </p:blipFill>
        <p:spPr>
          <a:xfrm>
            <a:off x="317795" y="1098294"/>
            <a:ext cx="4921693" cy="2677981"/>
          </a:xfrm>
          <a:prstGeom prst="rect">
            <a:avLst/>
          </a:prstGeom>
          <a:ln>
            <a:solidFill>
              <a:schemeClr val="accent1"/>
            </a:solidFill>
          </a:ln>
        </p:spPr>
      </p:pic>
      <p:pic>
        <p:nvPicPr>
          <p:cNvPr id="7" name="Picture 6" descr="A picture containing text&#10;&#10;Description automatically generated">
            <a:extLst>
              <a:ext uri="{FF2B5EF4-FFF2-40B4-BE49-F238E27FC236}">
                <a16:creationId xmlns:a16="http://schemas.microsoft.com/office/drawing/2014/main" id="{C834637F-3AC7-E54F-A3DB-DE8D7ED8C3C4}"/>
              </a:ext>
            </a:extLst>
          </p:cNvPr>
          <p:cNvPicPr>
            <a:picLocks noChangeAspect="1"/>
          </p:cNvPicPr>
          <p:nvPr/>
        </p:nvPicPr>
        <p:blipFill rotWithShape="1">
          <a:blip r:embed="rId4"/>
          <a:srcRect l="1700" t="6232" r="1308" b="1884"/>
          <a:stretch/>
        </p:blipFill>
        <p:spPr>
          <a:xfrm>
            <a:off x="5059335" y="3776275"/>
            <a:ext cx="3766870" cy="2898296"/>
          </a:xfrm>
          <a:prstGeom prst="rect">
            <a:avLst/>
          </a:prstGeom>
          <a:ln>
            <a:solidFill>
              <a:schemeClr val="accent1"/>
            </a:solidFill>
          </a:ln>
        </p:spPr>
      </p:pic>
      <p:sp>
        <p:nvSpPr>
          <p:cNvPr id="5" name="Title 1">
            <a:extLst>
              <a:ext uri="{FF2B5EF4-FFF2-40B4-BE49-F238E27FC236}">
                <a16:creationId xmlns:a16="http://schemas.microsoft.com/office/drawing/2014/main" id="{8AD46565-6FA1-0F4C-9AF5-E42B7885298B}"/>
              </a:ext>
            </a:extLst>
          </p:cNvPr>
          <p:cNvSpPr>
            <a:spLocks noGrp="1"/>
          </p:cNvSpPr>
          <p:nvPr>
            <p:ph type="title"/>
          </p:nvPr>
        </p:nvSpPr>
        <p:spPr>
          <a:xfrm>
            <a:off x="254000" y="0"/>
            <a:ext cx="8229600" cy="792162"/>
          </a:xfrm>
        </p:spPr>
        <p:txBody>
          <a:bodyPr>
            <a:normAutofit/>
          </a:bodyPr>
          <a:lstStyle/>
          <a:p>
            <a:r>
              <a:rPr lang="en-US" sz="3200" b="1" dirty="0">
                <a:latin typeface="Palatino grande"/>
                <a:ea typeface="ＭＳ Ｐゴシック" pitchFamily="34" charset="-128"/>
                <a:cs typeface="Palatino grande"/>
              </a:rPr>
              <a:t>Changing th</a:t>
            </a:r>
            <a:r>
              <a:rPr lang="en-US" sz="3200" dirty="0">
                <a:latin typeface="Palatino grande"/>
                <a:ea typeface="ＭＳ Ｐゴシック" pitchFamily="34" charset="-128"/>
                <a:cs typeface="Palatino grande"/>
              </a:rPr>
              <a:t>e context</a:t>
            </a:r>
            <a:endParaRPr lang="en-US" sz="3200" b="1" dirty="0">
              <a:latin typeface="Palatino grande"/>
              <a:cs typeface="Palatino grande"/>
            </a:endParaRPr>
          </a:p>
        </p:txBody>
      </p:sp>
      <p:sp>
        <p:nvSpPr>
          <p:cNvPr id="9" name="Title 1">
            <a:extLst>
              <a:ext uri="{FF2B5EF4-FFF2-40B4-BE49-F238E27FC236}">
                <a16:creationId xmlns:a16="http://schemas.microsoft.com/office/drawing/2014/main" id="{93D308C4-A5D1-BF84-6E08-F0182F182899}"/>
              </a:ext>
            </a:extLst>
          </p:cNvPr>
          <p:cNvSpPr txBox="1">
            <a:spLocks/>
          </p:cNvSpPr>
          <p:nvPr/>
        </p:nvSpPr>
        <p:spPr>
          <a:xfrm>
            <a:off x="574515" y="375591"/>
            <a:ext cx="7827209" cy="579744"/>
          </a:xfrm>
          <a:prstGeom prst="rect">
            <a:avLst/>
          </a:prstGeom>
        </p:spPr>
        <p:txBody>
          <a:bodyPr vert="horz" lIns="68580" tIns="34290" rIns="68580" bIns="34290" rtlCol="0" anchor="b">
            <a:normAutofit/>
          </a:bodyPr>
          <a:lstStyle>
            <a:lvl1pPr algn="ctr" defTabSz="914400" rtl="0" eaLnBrk="1" latinLnBrk="0" hangingPunct="1">
              <a:lnSpc>
                <a:spcPct val="80000"/>
              </a:lnSpc>
              <a:spcBef>
                <a:spcPct val="0"/>
              </a:spcBef>
              <a:buNone/>
              <a:defRPr sz="6000" b="1" i="0" kern="1200" spc="-200" baseline="0">
                <a:solidFill>
                  <a:srgbClr val="1F4397"/>
                </a:solidFill>
                <a:latin typeface="News Gothic MT" panose="020B0503020103020203" pitchFamily="34" charset="0"/>
                <a:ea typeface="+mj-ea"/>
                <a:cs typeface="+mj-cs"/>
              </a:defRPr>
            </a:lvl1pPr>
          </a:lstStyle>
          <a:p>
            <a:pPr marL="89297"/>
            <a:r>
              <a:rPr lang="en-US" sz="4000" dirty="0">
                <a:latin typeface="Arial" panose="020B0604020202020204" pitchFamily="34" charset="0"/>
                <a:ea typeface="ＭＳ Ｐゴシック" pitchFamily="34" charset="-128"/>
                <a:cs typeface="Arial" panose="020B0604020202020204" pitchFamily="34" charset="0"/>
              </a:rPr>
              <a:t>Lack of health insurance</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5105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Chart&#10;&#10;Description automatically generated">
            <a:extLst>
              <a:ext uri="{FF2B5EF4-FFF2-40B4-BE49-F238E27FC236}">
                <a16:creationId xmlns:a16="http://schemas.microsoft.com/office/drawing/2014/main" id="{EC792C6A-F718-C24A-8490-59E1DB247826}"/>
              </a:ext>
            </a:extLst>
          </p:cNvPr>
          <p:cNvPicPr>
            <a:picLocks noChangeAspect="1"/>
          </p:cNvPicPr>
          <p:nvPr/>
        </p:nvPicPr>
        <p:blipFill rotWithShape="1">
          <a:blip r:embed="rId2"/>
          <a:srcRect l="3097" t="7971" r="2827" b="3768"/>
          <a:stretch/>
        </p:blipFill>
        <p:spPr>
          <a:xfrm>
            <a:off x="673376" y="1486957"/>
            <a:ext cx="7797248" cy="4114839"/>
          </a:xfrm>
          <a:prstGeom prst="rect">
            <a:avLst/>
          </a:prstGeom>
        </p:spPr>
      </p:pic>
      <p:sp>
        <p:nvSpPr>
          <p:cNvPr id="6" name="Title 1">
            <a:extLst>
              <a:ext uri="{FF2B5EF4-FFF2-40B4-BE49-F238E27FC236}">
                <a16:creationId xmlns:a16="http://schemas.microsoft.com/office/drawing/2014/main" id="{EF6D599D-D62E-EB49-91E4-6A3A355DCDB7}"/>
              </a:ext>
            </a:extLst>
          </p:cNvPr>
          <p:cNvSpPr>
            <a:spLocks noGrp="1"/>
          </p:cNvSpPr>
          <p:nvPr>
            <p:ph type="title"/>
          </p:nvPr>
        </p:nvSpPr>
        <p:spPr>
          <a:xfrm>
            <a:off x="254000" y="0"/>
            <a:ext cx="8229600" cy="792162"/>
          </a:xfrm>
        </p:spPr>
        <p:txBody>
          <a:bodyPr>
            <a:normAutofit/>
          </a:bodyPr>
          <a:lstStyle/>
          <a:p>
            <a:r>
              <a:rPr lang="en-US" sz="3200" b="1" dirty="0">
                <a:latin typeface="Palatino grande"/>
                <a:ea typeface="ＭＳ Ｐゴシック" pitchFamily="34" charset="-128"/>
                <a:cs typeface="Palatino grande"/>
              </a:rPr>
              <a:t>Changing th</a:t>
            </a:r>
            <a:r>
              <a:rPr lang="en-US" sz="3200" dirty="0">
                <a:latin typeface="Palatino grande"/>
                <a:ea typeface="ＭＳ Ｐゴシック" pitchFamily="34" charset="-128"/>
                <a:cs typeface="Palatino grande"/>
              </a:rPr>
              <a:t>e context</a:t>
            </a:r>
            <a:endParaRPr lang="en-US" sz="3200" b="1" dirty="0">
              <a:latin typeface="Palatino grande"/>
              <a:cs typeface="Palatino grande"/>
            </a:endParaRPr>
          </a:p>
        </p:txBody>
      </p:sp>
      <p:sp>
        <p:nvSpPr>
          <p:cNvPr id="2" name="Title 1">
            <a:extLst>
              <a:ext uri="{FF2B5EF4-FFF2-40B4-BE49-F238E27FC236}">
                <a16:creationId xmlns:a16="http://schemas.microsoft.com/office/drawing/2014/main" id="{6535D106-8C3A-AED2-0895-4A6DB67B343D}"/>
              </a:ext>
            </a:extLst>
          </p:cNvPr>
          <p:cNvSpPr txBox="1">
            <a:spLocks/>
          </p:cNvSpPr>
          <p:nvPr/>
        </p:nvSpPr>
        <p:spPr>
          <a:xfrm>
            <a:off x="574515" y="375591"/>
            <a:ext cx="7827209" cy="579744"/>
          </a:xfrm>
          <a:prstGeom prst="rect">
            <a:avLst/>
          </a:prstGeom>
        </p:spPr>
        <p:txBody>
          <a:bodyPr vert="horz" lIns="68580" tIns="34290" rIns="68580" bIns="34290" rtlCol="0" anchor="b">
            <a:normAutofit/>
          </a:bodyPr>
          <a:lstStyle>
            <a:lvl1pPr algn="ctr" defTabSz="914400" rtl="0" eaLnBrk="1" latinLnBrk="0" hangingPunct="1">
              <a:lnSpc>
                <a:spcPct val="80000"/>
              </a:lnSpc>
              <a:spcBef>
                <a:spcPct val="0"/>
              </a:spcBef>
              <a:buNone/>
              <a:defRPr sz="6000" b="1" i="0" kern="1200" spc="-200" baseline="0">
                <a:solidFill>
                  <a:srgbClr val="1F4397"/>
                </a:solidFill>
                <a:latin typeface="News Gothic MT" panose="020B0503020103020203" pitchFamily="34" charset="0"/>
                <a:ea typeface="+mj-ea"/>
                <a:cs typeface="+mj-cs"/>
              </a:defRPr>
            </a:lvl1pPr>
          </a:lstStyle>
          <a:p>
            <a:pPr marL="89297"/>
            <a:r>
              <a:rPr lang="en-US" sz="4000" dirty="0">
                <a:latin typeface="Arial" panose="020B0604020202020204" pitchFamily="34" charset="0"/>
                <a:ea typeface="ＭＳ Ｐゴシック" pitchFamily="34" charset="-128"/>
                <a:cs typeface="Arial" panose="020B0604020202020204" pitchFamily="34" charset="0"/>
              </a:rPr>
              <a:t>Lack of health insurance</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1049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775353" y="3139128"/>
            <a:ext cx="7827209" cy="579744"/>
          </a:xfrm>
          <a:prstGeom prst="rect">
            <a:avLst/>
          </a:prstGeom>
        </p:spPr>
        <p:txBody>
          <a:bodyPr vert="horz" lIns="68580" tIns="34290" rIns="68580" bIns="34290" rtlCol="0" anchor="b">
            <a:normAutofit/>
          </a:bodyPr>
          <a:lstStyle>
            <a:lvl1pPr algn="ctr" defTabSz="914400" rtl="0" eaLnBrk="1" latinLnBrk="0" hangingPunct="1">
              <a:lnSpc>
                <a:spcPct val="80000"/>
              </a:lnSpc>
              <a:spcBef>
                <a:spcPct val="0"/>
              </a:spcBef>
              <a:buNone/>
              <a:defRPr sz="6000" b="1" i="0" kern="1200" spc="-200" baseline="0">
                <a:solidFill>
                  <a:srgbClr val="1F4397"/>
                </a:solidFill>
                <a:latin typeface="News Gothic MT" panose="020B0503020103020203" pitchFamily="34" charset="0"/>
                <a:ea typeface="+mj-ea"/>
                <a:cs typeface="+mj-cs"/>
              </a:defRPr>
            </a:lvl1pPr>
          </a:lstStyle>
          <a:p>
            <a:pPr marL="89297"/>
            <a:r>
              <a:rPr lang="en-US" sz="4000" dirty="0">
                <a:latin typeface="Arial" panose="020B0604020202020204" pitchFamily="34" charset="0"/>
                <a:ea typeface="ＭＳ Ｐゴシック" pitchFamily="34" charset="-128"/>
                <a:cs typeface="Arial" panose="020B0604020202020204" pitchFamily="34" charset="0"/>
              </a:rPr>
              <a:t>Approach for the future</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7218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658395" y="3139128"/>
            <a:ext cx="7827209" cy="579744"/>
          </a:xfrm>
          <a:prstGeom prst="rect">
            <a:avLst/>
          </a:prstGeom>
        </p:spPr>
        <p:txBody>
          <a:bodyPr vert="horz" lIns="68580" tIns="34290" rIns="68580" bIns="34290" rtlCol="0" anchor="b">
            <a:normAutofit/>
          </a:bodyPr>
          <a:lstStyle>
            <a:lvl1pPr algn="ctr" defTabSz="914400" rtl="0" eaLnBrk="1" latinLnBrk="0" hangingPunct="1">
              <a:lnSpc>
                <a:spcPct val="80000"/>
              </a:lnSpc>
              <a:spcBef>
                <a:spcPct val="0"/>
              </a:spcBef>
              <a:buNone/>
              <a:defRPr sz="6000" b="1" i="0" kern="1200" spc="-200" baseline="0">
                <a:solidFill>
                  <a:srgbClr val="1F4397"/>
                </a:solidFill>
                <a:latin typeface="News Gothic MT" panose="020B0503020103020203" pitchFamily="34" charset="0"/>
                <a:ea typeface="+mj-ea"/>
                <a:cs typeface="+mj-cs"/>
              </a:defRPr>
            </a:lvl1pPr>
          </a:lstStyle>
          <a:p>
            <a:pPr marL="89297"/>
            <a:r>
              <a:rPr lang="en-US" sz="4000" dirty="0">
                <a:latin typeface="Arial" panose="020B0604020202020204" pitchFamily="34" charset="0"/>
                <a:ea typeface="ＭＳ Ｐゴシック" pitchFamily="34" charset="-128"/>
                <a:cs typeface="Arial" panose="020B0604020202020204" pitchFamily="34" charset="0"/>
              </a:rPr>
              <a:t>The COVID-19 pandemic</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557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1150799"/>
            <a:ext cx="9144000" cy="5149516"/>
          </a:xfrm>
          <a:prstGeom prst="rect">
            <a:avLst/>
          </a:prstGeom>
        </p:spPr>
      </p:pic>
      <p:sp>
        <p:nvSpPr>
          <p:cNvPr id="8" name="Text Box 3"/>
          <p:cNvSpPr txBox="1">
            <a:spLocks noChangeArrowheads="1"/>
          </p:cNvSpPr>
          <p:nvPr/>
        </p:nvSpPr>
        <p:spPr bwMode="auto">
          <a:xfrm>
            <a:off x="2513106" y="6480435"/>
            <a:ext cx="6630894" cy="246221"/>
          </a:xfrm>
          <a:prstGeom prst="rect">
            <a:avLst/>
          </a:prstGeom>
          <a:noFill/>
          <a:ln w="9525">
            <a:noFill/>
            <a:miter lim="800000"/>
            <a:headEnd/>
            <a:tailEnd/>
          </a:ln>
        </p:spPr>
        <p:txBody>
          <a:bodyPr wrap="square">
            <a:spAutoFit/>
          </a:bodyPr>
          <a:lstStyle/>
          <a:p>
            <a:pPr algn="r"/>
            <a:r>
              <a:rPr lang="en-US" sz="1000" dirty="0"/>
              <a:t>Image credit: Tony Ruth for Design in Tech Report at Paper Pinecone.. </a:t>
            </a:r>
          </a:p>
        </p:txBody>
      </p:sp>
      <p:sp>
        <p:nvSpPr>
          <p:cNvPr id="4" name="Title 1"/>
          <p:cNvSpPr>
            <a:spLocks noGrp="1"/>
          </p:cNvSpPr>
          <p:nvPr>
            <p:ph type="title"/>
          </p:nvPr>
        </p:nvSpPr>
        <p:spPr>
          <a:xfrm>
            <a:off x="0" y="0"/>
            <a:ext cx="8233500" cy="772992"/>
          </a:xfrm>
        </p:spPr>
        <p:txBody>
          <a:bodyPr>
            <a:normAutofit/>
          </a:bodyPr>
          <a:lstStyle/>
          <a:p>
            <a:pPr marL="119063"/>
            <a:r>
              <a:rPr lang="en-US" sz="3600" dirty="0">
                <a:latin typeface="Palatino grande"/>
                <a:ea typeface="ＭＳ Ｐゴシック" pitchFamily="34" charset="-128"/>
                <a:cs typeface="Palatino grande"/>
              </a:rPr>
              <a:t>Structural racism</a:t>
            </a:r>
            <a:endParaRPr lang="en-US" sz="3600" dirty="0">
              <a:latin typeface="Palatino grande"/>
              <a:cs typeface="Palatino grande"/>
            </a:endParaRPr>
          </a:p>
        </p:txBody>
      </p:sp>
    </p:spTree>
    <p:extLst>
      <p:ext uri="{BB962C8B-B14F-4D97-AF65-F5344CB8AC3E}">
        <p14:creationId xmlns:p14="http://schemas.microsoft.com/office/powerpoint/2010/main" val="428711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1" name="Picture 2"/>
          <p:cNvPicPr>
            <a:picLocks noChangeAspect="1" noChangeArrowheads="1"/>
          </p:cNvPicPr>
          <p:nvPr/>
        </p:nvPicPr>
        <p:blipFill>
          <a:blip r:embed="rId3" cstate="print"/>
          <a:srcRect/>
          <a:stretch>
            <a:fillRect/>
          </a:stretch>
        </p:blipFill>
        <p:spPr bwMode="auto">
          <a:xfrm>
            <a:off x="324229" y="784625"/>
            <a:ext cx="8686801" cy="5288749"/>
          </a:xfrm>
          <a:prstGeom prst="rect">
            <a:avLst/>
          </a:prstGeom>
          <a:noFill/>
          <a:ln w="9525">
            <a:noFill/>
            <a:miter lim="800000"/>
            <a:headEnd/>
            <a:tailEnd/>
          </a:ln>
        </p:spPr>
      </p:pic>
      <p:sp>
        <p:nvSpPr>
          <p:cNvPr id="3" name="Title 1"/>
          <p:cNvSpPr txBox="1">
            <a:spLocks/>
          </p:cNvSpPr>
          <p:nvPr/>
        </p:nvSpPr>
        <p:spPr>
          <a:xfrm>
            <a:off x="132970" y="0"/>
            <a:ext cx="8229600" cy="1143000"/>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3600" b="1" dirty="0">
                <a:solidFill>
                  <a:schemeClr val="tx2"/>
                </a:solidFill>
                <a:latin typeface="Palatino grande"/>
                <a:ea typeface="ＭＳ Ｐゴシック" pitchFamily="34" charset="-128"/>
                <a:cs typeface="Palatino grande"/>
              </a:rPr>
              <a:t>Determinants of Health</a:t>
            </a:r>
            <a:endParaRPr lang="en-US" sz="3600" b="1" dirty="0">
              <a:solidFill>
                <a:schemeClr val="tx2"/>
              </a:solidFill>
              <a:latin typeface="Palatino grande"/>
              <a:cs typeface="Palatino grande"/>
            </a:endParaRPr>
          </a:p>
        </p:txBody>
      </p:sp>
      <p:sp>
        <p:nvSpPr>
          <p:cNvPr id="4" name="Text Box 3"/>
          <p:cNvSpPr txBox="1">
            <a:spLocks noChangeArrowheads="1"/>
          </p:cNvSpPr>
          <p:nvPr/>
        </p:nvSpPr>
        <p:spPr bwMode="auto">
          <a:xfrm>
            <a:off x="3429000" y="6477000"/>
            <a:ext cx="5562600" cy="244475"/>
          </a:xfrm>
          <a:prstGeom prst="rect">
            <a:avLst/>
          </a:prstGeom>
          <a:noFill/>
          <a:ln w="9525">
            <a:noFill/>
            <a:miter lim="800000"/>
            <a:headEnd/>
            <a:tailEnd/>
          </a:ln>
        </p:spPr>
        <p:txBody>
          <a:bodyPr>
            <a:spAutoFit/>
          </a:bodyPr>
          <a:lstStyle/>
          <a:p>
            <a:pPr algn="r">
              <a:spcBef>
                <a:spcPct val="50000"/>
              </a:spcBef>
            </a:pPr>
            <a:r>
              <a:rPr lang="en-US" sz="1000" dirty="0">
                <a:latin typeface="Palatino Linotype" pitchFamily="18" charset="0"/>
                <a:ea typeface="ＭＳ Ｐゴシック" pitchFamily="34" charset="-128"/>
              </a:rPr>
              <a:t>World Health Organization, 2010.</a:t>
            </a:r>
          </a:p>
        </p:txBody>
      </p:sp>
    </p:spTree>
    <p:extLst>
      <p:ext uri="{BB962C8B-B14F-4D97-AF65-F5344CB8AC3E}">
        <p14:creationId xmlns:p14="http://schemas.microsoft.com/office/powerpoint/2010/main" val="12733112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p:cNvSpPr txBox="1">
            <a:spLocks/>
          </p:cNvSpPr>
          <p:nvPr/>
        </p:nvSpPr>
        <p:spPr>
          <a:xfrm>
            <a:off x="62712" y="0"/>
            <a:ext cx="8229600" cy="1143000"/>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3600" b="1" dirty="0">
                <a:solidFill>
                  <a:srgbClr val="FFFFFF"/>
                </a:solidFill>
                <a:latin typeface="Palatino grande"/>
                <a:ea typeface="ＭＳ Ｐゴシック" pitchFamily="34" charset="-128"/>
                <a:cs typeface="Palatino grande"/>
              </a:rPr>
              <a:t>Health equity</a:t>
            </a:r>
            <a:endParaRPr lang="en-US" sz="3600" b="1" dirty="0">
              <a:solidFill>
                <a:srgbClr val="FFFFFF"/>
              </a:solidFill>
              <a:latin typeface="Palatino grande"/>
              <a:cs typeface="Palatino grande"/>
            </a:endParaRPr>
          </a:p>
        </p:txBody>
      </p:sp>
      <p:sp>
        <p:nvSpPr>
          <p:cNvPr id="4" name="Text Box 3"/>
          <p:cNvSpPr txBox="1">
            <a:spLocks noChangeArrowheads="1"/>
          </p:cNvSpPr>
          <p:nvPr/>
        </p:nvSpPr>
        <p:spPr bwMode="auto">
          <a:xfrm>
            <a:off x="2360706" y="6248400"/>
            <a:ext cx="6630894" cy="553998"/>
          </a:xfrm>
          <a:prstGeom prst="rect">
            <a:avLst/>
          </a:prstGeom>
          <a:noFill/>
          <a:ln w="9525">
            <a:noFill/>
            <a:miter lim="800000"/>
            <a:headEnd/>
            <a:tailEnd/>
          </a:ln>
        </p:spPr>
        <p:txBody>
          <a:bodyPr wrap="square">
            <a:spAutoFit/>
          </a:bodyPr>
          <a:lstStyle/>
          <a:p>
            <a:pPr algn="r"/>
            <a:r>
              <a:rPr lang="en-US" sz="1000" dirty="0" err="1"/>
              <a:t>Braveman</a:t>
            </a:r>
            <a:r>
              <a:rPr lang="en-US" sz="1000" dirty="0"/>
              <a:t> P, </a:t>
            </a:r>
            <a:r>
              <a:rPr lang="en-US" sz="1000" dirty="0" err="1"/>
              <a:t>Arkin</a:t>
            </a:r>
            <a:r>
              <a:rPr lang="en-US" sz="1000" dirty="0"/>
              <a:t> E, Orleans T, Proctor D, and Plough A. </a:t>
            </a:r>
          </a:p>
          <a:p>
            <a:pPr algn="r"/>
            <a:r>
              <a:rPr lang="en-US" sz="1000" i="1" dirty="0"/>
              <a:t>What Is Health Equity? And What Difference Does a Definition Make? </a:t>
            </a:r>
          </a:p>
          <a:p>
            <a:pPr algn="r"/>
            <a:r>
              <a:rPr lang="en-US" sz="1000" dirty="0"/>
              <a:t>Princeton, NJ: Robert Wood Johnson Foundation, 2017. </a:t>
            </a:r>
          </a:p>
        </p:txBody>
      </p:sp>
      <p:sp>
        <p:nvSpPr>
          <p:cNvPr id="5" name="Content Placeholder 4"/>
          <p:cNvSpPr>
            <a:spLocks noGrp="1"/>
          </p:cNvSpPr>
          <p:nvPr>
            <p:ph idx="1"/>
          </p:nvPr>
        </p:nvSpPr>
        <p:spPr>
          <a:xfrm>
            <a:off x="457200" y="1219200"/>
            <a:ext cx="8229600" cy="4906963"/>
          </a:xfrm>
        </p:spPr>
        <p:txBody>
          <a:bodyPr>
            <a:noAutofit/>
          </a:bodyPr>
          <a:lstStyle/>
          <a:p>
            <a:r>
              <a:rPr lang="en-US" sz="2400" b="1" dirty="0">
                <a:latin typeface="Palatino"/>
                <a:cs typeface="Palatino"/>
              </a:rPr>
              <a:t>Health equity means that </a:t>
            </a:r>
            <a:r>
              <a:rPr lang="en-US" sz="2400" b="1" i="1" dirty="0">
                <a:latin typeface="Palatino"/>
                <a:cs typeface="Palatino"/>
              </a:rPr>
              <a:t>everyone</a:t>
            </a:r>
            <a:r>
              <a:rPr lang="en-US" sz="2400" b="1" dirty="0">
                <a:latin typeface="Palatino"/>
                <a:cs typeface="Palatino"/>
              </a:rPr>
              <a:t> has a fair and just opportunity to be as healthy as possible. </a:t>
            </a:r>
            <a:r>
              <a:rPr lang="en-US" sz="2400" dirty="0">
                <a:latin typeface="Palatino"/>
                <a:cs typeface="Palatino"/>
              </a:rPr>
              <a:t>This requires removing obstacles to health such as poverty, discrimination, and their consequences, including powerlessness and lack of access to good jobs with fair pay, quality education and housing, safe environments, and health care. </a:t>
            </a:r>
          </a:p>
          <a:p>
            <a:r>
              <a:rPr lang="en-US" sz="2400" dirty="0">
                <a:latin typeface="Palatino"/>
                <a:cs typeface="Palatino"/>
              </a:rPr>
              <a:t>For the purposes of </a:t>
            </a:r>
            <a:r>
              <a:rPr lang="en-US" sz="2400" b="1" dirty="0">
                <a:latin typeface="Palatino"/>
                <a:cs typeface="Palatino"/>
              </a:rPr>
              <a:t>measurement</a:t>
            </a:r>
            <a:r>
              <a:rPr lang="en-US" sz="2400" dirty="0">
                <a:latin typeface="Palatino"/>
                <a:cs typeface="Palatino"/>
              </a:rPr>
              <a:t>, health equity means reducing and ultimately eliminating disparities in health and its determinants that adversely affect excluded or marginalized groups.</a:t>
            </a:r>
          </a:p>
        </p:txBody>
      </p:sp>
    </p:spTree>
    <p:extLst>
      <p:ext uri="{BB962C8B-B14F-4D97-AF65-F5344CB8AC3E}">
        <p14:creationId xmlns:p14="http://schemas.microsoft.com/office/powerpoint/2010/main" val="50844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Health-Impact-Pyramid.png"/>
          <p:cNvPicPr>
            <a:picLocks noChangeAspect="1"/>
          </p:cNvPicPr>
          <p:nvPr/>
        </p:nvPicPr>
        <p:blipFill>
          <a:blip r:embed="rId3" cstate="print"/>
          <a:stretch>
            <a:fillRect/>
          </a:stretch>
        </p:blipFill>
        <p:spPr>
          <a:xfrm>
            <a:off x="1219200" y="1066800"/>
            <a:ext cx="6705600" cy="5357430"/>
          </a:xfrm>
          <a:prstGeom prst="rect">
            <a:avLst/>
          </a:prstGeom>
        </p:spPr>
      </p:pic>
      <p:sp>
        <p:nvSpPr>
          <p:cNvPr id="4" name="Text Box 3"/>
          <p:cNvSpPr txBox="1">
            <a:spLocks noChangeArrowheads="1"/>
          </p:cNvSpPr>
          <p:nvPr/>
        </p:nvSpPr>
        <p:spPr bwMode="auto">
          <a:xfrm>
            <a:off x="3429000" y="6477000"/>
            <a:ext cx="5562600" cy="630942"/>
          </a:xfrm>
          <a:prstGeom prst="rect">
            <a:avLst/>
          </a:prstGeom>
          <a:noFill/>
          <a:ln w="9525">
            <a:noFill/>
            <a:miter lim="800000"/>
            <a:headEnd/>
            <a:tailEnd/>
          </a:ln>
        </p:spPr>
        <p:txBody>
          <a:bodyPr>
            <a:spAutoFit/>
          </a:bodyPr>
          <a:lstStyle/>
          <a:p>
            <a:pPr algn="r">
              <a:spcBef>
                <a:spcPct val="50000"/>
              </a:spcBef>
            </a:pPr>
            <a:r>
              <a:rPr lang="en-US" sz="1000" dirty="0"/>
              <a:t>Source: </a:t>
            </a:r>
            <a:r>
              <a:rPr lang="en-US" sz="1000" dirty="0" err="1"/>
              <a:t>Frieden</a:t>
            </a:r>
            <a:r>
              <a:rPr lang="en-US" sz="1000" dirty="0"/>
              <a:t>, T. A Framework for Public Heath Action: The Health Impact Pyramid. Am J Public Health. 2010; April; 100(4): 590–595. </a:t>
            </a:r>
          </a:p>
          <a:p>
            <a:pPr algn="r">
              <a:spcBef>
                <a:spcPct val="50000"/>
              </a:spcBef>
            </a:pPr>
            <a:endParaRPr lang="en-US" sz="1000" dirty="0">
              <a:latin typeface="Palatino Linotype" pitchFamily="18" charset="0"/>
              <a:ea typeface="ＭＳ Ｐゴシック" pitchFamily="34" charset="-128"/>
            </a:endParaRPr>
          </a:p>
        </p:txBody>
      </p:sp>
      <p:sp>
        <p:nvSpPr>
          <p:cNvPr id="2" name="Title 1">
            <a:extLst>
              <a:ext uri="{FF2B5EF4-FFF2-40B4-BE49-F238E27FC236}">
                <a16:creationId xmlns:a16="http://schemas.microsoft.com/office/drawing/2014/main" id="{F21ED723-9D44-DEA9-BA8A-7F3DC9D4B3F4}"/>
              </a:ext>
            </a:extLst>
          </p:cNvPr>
          <p:cNvSpPr txBox="1">
            <a:spLocks/>
          </p:cNvSpPr>
          <p:nvPr/>
        </p:nvSpPr>
        <p:spPr>
          <a:xfrm>
            <a:off x="73710" y="254249"/>
            <a:ext cx="8996579" cy="629569"/>
          </a:xfrm>
          <a:prstGeom prst="rect">
            <a:avLst/>
          </a:prstGeom>
        </p:spPr>
        <p:txBody>
          <a:bodyPr vert="horz" lIns="68580" tIns="34290" rIns="68580" bIns="34290" rtlCol="0" anchor="b">
            <a:noAutofit/>
          </a:bodyPr>
          <a:lstStyle>
            <a:lvl1pPr algn="ctr" defTabSz="914400" rtl="0" eaLnBrk="1" latinLnBrk="0" hangingPunct="1">
              <a:lnSpc>
                <a:spcPct val="80000"/>
              </a:lnSpc>
              <a:spcBef>
                <a:spcPct val="0"/>
              </a:spcBef>
              <a:buNone/>
              <a:defRPr sz="6000" b="1" i="0" kern="1200" spc="-200" baseline="0">
                <a:solidFill>
                  <a:srgbClr val="1F4397"/>
                </a:solidFill>
                <a:latin typeface="News Gothic MT" panose="020B0503020103020203" pitchFamily="34" charset="0"/>
                <a:ea typeface="+mj-ea"/>
                <a:cs typeface="+mj-cs"/>
              </a:defRPr>
            </a:lvl1pPr>
          </a:lstStyle>
          <a:p>
            <a:pPr marL="89297"/>
            <a:r>
              <a:rPr lang="en-US" sz="4000" dirty="0">
                <a:latin typeface="Arial" panose="020B0604020202020204" pitchFamily="34" charset="0"/>
                <a:ea typeface="ＭＳ Ｐゴシック" pitchFamily="34" charset="-128"/>
                <a:cs typeface="Arial" panose="020B0604020202020204" pitchFamily="34" charset="0"/>
              </a:rPr>
              <a:t>Framework for Action</a:t>
            </a:r>
          </a:p>
        </p:txBody>
      </p:sp>
    </p:spTree>
    <p:extLst>
      <p:ext uri="{BB962C8B-B14F-4D97-AF65-F5344CB8AC3E}">
        <p14:creationId xmlns:p14="http://schemas.microsoft.com/office/powerpoint/2010/main" val="10834003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2" name="Diagram 11">
            <a:extLst>
              <a:ext uri="{FF2B5EF4-FFF2-40B4-BE49-F238E27FC236}">
                <a16:creationId xmlns:a16="http://schemas.microsoft.com/office/drawing/2014/main" id="{AD375ECF-9C5F-7845-BC03-BC937B7D68E1}"/>
              </a:ext>
            </a:extLst>
          </p:cNvPr>
          <p:cNvGraphicFramePr/>
          <p:nvPr>
            <p:extLst>
              <p:ext uri="{D42A27DB-BD31-4B8C-83A1-F6EECF244321}">
                <p14:modId xmlns:p14="http://schemas.microsoft.com/office/powerpoint/2010/main" val="3993339399"/>
              </p:ext>
            </p:extLst>
          </p:nvPr>
        </p:nvGraphicFramePr>
        <p:xfrm>
          <a:off x="798032" y="1561196"/>
          <a:ext cx="7547934" cy="50066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itle 1">
            <a:extLst>
              <a:ext uri="{FF2B5EF4-FFF2-40B4-BE49-F238E27FC236}">
                <a16:creationId xmlns:a16="http://schemas.microsoft.com/office/drawing/2014/main" id="{5BA2EC35-3068-0B40-A61E-B3F161005115}"/>
              </a:ext>
            </a:extLst>
          </p:cNvPr>
          <p:cNvSpPr txBox="1">
            <a:spLocks/>
          </p:cNvSpPr>
          <p:nvPr/>
        </p:nvSpPr>
        <p:spPr>
          <a:xfrm>
            <a:off x="254000" y="0"/>
            <a:ext cx="8229600" cy="792162"/>
          </a:xfrm>
          <a:prstGeom prst="rect">
            <a:avLst/>
          </a:prstGeom>
        </p:spPr>
        <p:txBody>
          <a:bodyPr>
            <a:normAutofit/>
          </a:bodyPr>
          <a:lstStyle>
            <a:lvl1pPr algn="l" rtl="0" eaLnBrk="1" fontAlgn="base" hangingPunct="1">
              <a:spcBef>
                <a:spcPct val="0"/>
              </a:spcBef>
              <a:spcAft>
                <a:spcPct val="0"/>
              </a:spcAft>
              <a:defRPr sz="2400" b="1">
                <a:solidFill>
                  <a:schemeClr val="tx2"/>
                </a:solidFill>
                <a:latin typeface="Arial" pitchFamily="34" charset="0"/>
                <a:ea typeface="MS PGothic" pitchFamily="34" charset="-128"/>
                <a:cs typeface="Arial" pitchFamily="34" charset="0"/>
              </a:defRPr>
            </a:lvl1pPr>
            <a:lvl2pPr algn="l" rtl="0" eaLnBrk="1" fontAlgn="base" hangingPunct="1">
              <a:spcBef>
                <a:spcPct val="0"/>
              </a:spcBef>
              <a:spcAft>
                <a:spcPct val="0"/>
              </a:spcAft>
              <a:defRPr sz="3200">
                <a:solidFill>
                  <a:schemeClr val="tx2"/>
                </a:solidFill>
                <a:latin typeface="Arial" charset="0"/>
                <a:ea typeface="MS PGothic" pitchFamily="34" charset="-128"/>
                <a:cs typeface="Arial" charset="0"/>
              </a:defRPr>
            </a:lvl2pPr>
            <a:lvl3pPr algn="l" rtl="0" eaLnBrk="1" fontAlgn="base" hangingPunct="1">
              <a:spcBef>
                <a:spcPct val="0"/>
              </a:spcBef>
              <a:spcAft>
                <a:spcPct val="0"/>
              </a:spcAft>
              <a:defRPr sz="3200">
                <a:solidFill>
                  <a:schemeClr val="tx2"/>
                </a:solidFill>
                <a:latin typeface="Arial" charset="0"/>
                <a:ea typeface="MS PGothic" pitchFamily="34" charset="-128"/>
                <a:cs typeface="Arial" charset="0"/>
              </a:defRPr>
            </a:lvl3pPr>
            <a:lvl4pPr algn="l" rtl="0" eaLnBrk="1" fontAlgn="base" hangingPunct="1">
              <a:spcBef>
                <a:spcPct val="0"/>
              </a:spcBef>
              <a:spcAft>
                <a:spcPct val="0"/>
              </a:spcAft>
              <a:defRPr sz="3200">
                <a:solidFill>
                  <a:schemeClr val="tx2"/>
                </a:solidFill>
                <a:latin typeface="Arial" charset="0"/>
                <a:ea typeface="MS PGothic" pitchFamily="34" charset="-128"/>
                <a:cs typeface="Arial" charset="0"/>
              </a:defRPr>
            </a:lvl4pPr>
            <a:lvl5pPr algn="l" rtl="0" eaLnBrk="1" fontAlgn="base" hangingPunct="1">
              <a:spcBef>
                <a:spcPct val="0"/>
              </a:spcBef>
              <a:spcAft>
                <a:spcPct val="0"/>
              </a:spcAft>
              <a:defRPr sz="3200">
                <a:solidFill>
                  <a:schemeClr val="tx2"/>
                </a:solidFill>
                <a:latin typeface="Arial" charset="0"/>
                <a:ea typeface="MS PGothic" pitchFamily="34" charset="-128"/>
                <a:cs typeface="Arial" charset="0"/>
              </a:defRPr>
            </a:lvl5pPr>
            <a:lvl6pPr marL="457200" algn="l" rtl="0" eaLnBrk="1" fontAlgn="base" hangingPunct="1">
              <a:spcBef>
                <a:spcPct val="0"/>
              </a:spcBef>
              <a:spcAft>
                <a:spcPct val="0"/>
              </a:spcAft>
              <a:defRPr sz="3600">
                <a:solidFill>
                  <a:schemeClr val="tx2"/>
                </a:solidFill>
                <a:latin typeface="Palatino" charset="0"/>
                <a:ea typeface="ＭＳ Ｐゴシック" charset="-128"/>
              </a:defRPr>
            </a:lvl6pPr>
            <a:lvl7pPr marL="914400" algn="l" rtl="0" eaLnBrk="1" fontAlgn="base" hangingPunct="1">
              <a:spcBef>
                <a:spcPct val="0"/>
              </a:spcBef>
              <a:spcAft>
                <a:spcPct val="0"/>
              </a:spcAft>
              <a:defRPr sz="3600">
                <a:solidFill>
                  <a:schemeClr val="tx2"/>
                </a:solidFill>
                <a:latin typeface="Palatino" charset="0"/>
                <a:ea typeface="ＭＳ Ｐゴシック" charset="-128"/>
              </a:defRPr>
            </a:lvl7pPr>
            <a:lvl8pPr marL="1371600" algn="l" rtl="0" eaLnBrk="1" fontAlgn="base" hangingPunct="1">
              <a:spcBef>
                <a:spcPct val="0"/>
              </a:spcBef>
              <a:spcAft>
                <a:spcPct val="0"/>
              </a:spcAft>
              <a:defRPr sz="3600">
                <a:solidFill>
                  <a:schemeClr val="tx2"/>
                </a:solidFill>
                <a:latin typeface="Palatino" charset="0"/>
                <a:ea typeface="ＭＳ Ｐゴシック" charset="-128"/>
              </a:defRPr>
            </a:lvl8pPr>
            <a:lvl9pPr marL="1828800" algn="l" rtl="0" eaLnBrk="1" fontAlgn="base" hangingPunct="1">
              <a:spcBef>
                <a:spcPct val="0"/>
              </a:spcBef>
              <a:spcAft>
                <a:spcPct val="0"/>
              </a:spcAft>
              <a:defRPr sz="3600">
                <a:solidFill>
                  <a:schemeClr val="tx2"/>
                </a:solidFill>
                <a:latin typeface="Palatino" charset="0"/>
                <a:ea typeface="ＭＳ Ｐゴシック" charset="-128"/>
              </a:defRPr>
            </a:lvl9pPr>
          </a:lstStyle>
          <a:p>
            <a:r>
              <a:rPr lang="en-US" sz="3200" kern="0" dirty="0">
                <a:latin typeface="Palatino grande"/>
                <a:ea typeface="ＭＳ Ｐゴシック" pitchFamily="34" charset="-128"/>
                <a:cs typeface="Palatino grande"/>
              </a:rPr>
              <a:t>Clinical interventions</a:t>
            </a:r>
            <a:endParaRPr lang="en-US" sz="3200" kern="0" dirty="0">
              <a:latin typeface="Palatino grande"/>
              <a:cs typeface="Palatino grande"/>
            </a:endParaRPr>
          </a:p>
        </p:txBody>
      </p:sp>
      <p:sp>
        <p:nvSpPr>
          <p:cNvPr id="2" name="Title 1">
            <a:extLst>
              <a:ext uri="{FF2B5EF4-FFF2-40B4-BE49-F238E27FC236}">
                <a16:creationId xmlns:a16="http://schemas.microsoft.com/office/drawing/2014/main" id="{66FDEDBF-8460-A3A6-E041-67ED444813FC}"/>
              </a:ext>
            </a:extLst>
          </p:cNvPr>
          <p:cNvSpPr txBox="1">
            <a:spLocks/>
          </p:cNvSpPr>
          <p:nvPr/>
        </p:nvSpPr>
        <p:spPr>
          <a:xfrm>
            <a:off x="73710" y="658287"/>
            <a:ext cx="8996579" cy="629569"/>
          </a:xfrm>
          <a:prstGeom prst="rect">
            <a:avLst/>
          </a:prstGeom>
        </p:spPr>
        <p:txBody>
          <a:bodyPr vert="horz" lIns="68580" tIns="34290" rIns="68580" bIns="34290" rtlCol="0" anchor="b">
            <a:noAutofit/>
          </a:bodyPr>
          <a:lstStyle>
            <a:lvl1pPr algn="ctr" defTabSz="914400" rtl="0" eaLnBrk="1" latinLnBrk="0" hangingPunct="1">
              <a:lnSpc>
                <a:spcPct val="80000"/>
              </a:lnSpc>
              <a:spcBef>
                <a:spcPct val="0"/>
              </a:spcBef>
              <a:buNone/>
              <a:defRPr sz="6000" b="1" i="0" kern="1200" spc="-200" baseline="0">
                <a:solidFill>
                  <a:srgbClr val="1F4397"/>
                </a:solidFill>
                <a:latin typeface="News Gothic MT" panose="020B0503020103020203" pitchFamily="34" charset="0"/>
                <a:ea typeface="+mj-ea"/>
                <a:cs typeface="+mj-cs"/>
              </a:defRPr>
            </a:lvl1pPr>
          </a:lstStyle>
          <a:p>
            <a:pPr marL="89297"/>
            <a:r>
              <a:rPr lang="en-US" sz="4000" dirty="0">
                <a:latin typeface="Arial" panose="020B0604020202020204" pitchFamily="34" charset="0"/>
                <a:ea typeface="ＭＳ Ｐゴシック" pitchFamily="34" charset="-128"/>
                <a:cs typeface="Arial" panose="020B0604020202020204" pitchFamily="34" charset="0"/>
              </a:rPr>
              <a:t>Counseling and education</a:t>
            </a:r>
          </a:p>
        </p:txBody>
      </p:sp>
    </p:spTree>
    <p:extLst>
      <p:ext uri="{BB962C8B-B14F-4D97-AF65-F5344CB8AC3E}">
        <p14:creationId xmlns:p14="http://schemas.microsoft.com/office/powerpoint/2010/main" val="25201043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1">
            <a:extLst>
              <a:ext uri="{FF2B5EF4-FFF2-40B4-BE49-F238E27FC236}">
                <a16:creationId xmlns:a16="http://schemas.microsoft.com/office/drawing/2014/main" id="{AD375ECF-9C5F-7845-BC03-BC937B7D68E1}"/>
              </a:ext>
            </a:extLst>
          </p:cNvPr>
          <p:cNvGraphicFramePr/>
          <p:nvPr>
            <p:extLst>
              <p:ext uri="{D42A27DB-BD31-4B8C-83A1-F6EECF244321}">
                <p14:modId xmlns:p14="http://schemas.microsoft.com/office/powerpoint/2010/main" val="3976741052"/>
              </p:ext>
            </p:extLst>
          </p:nvPr>
        </p:nvGraphicFramePr>
        <p:xfrm>
          <a:off x="696727" y="1450449"/>
          <a:ext cx="7750543" cy="53313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itle 1">
            <a:extLst>
              <a:ext uri="{FF2B5EF4-FFF2-40B4-BE49-F238E27FC236}">
                <a16:creationId xmlns:a16="http://schemas.microsoft.com/office/drawing/2014/main" id="{5BA2EC35-3068-0B40-A61E-B3F161005115}"/>
              </a:ext>
            </a:extLst>
          </p:cNvPr>
          <p:cNvSpPr txBox="1">
            <a:spLocks/>
          </p:cNvSpPr>
          <p:nvPr/>
        </p:nvSpPr>
        <p:spPr>
          <a:xfrm>
            <a:off x="254000" y="0"/>
            <a:ext cx="8229600" cy="792162"/>
          </a:xfrm>
          <a:prstGeom prst="rect">
            <a:avLst/>
          </a:prstGeom>
        </p:spPr>
        <p:txBody>
          <a:bodyPr>
            <a:normAutofit/>
          </a:bodyPr>
          <a:lstStyle>
            <a:lvl1pPr algn="l" rtl="0" eaLnBrk="1" fontAlgn="base" hangingPunct="1">
              <a:spcBef>
                <a:spcPct val="0"/>
              </a:spcBef>
              <a:spcAft>
                <a:spcPct val="0"/>
              </a:spcAft>
              <a:defRPr sz="2400" b="1">
                <a:solidFill>
                  <a:schemeClr val="tx2"/>
                </a:solidFill>
                <a:latin typeface="Arial" pitchFamily="34" charset="0"/>
                <a:ea typeface="MS PGothic" pitchFamily="34" charset="-128"/>
                <a:cs typeface="Arial" pitchFamily="34" charset="0"/>
              </a:defRPr>
            </a:lvl1pPr>
            <a:lvl2pPr algn="l" rtl="0" eaLnBrk="1" fontAlgn="base" hangingPunct="1">
              <a:spcBef>
                <a:spcPct val="0"/>
              </a:spcBef>
              <a:spcAft>
                <a:spcPct val="0"/>
              </a:spcAft>
              <a:defRPr sz="3200">
                <a:solidFill>
                  <a:schemeClr val="tx2"/>
                </a:solidFill>
                <a:latin typeface="Arial" charset="0"/>
                <a:ea typeface="MS PGothic" pitchFamily="34" charset="-128"/>
                <a:cs typeface="Arial" charset="0"/>
              </a:defRPr>
            </a:lvl2pPr>
            <a:lvl3pPr algn="l" rtl="0" eaLnBrk="1" fontAlgn="base" hangingPunct="1">
              <a:spcBef>
                <a:spcPct val="0"/>
              </a:spcBef>
              <a:spcAft>
                <a:spcPct val="0"/>
              </a:spcAft>
              <a:defRPr sz="3200">
                <a:solidFill>
                  <a:schemeClr val="tx2"/>
                </a:solidFill>
                <a:latin typeface="Arial" charset="0"/>
                <a:ea typeface="MS PGothic" pitchFamily="34" charset="-128"/>
                <a:cs typeface="Arial" charset="0"/>
              </a:defRPr>
            </a:lvl3pPr>
            <a:lvl4pPr algn="l" rtl="0" eaLnBrk="1" fontAlgn="base" hangingPunct="1">
              <a:spcBef>
                <a:spcPct val="0"/>
              </a:spcBef>
              <a:spcAft>
                <a:spcPct val="0"/>
              </a:spcAft>
              <a:defRPr sz="3200">
                <a:solidFill>
                  <a:schemeClr val="tx2"/>
                </a:solidFill>
                <a:latin typeface="Arial" charset="0"/>
                <a:ea typeface="MS PGothic" pitchFamily="34" charset="-128"/>
                <a:cs typeface="Arial" charset="0"/>
              </a:defRPr>
            </a:lvl4pPr>
            <a:lvl5pPr algn="l" rtl="0" eaLnBrk="1" fontAlgn="base" hangingPunct="1">
              <a:spcBef>
                <a:spcPct val="0"/>
              </a:spcBef>
              <a:spcAft>
                <a:spcPct val="0"/>
              </a:spcAft>
              <a:defRPr sz="3200">
                <a:solidFill>
                  <a:schemeClr val="tx2"/>
                </a:solidFill>
                <a:latin typeface="Arial" charset="0"/>
                <a:ea typeface="MS PGothic" pitchFamily="34" charset="-128"/>
                <a:cs typeface="Arial" charset="0"/>
              </a:defRPr>
            </a:lvl5pPr>
            <a:lvl6pPr marL="457200" algn="l" rtl="0" eaLnBrk="1" fontAlgn="base" hangingPunct="1">
              <a:spcBef>
                <a:spcPct val="0"/>
              </a:spcBef>
              <a:spcAft>
                <a:spcPct val="0"/>
              </a:spcAft>
              <a:defRPr sz="3600">
                <a:solidFill>
                  <a:schemeClr val="tx2"/>
                </a:solidFill>
                <a:latin typeface="Palatino" charset="0"/>
                <a:ea typeface="ＭＳ Ｐゴシック" charset="-128"/>
              </a:defRPr>
            </a:lvl6pPr>
            <a:lvl7pPr marL="914400" algn="l" rtl="0" eaLnBrk="1" fontAlgn="base" hangingPunct="1">
              <a:spcBef>
                <a:spcPct val="0"/>
              </a:spcBef>
              <a:spcAft>
                <a:spcPct val="0"/>
              </a:spcAft>
              <a:defRPr sz="3600">
                <a:solidFill>
                  <a:schemeClr val="tx2"/>
                </a:solidFill>
                <a:latin typeface="Palatino" charset="0"/>
                <a:ea typeface="ＭＳ Ｐゴシック" charset="-128"/>
              </a:defRPr>
            </a:lvl7pPr>
            <a:lvl8pPr marL="1371600" algn="l" rtl="0" eaLnBrk="1" fontAlgn="base" hangingPunct="1">
              <a:spcBef>
                <a:spcPct val="0"/>
              </a:spcBef>
              <a:spcAft>
                <a:spcPct val="0"/>
              </a:spcAft>
              <a:defRPr sz="3600">
                <a:solidFill>
                  <a:schemeClr val="tx2"/>
                </a:solidFill>
                <a:latin typeface="Palatino" charset="0"/>
                <a:ea typeface="ＭＳ Ｐゴシック" charset="-128"/>
              </a:defRPr>
            </a:lvl8pPr>
            <a:lvl9pPr marL="1828800" algn="l" rtl="0" eaLnBrk="1" fontAlgn="base" hangingPunct="1">
              <a:spcBef>
                <a:spcPct val="0"/>
              </a:spcBef>
              <a:spcAft>
                <a:spcPct val="0"/>
              </a:spcAft>
              <a:defRPr sz="3600">
                <a:solidFill>
                  <a:schemeClr val="tx2"/>
                </a:solidFill>
                <a:latin typeface="Palatino" charset="0"/>
                <a:ea typeface="ＭＳ Ｐゴシック" charset="-128"/>
              </a:defRPr>
            </a:lvl9pPr>
          </a:lstStyle>
          <a:p>
            <a:r>
              <a:rPr lang="en-US" sz="3200" kern="0" dirty="0">
                <a:latin typeface="Palatino grande"/>
                <a:ea typeface="ＭＳ Ｐゴシック" pitchFamily="34" charset="-128"/>
                <a:cs typeface="Palatino grande"/>
              </a:rPr>
              <a:t>Clinical interventions</a:t>
            </a:r>
            <a:endParaRPr lang="en-US" sz="3200" kern="0" dirty="0">
              <a:latin typeface="Palatino grande"/>
              <a:cs typeface="Palatino grande"/>
            </a:endParaRPr>
          </a:p>
        </p:txBody>
      </p:sp>
      <p:sp>
        <p:nvSpPr>
          <p:cNvPr id="2" name="Title 1">
            <a:extLst>
              <a:ext uri="{FF2B5EF4-FFF2-40B4-BE49-F238E27FC236}">
                <a16:creationId xmlns:a16="http://schemas.microsoft.com/office/drawing/2014/main" id="{66FDEDBF-8460-A3A6-E041-67ED444813FC}"/>
              </a:ext>
            </a:extLst>
          </p:cNvPr>
          <p:cNvSpPr txBox="1">
            <a:spLocks/>
          </p:cNvSpPr>
          <p:nvPr/>
        </p:nvSpPr>
        <p:spPr>
          <a:xfrm>
            <a:off x="73710" y="658287"/>
            <a:ext cx="8996579" cy="629569"/>
          </a:xfrm>
          <a:prstGeom prst="rect">
            <a:avLst/>
          </a:prstGeom>
        </p:spPr>
        <p:txBody>
          <a:bodyPr vert="horz" lIns="68580" tIns="34290" rIns="68580" bIns="34290" rtlCol="0" anchor="b">
            <a:noAutofit/>
          </a:bodyPr>
          <a:lstStyle>
            <a:lvl1pPr algn="ctr" defTabSz="914400" rtl="0" eaLnBrk="1" latinLnBrk="0" hangingPunct="1">
              <a:lnSpc>
                <a:spcPct val="80000"/>
              </a:lnSpc>
              <a:spcBef>
                <a:spcPct val="0"/>
              </a:spcBef>
              <a:buNone/>
              <a:defRPr sz="6000" b="1" i="0" kern="1200" spc="-200" baseline="0">
                <a:solidFill>
                  <a:srgbClr val="1F4397"/>
                </a:solidFill>
                <a:latin typeface="News Gothic MT" panose="020B0503020103020203" pitchFamily="34" charset="0"/>
                <a:ea typeface="+mj-ea"/>
                <a:cs typeface="+mj-cs"/>
              </a:defRPr>
            </a:lvl1pPr>
          </a:lstStyle>
          <a:p>
            <a:pPr marL="89297"/>
            <a:r>
              <a:rPr lang="en-US" sz="4000" dirty="0">
                <a:latin typeface="Arial" panose="020B0604020202020204" pitchFamily="34" charset="0"/>
                <a:ea typeface="ＭＳ Ｐゴシック" pitchFamily="34" charset="-128"/>
                <a:cs typeface="Arial" panose="020B0604020202020204" pitchFamily="34" charset="0"/>
              </a:rPr>
              <a:t>Clinical interventions</a:t>
            </a:r>
          </a:p>
        </p:txBody>
      </p:sp>
    </p:spTree>
    <p:extLst>
      <p:ext uri="{BB962C8B-B14F-4D97-AF65-F5344CB8AC3E}">
        <p14:creationId xmlns:p14="http://schemas.microsoft.com/office/powerpoint/2010/main" val="178062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p:cNvSpPr txBox="1">
            <a:spLocks/>
          </p:cNvSpPr>
          <p:nvPr/>
        </p:nvSpPr>
        <p:spPr>
          <a:xfrm>
            <a:off x="1" y="1275358"/>
            <a:ext cx="8996579" cy="629569"/>
          </a:xfrm>
          <a:prstGeom prst="rect">
            <a:avLst/>
          </a:prstGeom>
        </p:spPr>
        <p:txBody>
          <a:bodyPr vert="horz" lIns="68580" tIns="34290" rIns="68580" bIns="34290" rtlCol="0" anchor="b">
            <a:noAutofit/>
          </a:bodyPr>
          <a:lstStyle>
            <a:lvl1pPr algn="ctr" defTabSz="914400" rtl="0" eaLnBrk="1" latinLnBrk="0" hangingPunct="1">
              <a:lnSpc>
                <a:spcPct val="80000"/>
              </a:lnSpc>
              <a:spcBef>
                <a:spcPct val="0"/>
              </a:spcBef>
              <a:buNone/>
              <a:defRPr sz="6000" b="1" i="0" kern="1200" spc="-200" baseline="0">
                <a:solidFill>
                  <a:srgbClr val="1F4397"/>
                </a:solidFill>
                <a:latin typeface="News Gothic MT" panose="020B0503020103020203" pitchFamily="34" charset="0"/>
                <a:ea typeface="+mj-ea"/>
                <a:cs typeface="+mj-cs"/>
              </a:defRPr>
            </a:lvl1pPr>
          </a:lstStyle>
          <a:p>
            <a:pPr marL="89297"/>
            <a:r>
              <a:rPr lang="en-US" sz="4000" dirty="0">
                <a:latin typeface="Arial" panose="020B0604020202020204" pitchFamily="34" charset="0"/>
                <a:ea typeface="ＭＳ Ｐゴシック" pitchFamily="34" charset="-128"/>
                <a:cs typeface="Arial" panose="020B0604020202020204" pitchFamily="34" charset="0"/>
              </a:rPr>
              <a:t>Long lasting protective interventions: </a:t>
            </a:r>
          </a:p>
          <a:p>
            <a:pPr marL="89297"/>
            <a:r>
              <a:rPr lang="en-US" sz="4000" dirty="0">
                <a:latin typeface="Arial" panose="020B0604020202020204" pitchFamily="34" charset="0"/>
                <a:ea typeface="ＭＳ Ｐゴシック" pitchFamily="34" charset="-128"/>
                <a:cs typeface="Arial" panose="020B0604020202020204" pitchFamily="34" charset="0"/>
              </a:rPr>
              <a:t>vaccination</a:t>
            </a:r>
            <a:endParaRPr lang="en-US" sz="4000" dirty="0">
              <a:latin typeface="Arial" panose="020B0604020202020204" pitchFamily="34" charset="0"/>
              <a:cs typeface="Arial" panose="020B0604020202020204" pitchFamily="34" charset="0"/>
            </a:endParaRPr>
          </a:p>
        </p:txBody>
      </p:sp>
      <p:pic>
        <p:nvPicPr>
          <p:cNvPr id="2" name="Picture 1" descr="IMG_2952.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733" y="2413883"/>
            <a:ext cx="2933221" cy="2199228"/>
          </a:xfrm>
          <a:prstGeom prst="rect">
            <a:avLst/>
          </a:prstGeom>
        </p:spPr>
      </p:pic>
      <p:pic>
        <p:nvPicPr>
          <p:cNvPr id="4" name="Picture 3" descr="BDDC_logo-black-horizonta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881" y="4709872"/>
            <a:ext cx="1920280" cy="298100"/>
          </a:xfrm>
          <a:prstGeom prst="rect">
            <a:avLst/>
          </a:prstGeom>
        </p:spPr>
      </p:pic>
      <p:pic>
        <p:nvPicPr>
          <p:cNvPr id="5" name="Picture 4" descr="Screen Shot 2021-06-29 at 5.05.16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65731" y="2211233"/>
            <a:ext cx="2761671" cy="26985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descr="Screen Shot 2021-06-29 at 5.07.10 PM.png"/>
          <p:cNvPicPr>
            <a:picLocks noChangeAspect="1"/>
          </p:cNvPicPr>
          <p:nvPr/>
        </p:nvPicPr>
        <p:blipFill rotWithShape="1">
          <a:blip r:embed="rId6">
            <a:extLst>
              <a:ext uri="{28A0092B-C50C-407E-A947-70E740481C1C}">
                <a14:useLocalDpi xmlns:a14="http://schemas.microsoft.com/office/drawing/2010/main" val="0"/>
              </a:ext>
            </a:extLst>
          </a:blip>
          <a:srcRect t="29108"/>
          <a:stretch/>
        </p:blipFill>
        <p:spPr>
          <a:xfrm>
            <a:off x="3395656" y="2413883"/>
            <a:ext cx="2358281" cy="2245613"/>
          </a:xfrm>
          <a:prstGeom prst="rect">
            <a:avLst/>
          </a:prstGeom>
        </p:spPr>
      </p:pic>
      <p:pic>
        <p:nvPicPr>
          <p:cNvPr id="8" name="Picture 7" descr="Screen Shot 2021-06-29 at 5.10.25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69463" y="4778713"/>
            <a:ext cx="1109471" cy="1017015"/>
          </a:xfrm>
          <a:prstGeom prst="rect">
            <a:avLst/>
          </a:prstGeom>
        </p:spPr>
      </p:pic>
      <p:pic>
        <p:nvPicPr>
          <p:cNvPr id="9" name="Picture 8" descr="Screen Shot 2021-06-29 at 5.13.34 P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91745" y="5073323"/>
            <a:ext cx="1589810" cy="722405"/>
          </a:xfrm>
          <a:prstGeom prst="rect">
            <a:avLst/>
          </a:prstGeom>
        </p:spPr>
      </p:pic>
    </p:spTree>
    <p:extLst>
      <p:ext uri="{BB962C8B-B14F-4D97-AF65-F5344CB8AC3E}">
        <p14:creationId xmlns:p14="http://schemas.microsoft.com/office/powerpoint/2010/main" val="29731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3018F6C1-4845-6541-AB6B-74A9FE9E536F}"/>
              </a:ext>
            </a:extLst>
          </p:cNvPr>
          <p:cNvGraphicFramePr/>
          <p:nvPr>
            <p:extLst>
              <p:ext uri="{D42A27DB-BD31-4B8C-83A1-F6EECF244321}">
                <p14:modId xmlns:p14="http://schemas.microsoft.com/office/powerpoint/2010/main" val="348396106"/>
              </p:ext>
            </p:extLst>
          </p:nvPr>
        </p:nvGraphicFramePr>
        <p:xfrm>
          <a:off x="281762" y="1095153"/>
          <a:ext cx="8580474" cy="57628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
            <a:extLst>
              <a:ext uri="{FF2B5EF4-FFF2-40B4-BE49-F238E27FC236}">
                <a16:creationId xmlns:a16="http://schemas.microsoft.com/office/drawing/2014/main" id="{968229E8-0F4B-841A-9273-241F800F90A4}"/>
              </a:ext>
            </a:extLst>
          </p:cNvPr>
          <p:cNvSpPr txBox="1">
            <a:spLocks/>
          </p:cNvSpPr>
          <p:nvPr/>
        </p:nvSpPr>
        <p:spPr>
          <a:xfrm>
            <a:off x="73709" y="465584"/>
            <a:ext cx="8996579" cy="629569"/>
          </a:xfrm>
          <a:prstGeom prst="rect">
            <a:avLst/>
          </a:prstGeom>
        </p:spPr>
        <p:txBody>
          <a:bodyPr vert="horz" lIns="68580" tIns="34290" rIns="68580" bIns="34290" rtlCol="0" anchor="b">
            <a:noAutofit/>
          </a:bodyPr>
          <a:lstStyle>
            <a:lvl1pPr algn="ctr" defTabSz="914400" rtl="0" eaLnBrk="1" latinLnBrk="0" hangingPunct="1">
              <a:lnSpc>
                <a:spcPct val="80000"/>
              </a:lnSpc>
              <a:spcBef>
                <a:spcPct val="0"/>
              </a:spcBef>
              <a:buNone/>
              <a:defRPr sz="6000" b="1" i="0" kern="1200" spc="-200" baseline="0">
                <a:solidFill>
                  <a:srgbClr val="1F4397"/>
                </a:solidFill>
                <a:latin typeface="News Gothic MT" panose="020B0503020103020203" pitchFamily="34" charset="0"/>
                <a:ea typeface="+mj-ea"/>
                <a:cs typeface="+mj-cs"/>
              </a:defRPr>
            </a:lvl1pPr>
          </a:lstStyle>
          <a:p>
            <a:pPr marL="89297"/>
            <a:r>
              <a:rPr lang="en-US" sz="4000" dirty="0">
                <a:latin typeface="Arial" panose="020B0604020202020204" pitchFamily="34" charset="0"/>
                <a:ea typeface="ＭＳ Ｐゴシック" pitchFamily="34" charset="-128"/>
                <a:cs typeface="Arial" panose="020B0604020202020204" pitchFamily="34" charset="0"/>
              </a:rPr>
              <a:t>Changing the context</a:t>
            </a:r>
          </a:p>
        </p:txBody>
      </p:sp>
    </p:spTree>
    <p:extLst>
      <p:ext uri="{BB962C8B-B14F-4D97-AF65-F5344CB8AC3E}">
        <p14:creationId xmlns:p14="http://schemas.microsoft.com/office/powerpoint/2010/main" val="3034358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 name="Diagram 8">
            <a:extLst>
              <a:ext uri="{FF2B5EF4-FFF2-40B4-BE49-F238E27FC236}">
                <a16:creationId xmlns:a16="http://schemas.microsoft.com/office/drawing/2014/main" id="{B54B2700-312A-F44D-83DC-886DB4E3E8ED}"/>
              </a:ext>
            </a:extLst>
          </p:cNvPr>
          <p:cNvGraphicFramePr/>
          <p:nvPr>
            <p:extLst>
              <p:ext uri="{D42A27DB-BD31-4B8C-83A1-F6EECF244321}">
                <p14:modId xmlns:p14="http://schemas.microsoft.com/office/powerpoint/2010/main" val="2457924644"/>
              </p:ext>
            </p:extLst>
          </p:nvPr>
        </p:nvGraphicFramePr>
        <p:xfrm>
          <a:off x="462515" y="1350335"/>
          <a:ext cx="8218968" cy="52887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a:extLst>
              <a:ext uri="{FF2B5EF4-FFF2-40B4-BE49-F238E27FC236}">
                <a16:creationId xmlns:a16="http://schemas.microsoft.com/office/drawing/2014/main" id="{20DC4F7A-38CC-023B-CCCC-32F77514AA29}"/>
              </a:ext>
            </a:extLst>
          </p:cNvPr>
          <p:cNvSpPr txBox="1">
            <a:spLocks/>
          </p:cNvSpPr>
          <p:nvPr/>
        </p:nvSpPr>
        <p:spPr>
          <a:xfrm>
            <a:off x="73710" y="518747"/>
            <a:ext cx="8996579" cy="629569"/>
          </a:xfrm>
          <a:prstGeom prst="rect">
            <a:avLst/>
          </a:prstGeom>
        </p:spPr>
        <p:txBody>
          <a:bodyPr vert="horz" lIns="68580" tIns="34290" rIns="68580" bIns="34290" rtlCol="0" anchor="b">
            <a:noAutofit/>
          </a:bodyPr>
          <a:lstStyle>
            <a:lvl1pPr algn="ctr" defTabSz="914400" rtl="0" eaLnBrk="1" latinLnBrk="0" hangingPunct="1">
              <a:lnSpc>
                <a:spcPct val="80000"/>
              </a:lnSpc>
              <a:spcBef>
                <a:spcPct val="0"/>
              </a:spcBef>
              <a:buNone/>
              <a:defRPr sz="6000" b="1" i="0" kern="1200" spc="-200" baseline="0">
                <a:solidFill>
                  <a:srgbClr val="1F4397"/>
                </a:solidFill>
                <a:latin typeface="News Gothic MT" panose="020B0503020103020203" pitchFamily="34" charset="0"/>
                <a:ea typeface="+mj-ea"/>
                <a:cs typeface="+mj-cs"/>
              </a:defRPr>
            </a:lvl1pPr>
          </a:lstStyle>
          <a:p>
            <a:pPr marL="89297"/>
            <a:r>
              <a:rPr lang="en-US" sz="4000" dirty="0">
                <a:latin typeface="Arial" panose="020B0604020202020204" pitchFamily="34" charset="0"/>
                <a:ea typeface="ＭＳ Ｐゴシック" pitchFamily="34" charset="-128"/>
                <a:cs typeface="Arial" panose="020B0604020202020204" pitchFamily="34" charset="0"/>
              </a:rPr>
              <a:t>Socioeconomic factors </a:t>
            </a:r>
          </a:p>
        </p:txBody>
      </p:sp>
    </p:spTree>
    <p:extLst>
      <p:ext uri="{BB962C8B-B14F-4D97-AF65-F5344CB8AC3E}">
        <p14:creationId xmlns:p14="http://schemas.microsoft.com/office/powerpoint/2010/main" val="28697783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0DC4F7A-38CC-023B-CCCC-32F77514AA29}"/>
              </a:ext>
            </a:extLst>
          </p:cNvPr>
          <p:cNvSpPr txBox="1">
            <a:spLocks/>
          </p:cNvSpPr>
          <p:nvPr/>
        </p:nvSpPr>
        <p:spPr>
          <a:xfrm>
            <a:off x="73710" y="3114215"/>
            <a:ext cx="8996579" cy="629569"/>
          </a:xfrm>
          <a:prstGeom prst="rect">
            <a:avLst/>
          </a:prstGeom>
        </p:spPr>
        <p:txBody>
          <a:bodyPr vert="horz" lIns="68580" tIns="34290" rIns="68580" bIns="34290" rtlCol="0" anchor="b">
            <a:noAutofit/>
          </a:bodyPr>
          <a:lstStyle>
            <a:lvl1pPr algn="ctr" defTabSz="914400" rtl="0" eaLnBrk="1" latinLnBrk="0" hangingPunct="1">
              <a:lnSpc>
                <a:spcPct val="80000"/>
              </a:lnSpc>
              <a:spcBef>
                <a:spcPct val="0"/>
              </a:spcBef>
              <a:buNone/>
              <a:defRPr sz="6000" b="1" i="0" kern="1200" spc="-200" baseline="0">
                <a:solidFill>
                  <a:srgbClr val="1F4397"/>
                </a:solidFill>
                <a:latin typeface="News Gothic MT" panose="020B0503020103020203" pitchFamily="34" charset="0"/>
                <a:ea typeface="+mj-ea"/>
                <a:cs typeface="+mj-cs"/>
              </a:defRPr>
            </a:lvl1pPr>
          </a:lstStyle>
          <a:p>
            <a:pPr marL="89297"/>
            <a:r>
              <a:rPr lang="en-US" sz="4000" dirty="0">
                <a:latin typeface="Arial" panose="020B0604020202020204" pitchFamily="34" charset="0"/>
                <a:ea typeface="ＭＳ Ｐゴシック" pitchFamily="34" charset="-128"/>
                <a:cs typeface="Arial" panose="020B0604020202020204" pitchFamily="34" charset="0"/>
              </a:rPr>
              <a:t>Questions or comments?</a:t>
            </a:r>
          </a:p>
          <a:p>
            <a:pPr marL="89297"/>
            <a:endParaRPr lang="en-US" sz="4000" dirty="0">
              <a:latin typeface="Arial" panose="020B0604020202020204" pitchFamily="34" charset="0"/>
              <a:ea typeface="ＭＳ Ｐゴシック" pitchFamily="34" charset="-128"/>
              <a:cs typeface="Arial" panose="020B0604020202020204" pitchFamily="34" charset="0"/>
            </a:endParaRPr>
          </a:p>
          <a:p>
            <a:pPr marL="89297"/>
            <a:r>
              <a:rPr lang="en-US" sz="4000" dirty="0">
                <a:latin typeface="Arial" panose="020B0604020202020204" pitchFamily="34" charset="0"/>
                <a:ea typeface="ＭＳ Ｐゴシック" pitchFamily="34" charset="-128"/>
                <a:cs typeface="Arial" panose="020B0604020202020204" pitchFamily="34" charset="0"/>
              </a:rPr>
              <a:t>Thank you!</a:t>
            </a:r>
          </a:p>
        </p:txBody>
      </p:sp>
    </p:spTree>
    <p:extLst>
      <p:ext uri="{BB962C8B-B14F-4D97-AF65-F5344CB8AC3E}">
        <p14:creationId xmlns:p14="http://schemas.microsoft.com/office/powerpoint/2010/main" val="3256239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857084" y="3596099"/>
            <a:ext cx="1726673" cy="225727"/>
            <a:chOff x="130301" y="3353096"/>
            <a:chExt cx="2302231" cy="300969"/>
          </a:xfrm>
        </p:grpSpPr>
        <p:sp>
          <p:nvSpPr>
            <p:cNvPr id="5" name="Rectangle 4"/>
            <p:cNvSpPr/>
            <p:nvPr/>
          </p:nvSpPr>
          <p:spPr>
            <a:xfrm>
              <a:off x="130301" y="3353096"/>
              <a:ext cx="2302231" cy="30096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6" name="Rectangle 5"/>
            <p:cNvSpPr/>
            <p:nvPr/>
          </p:nvSpPr>
          <p:spPr>
            <a:xfrm>
              <a:off x="130301" y="3353096"/>
              <a:ext cx="2302231" cy="30096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7148" tIns="37148" rIns="37148" bIns="37148" numCol="1" spcCol="1270" anchor="ctr" anchorCtr="0">
              <a:noAutofit/>
            </a:bodyPr>
            <a:lstStyle/>
            <a:p>
              <a:pPr algn="ctr" defTabSz="433388">
                <a:lnSpc>
                  <a:spcPct val="90000"/>
                </a:lnSpc>
                <a:spcAft>
                  <a:spcPct val="35000"/>
                </a:spcAft>
              </a:pPr>
              <a:endParaRPr lang="en-US" sz="975" dirty="0"/>
            </a:p>
          </p:txBody>
        </p:sp>
      </p:grpSp>
      <p:grpSp>
        <p:nvGrpSpPr>
          <p:cNvPr id="7" name="Group 6"/>
          <p:cNvGrpSpPr/>
          <p:nvPr/>
        </p:nvGrpSpPr>
        <p:grpSpPr>
          <a:xfrm>
            <a:off x="4124996" y="3596099"/>
            <a:ext cx="1726673" cy="225727"/>
            <a:chOff x="3154184" y="3353096"/>
            <a:chExt cx="2302231" cy="300969"/>
          </a:xfrm>
        </p:grpSpPr>
        <p:sp>
          <p:nvSpPr>
            <p:cNvPr id="8" name="Rectangle 7"/>
            <p:cNvSpPr/>
            <p:nvPr/>
          </p:nvSpPr>
          <p:spPr>
            <a:xfrm>
              <a:off x="3154184" y="3353096"/>
              <a:ext cx="2302231" cy="30096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Rectangle 8"/>
            <p:cNvSpPr/>
            <p:nvPr/>
          </p:nvSpPr>
          <p:spPr>
            <a:xfrm>
              <a:off x="3154184" y="3353096"/>
              <a:ext cx="2302231" cy="30096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7148" tIns="37148" rIns="37148" bIns="37148" numCol="1" spcCol="1270" anchor="ctr" anchorCtr="0">
              <a:noAutofit/>
            </a:bodyPr>
            <a:lstStyle/>
            <a:p>
              <a:pPr algn="ctr" defTabSz="433388">
                <a:lnSpc>
                  <a:spcPct val="90000"/>
                </a:lnSpc>
                <a:spcAft>
                  <a:spcPct val="35000"/>
                </a:spcAft>
              </a:pPr>
              <a:endParaRPr lang="en-US" sz="975" dirty="0"/>
            </a:p>
          </p:txBody>
        </p:sp>
      </p:grpSp>
      <p:grpSp>
        <p:nvGrpSpPr>
          <p:cNvPr id="10" name="Group 9"/>
          <p:cNvGrpSpPr/>
          <p:nvPr/>
        </p:nvGrpSpPr>
        <p:grpSpPr>
          <a:xfrm>
            <a:off x="6392908" y="3596099"/>
            <a:ext cx="1726673" cy="225727"/>
            <a:chOff x="6178066" y="3353096"/>
            <a:chExt cx="2302231" cy="300969"/>
          </a:xfrm>
        </p:grpSpPr>
        <p:sp>
          <p:nvSpPr>
            <p:cNvPr id="11" name="Rectangle 10"/>
            <p:cNvSpPr/>
            <p:nvPr/>
          </p:nvSpPr>
          <p:spPr>
            <a:xfrm>
              <a:off x="6178066" y="3353096"/>
              <a:ext cx="2302231" cy="30096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Rectangle 11"/>
            <p:cNvSpPr/>
            <p:nvPr/>
          </p:nvSpPr>
          <p:spPr>
            <a:xfrm>
              <a:off x="6178066" y="3353096"/>
              <a:ext cx="2302231" cy="30096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7148" tIns="37148" rIns="37148" bIns="37148" numCol="1" spcCol="1270" anchor="ctr" anchorCtr="0">
              <a:noAutofit/>
            </a:bodyPr>
            <a:lstStyle/>
            <a:p>
              <a:pPr algn="ctr" defTabSz="433388">
                <a:lnSpc>
                  <a:spcPct val="90000"/>
                </a:lnSpc>
                <a:spcAft>
                  <a:spcPct val="35000"/>
                </a:spcAft>
              </a:pPr>
              <a:endParaRPr lang="en-US" sz="975" dirty="0"/>
            </a:p>
          </p:txBody>
        </p:sp>
      </p:grpSp>
      <p:sp>
        <p:nvSpPr>
          <p:cNvPr id="15" name="Text Box 3"/>
          <p:cNvSpPr txBox="1">
            <a:spLocks noChangeArrowheads="1"/>
          </p:cNvSpPr>
          <p:nvPr/>
        </p:nvSpPr>
        <p:spPr bwMode="auto">
          <a:xfrm>
            <a:off x="2251758" y="6561248"/>
            <a:ext cx="6858000" cy="230832"/>
          </a:xfrm>
          <a:prstGeom prst="rect">
            <a:avLst/>
          </a:prstGeom>
          <a:noFill/>
          <a:ln w="9525">
            <a:noFill/>
            <a:miter lim="800000"/>
            <a:headEnd/>
            <a:tailEnd/>
          </a:ln>
        </p:spPr>
        <p:txBody>
          <a:bodyPr wrap="square">
            <a:spAutoFit/>
          </a:bodyPr>
          <a:lstStyle/>
          <a:p>
            <a:pPr algn="r">
              <a:spcBef>
                <a:spcPts val="0"/>
              </a:spcBef>
            </a:pPr>
            <a:r>
              <a:rPr lang="en-US" sz="900" dirty="0">
                <a:latin typeface="Cambria Math"/>
                <a:cs typeface="Cambria Math"/>
                <a:hlinkClick r:id="rId3"/>
              </a:rPr>
              <a:t>https://covid.cdc.gov/covid-data-tracker/#global-counts-rates</a:t>
            </a:r>
            <a:r>
              <a:rPr lang="en-US" sz="900" dirty="0">
                <a:latin typeface="Cambria Math"/>
                <a:cs typeface="Cambria Math"/>
              </a:rPr>
              <a:t> </a:t>
            </a:r>
            <a:endParaRPr lang="en-US" sz="900" dirty="0">
              <a:latin typeface="Cambria Math"/>
              <a:ea typeface="ＭＳ Ｐゴシック" pitchFamily="34" charset="-128"/>
              <a:cs typeface="Cambria Math"/>
            </a:endParaRPr>
          </a:p>
        </p:txBody>
      </p:sp>
      <p:pic>
        <p:nvPicPr>
          <p:cNvPr id="20" name="Picture 19"/>
          <p:cNvPicPr>
            <a:picLocks noChangeAspect="1"/>
          </p:cNvPicPr>
          <p:nvPr/>
        </p:nvPicPr>
        <p:blipFill>
          <a:blip r:embed="rId4"/>
          <a:stretch>
            <a:fillRect/>
          </a:stretch>
        </p:blipFill>
        <p:spPr>
          <a:xfrm>
            <a:off x="2838760" y="4850288"/>
            <a:ext cx="3706474" cy="255619"/>
          </a:xfrm>
          <a:prstGeom prst="rect">
            <a:avLst/>
          </a:prstGeom>
        </p:spPr>
      </p:pic>
      <p:sp>
        <p:nvSpPr>
          <p:cNvPr id="21" name="Title 1"/>
          <p:cNvSpPr txBox="1">
            <a:spLocks/>
          </p:cNvSpPr>
          <p:nvPr/>
        </p:nvSpPr>
        <p:spPr>
          <a:xfrm>
            <a:off x="658395" y="447955"/>
            <a:ext cx="7827209" cy="579744"/>
          </a:xfrm>
          <a:prstGeom prst="rect">
            <a:avLst/>
          </a:prstGeom>
        </p:spPr>
        <p:txBody>
          <a:bodyPr vert="horz" lIns="68580" tIns="34290" rIns="68580" bIns="34290" rtlCol="0" anchor="b">
            <a:normAutofit/>
          </a:bodyPr>
          <a:lstStyle>
            <a:lvl1pPr algn="ctr" defTabSz="914400" rtl="0" eaLnBrk="1" latinLnBrk="0" hangingPunct="1">
              <a:lnSpc>
                <a:spcPct val="80000"/>
              </a:lnSpc>
              <a:spcBef>
                <a:spcPct val="0"/>
              </a:spcBef>
              <a:buNone/>
              <a:defRPr sz="6000" b="1" i="0" kern="1200" spc="-200" baseline="0">
                <a:solidFill>
                  <a:srgbClr val="1F4397"/>
                </a:solidFill>
                <a:latin typeface="News Gothic MT" panose="020B0503020103020203" pitchFamily="34" charset="0"/>
                <a:ea typeface="+mj-ea"/>
                <a:cs typeface="+mj-cs"/>
              </a:defRPr>
            </a:lvl1pPr>
          </a:lstStyle>
          <a:p>
            <a:pPr marL="89297"/>
            <a:r>
              <a:rPr lang="en-US" sz="4000" dirty="0">
                <a:latin typeface="Arial" panose="020B0604020202020204" pitchFamily="34" charset="0"/>
                <a:ea typeface="ＭＳ Ｐゴシック" pitchFamily="34" charset="-128"/>
                <a:cs typeface="Arial" panose="020B0604020202020204" pitchFamily="34" charset="0"/>
              </a:rPr>
              <a:t>The COVID-19 pandemic</a:t>
            </a:r>
            <a:endParaRPr lang="en-US" sz="4000" dirty="0">
              <a:latin typeface="Arial" panose="020B0604020202020204" pitchFamily="34" charset="0"/>
              <a:cs typeface="Arial" panose="020B0604020202020204" pitchFamily="34" charset="0"/>
            </a:endParaRPr>
          </a:p>
        </p:txBody>
      </p:sp>
      <p:pic>
        <p:nvPicPr>
          <p:cNvPr id="2" name="Picture 1" descr="Screen Shot 2021-06-29 at 9.14.20 AM.png"/>
          <p:cNvPicPr>
            <a:picLocks noChangeAspect="1"/>
          </p:cNvPicPr>
          <p:nvPr/>
        </p:nvPicPr>
        <p:blipFill rotWithShape="1">
          <a:blip r:embed="rId5">
            <a:extLst>
              <a:ext uri="{28A0092B-C50C-407E-A947-70E740481C1C}">
                <a14:useLocalDpi xmlns:a14="http://schemas.microsoft.com/office/drawing/2010/main" val="0"/>
              </a:ext>
            </a:extLst>
          </a:blip>
          <a:srcRect t="14134" b="8358"/>
          <a:stretch/>
        </p:blipFill>
        <p:spPr>
          <a:xfrm>
            <a:off x="1366876" y="1464741"/>
            <a:ext cx="6200775" cy="3373871"/>
          </a:xfrm>
          <a:prstGeom prst="rect">
            <a:avLst/>
          </a:prstGeom>
        </p:spPr>
      </p:pic>
    </p:spTree>
    <p:extLst>
      <p:ext uri="{BB962C8B-B14F-4D97-AF65-F5344CB8AC3E}">
        <p14:creationId xmlns:p14="http://schemas.microsoft.com/office/powerpoint/2010/main" val="3818459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658395" y="323671"/>
            <a:ext cx="7827209" cy="579744"/>
          </a:xfrm>
          <a:prstGeom prst="rect">
            <a:avLst/>
          </a:prstGeom>
        </p:spPr>
        <p:txBody>
          <a:bodyPr vert="horz" lIns="68580" tIns="34290" rIns="68580" bIns="34290" rtlCol="0" anchor="b">
            <a:normAutofit/>
          </a:bodyPr>
          <a:lstStyle>
            <a:lvl1pPr algn="ctr" defTabSz="914400" rtl="0" eaLnBrk="1" latinLnBrk="0" hangingPunct="1">
              <a:lnSpc>
                <a:spcPct val="80000"/>
              </a:lnSpc>
              <a:spcBef>
                <a:spcPct val="0"/>
              </a:spcBef>
              <a:buNone/>
              <a:defRPr sz="6000" b="1" i="0" kern="1200" spc="-200" baseline="0">
                <a:solidFill>
                  <a:srgbClr val="1F4397"/>
                </a:solidFill>
                <a:latin typeface="News Gothic MT" panose="020B0503020103020203" pitchFamily="34" charset="0"/>
                <a:ea typeface="+mj-ea"/>
                <a:cs typeface="+mj-cs"/>
              </a:defRPr>
            </a:lvl1pPr>
          </a:lstStyle>
          <a:p>
            <a:pPr marL="89297"/>
            <a:r>
              <a:rPr lang="en-US" sz="4000" dirty="0">
                <a:latin typeface="Arial" panose="020B0604020202020204" pitchFamily="34" charset="0"/>
                <a:ea typeface="ＭＳ Ｐゴシック" pitchFamily="34" charset="-128"/>
                <a:cs typeface="Arial" panose="020B0604020202020204" pitchFamily="34" charset="0"/>
              </a:rPr>
              <a:t>Inequitable COVID-19 risk</a:t>
            </a:r>
            <a:endParaRPr lang="en-US" sz="4000" dirty="0">
              <a:latin typeface="Arial" panose="020B0604020202020204" pitchFamily="34" charset="0"/>
              <a:cs typeface="Arial" panose="020B0604020202020204" pitchFamily="34" charset="0"/>
            </a:endParaRPr>
          </a:p>
        </p:txBody>
      </p:sp>
      <p:pic>
        <p:nvPicPr>
          <p:cNvPr id="2" name="Picture 1" descr="united-states-square.png"/>
          <p:cNvPicPr>
            <a:picLocks noChangeAspect="1"/>
          </p:cNvPicPr>
          <p:nvPr/>
        </p:nvPicPr>
        <p:blipFill rotWithShape="1">
          <a:blip r:embed="rId3">
            <a:extLst>
              <a:ext uri="{28A0092B-C50C-407E-A947-70E740481C1C}">
                <a14:useLocalDpi xmlns:a14="http://schemas.microsoft.com/office/drawing/2010/main" val="0"/>
              </a:ext>
            </a:extLst>
          </a:blip>
          <a:srcRect t="23611"/>
          <a:stretch/>
        </p:blipFill>
        <p:spPr>
          <a:xfrm>
            <a:off x="2128910" y="1447336"/>
            <a:ext cx="4886177" cy="3732496"/>
          </a:xfrm>
          <a:prstGeom prst="rect">
            <a:avLst/>
          </a:prstGeom>
          <a:ln>
            <a:noFill/>
          </a:ln>
        </p:spPr>
      </p:pic>
      <p:sp>
        <p:nvSpPr>
          <p:cNvPr id="7" name="Rectangle 6"/>
          <p:cNvSpPr/>
          <p:nvPr/>
        </p:nvSpPr>
        <p:spPr>
          <a:xfrm>
            <a:off x="5809130" y="6418913"/>
            <a:ext cx="3248005" cy="230832"/>
          </a:xfrm>
          <a:prstGeom prst="rect">
            <a:avLst/>
          </a:prstGeom>
        </p:spPr>
        <p:txBody>
          <a:bodyPr wrap="none">
            <a:spAutoFit/>
          </a:bodyPr>
          <a:lstStyle/>
          <a:p>
            <a:r>
              <a:rPr lang="es-ES_tradnl" sz="900" dirty="0">
                <a:latin typeface="Cambria Math"/>
                <a:cs typeface="Cambria Math"/>
                <a:hlinkClick r:id="rId4"/>
              </a:rPr>
              <a:t>https://covidtracking.com/race/infection-and-mortality-data</a:t>
            </a:r>
            <a:r>
              <a:rPr lang="es-ES_tradnl" sz="900" dirty="0">
                <a:latin typeface="Cambria Math"/>
                <a:cs typeface="Cambria Math"/>
              </a:rPr>
              <a:t> </a:t>
            </a:r>
          </a:p>
        </p:txBody>
      </p:sp>
    </p:spTree>
    <p:extLst>
      <p:ext uri="{BB962C8B-B14F-4D97-AF65-F5344CB8AC3E}">
        <p14:creationId xmlns:p14="http://schemas.microsoft.com/office/powerpoint/2010/main" val="2263817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123348" y="6474065"/>
            <a:ext cx="4020652" cy="230832"/>
          </a:xfrm>
          <a:prstGeom prst="rect">
            <a:avLst/>
          </a:prstGeom>
        </p:spPr>
        <p:txBody>
          <a:bodyPr wrap="none">
            <a:spAutoFit/>
          </a:bodyPr>
          <a:lstStyle/>
          <a:p>
            <a:r>
              <a:rPr lang="es-ES_tradnl" sz="900" dirty="0">
                <a:latin typeface="Cambria Math"/>
                <a:cs typeface="Cambria Math"/>
                <a:hlinkClick r:id="rId3"/>
              </a:rPr>
              <a:t>https://covid.cdc.gov/covid-data-tracker/#covidnet-hospitalization-network</a:t>
            </a:r>
            <a:r>
              <a:rPr lang="es-ES_tradnl" sz="900" dirty="0">
                <a:latin typeface="Cambria Math"/>
                <a:cs typeface="Cambria Math"/>
              </a:rPr>
              <a:t> </a:t>
            </a:r>
          </a:p>
        </p:txBody>
      </p:sp>
      <p:sp>
        <p:nvSpPr>
          <p:cNvPr id="8" name="Title 1"/>
          <p:cNvSpPr txBox="1">
            <a:spLocks/>
          </p:cNvSpPr>
          <p:nvPr/>
        </p:nvSpPr>
        <p:spPr>
          <a:xfrm>
            <a:off x="0" y="921728"/>
            <a:ext cx="8757072" cy="579744"/>
          </a:xfrm>
          <a:prstGeom prst="rect">
            <a:avLst/>
          </a:prstGeom>
        </p:spPr>
        <p:txBody>
          <a:bodyPr vert="horz" lIns="68580" tIns="34290" rIns="68580" bIns="34290" rtlCol="0" anchor="b">
            <a:noAutofit/>
          </a:bodyPr>
          <a:lstStyle>
            <a:lvl1pPr algn="ctr" defTabSz="914400" rtl="0" eaLnBrk="1" latinLnBrk="0" hangingPunct="1">
              <a:lnSpc>
                <a:spcPct val="80000"/>
              </a:lnSpc>
              <a:spcBef>
                <a:spcPct val="0"/>
              </a:spcBef>
              <a:buNone/>
              <a:defRPr sz="6000" b="1" i="0" kern="1200" spc="-200" baseline="0">
                <a:solidFill>
                  <a:srgbClr val="1F4397"/>
                </a:solidFill>
                <a:latin typeface="News Gothic MT" panose="020B0503020103020203" pitchFamily="34" charset="0"/>
                <a:ea typeface="+mj-ea"/>
                <a:cs typeface="+mj-cs"/>
              </a:defRPr>
            </a:lvl1pPr>
          </a:lstStyle>
          <a:p>
            <a:pPr marL="89297"/>
            <a:r>
              <a:rPr lang="en-US" sz="4000" dirty="0">
                <a:latin typeface="Arial" panose="020B0604020202020204" pitchFamily="34" charset="0"/>
                <a:ea typeface="ＭＳ Ｐゴシック" pitchFamily="34" charset="-128"/>
                <a:cs typeface="Arial" panose="020B0604020202020204" pitchFamily="34" charset="0"/>
              </a:rPr>
              <a:t>Disparate COVID-19 hospitalization rates</a:t>
            </a:r>
            <a:endParaRPr lang="en-US" sz="40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4"/>
          <a:srcRect t="12324"/>
          <a:stretch/>
        </p:blipFill>
        <p:spPr>
          <a:xfrm>
            <a:off x="185198" y="1842379"/>
            <a:ext cx="8757072" cy="3949871"/>
          </a:xfrm>
          <a:prstGeom prst="rect">
            <a:avLst/>
          </a:prstGeom>
        </p:spPr>
      </p:pic>
    </p:spTree>
    <p:extLst>
      <p:ext uri="{BB962C8B-B14F-4D97-AF65-F5344CB8AC3E}">
        <p14:creationId xmlns:p14="http://schemas.microsoft.com/office/powerpoint/2010/main" val="662893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197781" y="6501730"/>
            <a:ext cx="4020652" cy="230832"/>
          </a:xfrm>
          <a:prstGeom prst="rect">
            <a:avLst/>
          </a:prstGeom>
        </p:spPr>
        <p:txBody>
          <a:bodyPr wrap="none">
            <a:spAutoFit/>
          </a:bodyPr>
          <a:lstStyle/>
          <a:p>
            <a:r>
              <a:rPr lang="es-ES_tradnl" sz="900" dirty="0">
                <a:latin typeface="Cambria Math"/>
                <a:cs typeface="Cambria Math"/>
                <a:hlinkClick r:id="rId3"/>
              </a:rPr>
              <a:t>https://covid.cdc.gov/covid-data-tracker/#covidnet-hospitalization-network</a:t>
            </a:r>
            <a:r>
              <a:rPr lang="es-ES_tradnl" sz="900" dirty="0">
                <a:latin typeface="Cambria Math"/>
                <a:cs typeface="Cambria Math"/>
              </a:rPr>
              <a:t> </a:t>
            </a:r>
          </a:p>
        </p:txBody>
      </p:sp>
      <p:sp>
        <p:nvSpPr>
          <p:cNvPr id="8" name="Title 1"/>
          <p:cNvSpPr txBox="1">
            <a:spLocks/>
          </p:cNvSpPr>
          <p:nvPr/>
        </p:nvSpPr>
        <p:spPr>
          <a:xfrm>
            <a:off x="340241" y="792205"/>
            <a:ext cx="8272953" cy="579744"/>
          </a:xfrm>
          <a:prstGeom prst="rect">
            <a:avLst/>
          </a:prstGeom>
        </p:spPr>
        <p:txBody>
          <a:bodyPr vert="horz" lIns="68580" tIns="34290" rIns="68580" bIns="34290" rtlCol="0" anchor="b">
            <a:noAutofit/>
          </a:bodyPr>
          <a:lstStyle>
            <a:lvl1pPr algn="ctr" defTabSz="914400" rtl="0" eaLnBrk="1" latinLnBrk="0" hangingPunct="1">
              <a:lnSpc>
                <a:spcPct val="80000"/>
              </a:lnSpc>
              <a:spcBef>
                <a:spcPct val="0"/>
              </a:spcBef>
              <a:buNone/>
              <a:defRPr sz="6000" b="1" i="0" kern="1200" spc="-200" baseline="0">
                <a:solidFill>
                  <a:srgbClr val="1F4397"/>
                </a:solidFill>
                <a:latin typeface="News Gothic MT" panose="020B0503020103020203" pitchFamily="34" charset="0"/>
                <a:ea typeface="+mj-ea"/>
                <a:cs typeface="+mj-cs"/>
              </a:defRPr>
            </a:lvl1pPr>
          </a:lstStyle>
          <a:p>
            <a:pPr marL="89297"/>
            <a:r>
              <a:rPr lang="en-US" sz="4000" dirty="0">
                <a:latin typeface="Arial" panose="020B0604020202020204" pitchFamily="34" charset="0"/>
                <a:ea typeface="ＭＳ Ｐゴシック" pitchFamily="34" charset="-128"/>
                <a:cs typeface="Arial" panose="020B0604020202020204" pitchFamily="34" charset="0"/>
              </a:rPr>
              <a:t>Disparate COVID-19 hospitalization rates</a:t>
            </a:r>
            <a:endParaRPr lang="en-US" sz="40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4"/>
          <a:srcRect t="15044"/>
          <a:stretch/>
        </p:blipFill>
        <p:spPr>
          <a:xfrm>
            <a:off x="127320" y="1545632"/>
            <a:ext cx="8889357" cy="3766736"/>
          </a:xfrm>
          <a:prstGeom prst="rect">
            <a:avLst/>
          </a:prstGeom>
        </p:spPr>
      </p:pic>
    </p:spTree>
    <p:extLst>
      <p:ext uri="{BB962C8B-B14F-4D97-AF65-F5344CB8AC3E}">
        <p14:creationId xmlns:p14="http://schemas.microsoft.com/office/powerpoint/2010/main" val="599221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14306" y="719004"/>
            <a:ext cx="7827209" cy="579744"/>
          </a:xfrm>
          <a:prstGeom prst="rect">
            <a:avLst/>
          </a:prstGeom>
        </p:spPr>
        <p:txBody>
          <a:bodyPr vert="horz" lIns="68580" tIns="34290" rIns="68580" bIns="34290" rtlCol="0" anchor="b">
            <a:normAutofit/>
          </a:bodyPr>
          <a:lstStyle>
            <a:lvl1pPr algn="ctr" defTabSz="914400" rtl="0" eaLnBrk="1" latinLnBrk="0" hangingPunct="1">
              <a:lnSpc>
                <a:spcPct val="80000"/>
              </a:lnSpc>
              <a:spcBef>
                <a:spcPct val="0"/>
              </a:spcBef>
              <a:buNone/>
              <a:defRPr sz="6000" b="1" i="0" kern="1200" spc="-200" baseline="0">
                <a:solidFill>
                  <a:srgbClr val="1F4397"/>
                </a:solidFill>
                <a:latin typeface="News Gothic MT" panose="020B0503020103020203" pitchFamily="34" charset="0"/>
                <a:ea typeface="+mj-ea"/>
                <a:cs typeface="+mj-cs"/>
              </a:defRPr>
            </a:lvl1pPr>
          </a:lstStyle>
          <a:p>
            <a:pPr marL="89297"/>
            <a:r>
              <a:rPr lang="en-US" sz="4000" dirty="0">
                <a:latin typeface="Arial" panose="020B0604020202020204" pitchFamily="34" charset="0"/>
                <a:ea typeface="ＭＳ Ｐゴシック" pitchFamily="34" charset="-128"/>
                <a:cs typeface="Arial" panose="020B0604020202020204" pitchFamily="34" charset="0"/>
              </a:rPr>
              <a:t>Disparities in COVID-19 mortality</a:t>
            </a:r>
            <a:endParaRPr lang="en-US" sz="4000" dirty="0">
              <a:latin typeface="Arial" panose="020B0604020202020204" pitchFamily="34" charset="0"/>
              <a:cs typeface="Arial" panose="020B0604020202020204" pitchFamily="34" charset="0"/>
            </a:endParaRPr>
          </a:p>
        </p:txBody>
      </p:sp>
      <p:sp>
        <p:nvSpPr>
          <p:cNvPr id="10" name="Rectangle 9"/>
          <p:cNvSpPr/>
          <p:nvPr/>
        </p:nvSpPr>
        <p:spPr>
          <a:xfrm>
            <a:off x="1321496" y="6499487"/>
            <a:ext cx="7822504" cy="230832"/>
          </a:xfrm>
          <a:prstGeom prst="rect">
            <a:avLst/>
          </a:prstGeom>
        </p:spPr>
        <p:txBody>
          <a:bodyPr wrap="square">
            <a:spAutoFit/>
          </a:bodyPr>
          <a:lstStyle/>
          <a:p>
            <a:pPr algn="r"/>
            <a:r>
              <a:rPr lang="es-ES_tradnl" sz="900" dirty="0">
                <a:latin typeface="Cambria Math"/>
                <a:cs typeface="Cambria Math"/>
                <a:hlinkClick r:id="rId3"/>
              </a:rPr>
              <a:t>https://www.cdc.gov/nchs/nvss/vsrr/covid19/health_disparities.htm</a:t>
            </a:r>
            <a:r>
              <a:rPr lang="es-ES_tradnl" sz="900" dirty="0">
                <a:latin typeface="Cambria Math"/>
                <a:cs typeface="Cambria Math"/>
              </a:rPr>
              <a:t> </a:t>
            </a:r>
          </a:p>
        </p:txBody>
      </p:sp>
      <p:pic>
        <p:nvPicPr>
          <p:cNvPr id="3" name="Picture 2" descr="Screen Shot 2021-06-29 at 2.16.21 PM.png"/>
          <p:cNvPicPr>
            <a:picLocks noChangeAspect="1"/>
          </p:cNvPicPr>
          <p:nvPr/>
        </p:nvPicPr>
        <p:blipFill rotWithShape="1">
          <a:blip r:embed="rId4">
            <a:extLst>
              <a:ext uri="{28A0092B-C50C-407E-A947-70E740481C1C}">
                <a14:useLocalDpi xmlns:a14="http://schemas.microsoft.com/office/drawing/2010/main" val="0"/>
              </a:ext>
            </a:extLst>
          </a:blip>
          <a:srcRect t="57363"/>
          <a:stretch/>
        </p:blipFill>
        <p:spPr>
          <a:xfrm>
            <a:off x="263733" y="2299415"/>
            <a:ext cx="8711129" cy="2778482"/>
          </a:xfrm>
          <a:prstGeom prst="rect">
            <a:avLst/>
          </a:prstGeom>
        </p:spPr>
      </p:pic>
    </p:spTree>
    <p:extLst>
      <p:ext uri="{BB962C8B-B14F-4D97-AF65-F5344CB8AC3E}">
        <p14:creationId xmlns:p14="http://schemas.microsoft.com/office/powerpoint/2010/main" val="2256527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612264" y="6418913"/>
            <a:ext cx="3531736" cy="230832"/>
          </a:xfrm>
          <a:prstGeom prst="rect">
            <a:avLst/>
          </a:prstGeom>
        </p:spPr>
        <p:txBody>
          <a:bodyPr wrap="none">
            <a:spAutoFit/>
          </a:bodyPr>
          <a:lstStyle/>
          <a:p>
            <a:r>
              <a:rPr lang="es-ES_tradnl" sz="900" dirty="0">
                <a:latin typeface="Cambria Math"/>
                <a:cs typeface="Cambria Math"/>
                <a:hlinkClick r:id="rId3"/>
              </a:rPr>
              <a:t>https://covid.cdc.gov/covid-data-tracker/#pop-factors_totaldeaths</a:t>
            </a:r>
            <a:r>
              <a:rPr lang="es-ES_tradnl" sz="900" dirty="0">
                <a:latin typeface="Cambria Math"/>
                <a:cs typeface="Cambria Math"/>
              </a:rPr>
              <a:t> </a:t>
            </a:r>
          </a:p>
        </p:txBody>
      </p:sp>
      <p:sp>
        <p:nvSpPr>
          <p:cNvPr id="8" name="Title 1"/>
          <p:cNvSpPr txBox="1">
            <a:spLocks/>
          </p:cNvSpPr>
          <p:nvPr/>
        </p:nvSpPr>
        <p:spPr>
          <a:xfrm>
            <a:off x="658395" y="323671"/>
            <a:ext cx="7827209" cy="579744"/>
          </a:xfrm>
          <a:prstGeom prst="rect">
            <a:avLst/>
          </a:prstGeom>
        </p:spPr>
        <p:txBody>
          <a:bodyPr vert="horz" lIns="68580" tIns="34290" rIns="68580" bIns="34290" rtlCol="0" anchor="b">
            <a:normAutofit/>
          </a:bodyPr>
          <a:lstStyle>
            <a:lvl1pPr algn="ctr" defTabSz="914400" rtl="0" eaLnBrk="1" latinLnBrk="0" hangingPunct="1">
              <a:lnSpc>
                <a:spcPct val="80000"/>
              </a:lnSpc>
              <a:spcBef>
                <a:spcPct val="0"/>
              </a:spcBef>
              <a:buNone/>
              <a:defRPr sz="6000" b="1" i="0" kern="1200" spc="-200" baseline="0">
                <a:solidFill>
                  <a:srgbClr val="1F4397"/>
                </a:solidFill>
                <a:latin typeface="News Gothic MT" panose="020B0503020103020203" pitchFamily="34" charset="0"/>
                <a:ea typeface="+mj-ea"/>
                <a:cs typeface="+mj-cs"/>
              </a:defRPr>
            </a:lvl1pPr>
          </a:lstStyle>
          <a:p>
            <a:pPr marL="89297"/>
            <a:r>
              <a:rPr lang="en-US" sz="4000" dirty="0">
                <a:latin typeface="Arial" panose="020B0604020202020204" pitchFamily="34" charset="0"/>
                <a:ea typeface="ＭＳ Ｐゴシック" pitchFamily="34" charset="-128"/>
                <a:cs typeface="Arial" panose="020B0604020202020204" pitchFamily="34" charset="0"/>
              </a:rPr>
              <a:t>Disparities in COVID-19 mortality</a:t>
            </a:r>
            <a:endParaRPr lang="en-US" sz="40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a:stretch>
            <a:fillRect/>
          </a:stretch>
        </p:blipFill>
        <p:spPr>
          <a:xfrm>
            <a:off x="1364959" y="1424530"/>
            <a:ext cx="6414080" cy="3778107"/>
          </a:xfrm>
          <a:prstGeom prst="rect">
            <a:avLst/>
          </a:prstGeom>
        </p:spPr>
      </p:pic>
    </p:spTree>
    <p:extLst>
      <p:ext uri="{BB962C8B-B14F-4D97-AF65-F5344CB8AC3E}">
        <p14:creationId xmlns:p14="http://schemas.microsoft.com/office/powerpoint/2010/main" val="1385419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21-06-30 at 6.33.48 AM.png"/>
          <p:cNvPicPr>
            <a:picLocks noChangeAspect="1"/>
          </p:cNvPicPr>
          <p:nvPr/>
        </p:nvPicPr>
        <p:blipFill rotWithShape="1">
          <a:blip r:embed="rId3">
            <a:extLst>
              <a:ext uri="{28A0092B-C50C-407E-A947-70E740481C1C}">
                <a14:useLocalDpi xmlns:a14="http://schemas.microsoft.com/office/drawing/2010/main" val="0"/>
              </a:ext>
            </a:extLst>
          </a:blip>
          <a:srcRect t="32153"/>
          <a:stretch/>
        </p:blipFill>
        <p:spPr>
          <a:xfrm>
            <a:off x="395197" y="2194738"/>
            <a:ext cx="8309273" cy="2911516"/>
          </a:xfrm>
          <a:prstGeom prst="rect">
            <a:avLst/>
          </a:prstGeom>
        </p:spPr>
      </p:pic>
      <p:sp>
        <p:nvSpPr>
          <p:cNvPr id="4" name="Rectangle 3"/>
          <p:cNvSpPr/>
          <p:nvPr/>
        </p:nvSpPr>
        <p:spPr>
          <a:xfrm>
            <a:off x="1175458" y="6453038"/>
            <a:ext cx="7968542" cy="230832"/>
          </a:xfrm>
          <a:prstGeom prst="rect">
            <a:avLst/>
          </a:prstGeom>
        </p:spPr>
        <p:txBody>
          <a:bodyPr wrap="square">
            <a:spAutoFit/>
          </a:bodyPr>
          <a:lstStyle/>
          <a:p>
            <a:pPr algn="r"/>
            <a:r>
              <a:rPr lang="es-ES_tradnl" sz="900" dirty="0">
                <a:latin typeface="Cambria" panose="02040503050406030204" pitchFamily="18" charset="0"/>
                <a:hlinkClick r:id="rId4"/>
              </a:rPr>
              <a:t>https://www.kff.org/coronavirus-covid-19/issue-brief/latest-data-on-covid-19-vaccinations-race-ethnicity/</a:t>
            </a:r>
            <a:r>
              <a:rPr lang="es-ES_tradnl" sz="900" dirty="0">
                <a:latin typeface="Cambria" panose="02040503050406030204" pitchFamily="18" charset="0"/>
              </a:rPr>
              <a:t> </a:t>
            </a:r>
          </a:p>
        </p:txBody>
      </p:sp>
      <p:sp>
        <p:nvSpPr>
          <p:cNvPr id="5" name="Title 1"/>
          <p:cNvSpPr txBox="1">
            <a:spLocks/>
          </p:cNvSpPr>
          <p:nvPr/>
        </p:nvSpPr>
        <p:spPr>
          <a:xfrm>
            <a:off x="658395" y="517731"/>
            <a:ext cx="7827209" cy="579744"/>
          </a:xfrm>
          <a:prstGeom prst="rect">
            <a:avLst/>
          </a:prstGeom>
        </p:spPr>
        <p:txBody>
          <a:bodyPr vert="horz" lIns="68580" tIns="34290" rIns="68580" bIns="34290" rtlCol="0" anchor="b">
            <a:normAutofit/>
          </a:bodyPr>
          <a:lstStyle>
            <a:lvl1pPr algn="ctr" defTabSz="914400" rtl="0" eaLnBrk="1" latinLnBrk="0" hangingPunct="1">
              <a:lnSpc>
                <a:spcPct val="80000"/>
              </a:lnSpc>
              <a:spcBef>
                <a:spcPct val="0"/>
              </a:spcBef>
              <a:buNone/>
              <a:defRPr sz="6000" b="1" i="0" kern="1200" spc="-200" baseline="0">
                <a:solidFill>
                  <a:srgbClr val="1F4397"/>
                </a:solidFill>
                <a:latin typeface="News Gothic MT" panose="020B0503020103020203" pitchFamily="34" charset="0"/>
                <a:ea typeface="+mj-ea"/>
                <a:cs typeface="+mj-cs"/>
              </a:defRPr>
            </a:lvl1pPr>
          </a:lstStyle>
          <a:p>
            <a:pPr marL="89297"/>
            <a:r>
              <a:rPr lang="en-US" sz="4000" dirty="0">
                <a:latin typeface="Arial" panose="020B0604020202020204" pitchFamily="34" charset="0"/>
                <a:ea typeface="ＭＳ Ｐゴシック" pitchFamily="34" charset="-128"/>
                <a:cs typeface="Arial" panose="020B0604020202020204" pitchFamily="34" charset="0"/>
              </a:rPr>
              <a:t>COVID-19 vaccinations</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6730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GH-1632 Scientific PPT Template_r13">
  <a:themeElements>
    <a:clrScheme name="Mass General">
      <a:dk1>
        <a:srgbClr val="000000"/>
      </a:dk1>
      <a:lt1>
        <a:srgbClr val="C2C2A0"/>
      </a:lt1>
      <a:dk2>
        <a:srgbClr val="FFFFFF"/>
      </a:dk2>
      <a:lt2>
        <a:srgbClr val="A5ACAF"/>
      </a:lt2>
      <a:accent1>
        <a:srgbClr val="007EA3"/>
      </a:accent1>
      <a:accent2>
        <a:srgbClr val="3F9C35"/>
      </a:accent2>
      <a:accent3>
        <a:srgbClr val="8CB8C6"/>
      </a:accent3>
      <a:accent4>
        <a:srgbClr val="DC5034"/>
      </a:accent4>
      <a:accent5>
        <a:srgbClr val="96172E"/>
      </a:accent5>
      <a:accent6>
        <a:srgbClr val="004250"/>
      </a:accent6>
      <a:hlink>
        <a:srgbClr val="007EA3"/>
      </a:hlink>
      <a:folHlink>
        <a:srgbClr val="007EA3"/>
      </a:folHlink>
    </a:clrScheme>
    <a:fontScheme name="Default Design">
      <a:majorFont>
        <a:latin typeface="Palatino"/>
        <a:ea typeface="ＭＳ Ｐゴシック"/>
        <a:cs typeface=""/>
      </a:majorFont>
      <a:minorFont>
        <a:latin typeface="Univers 47 CondensedLight"/>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Lucida Grande" charset="0"/>
            <a:ea typeface="ＭＳ Ｐゴシック"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999999"/>
        </a:lt1>
        <a:dk2>
          <a:srgbClr val="FFFFFF"/>
        </a:dk2>
        <a:lt2>
          <a:srgbClr val="808080"/>
        </a:lt2>
        <a:accent1>
          <a:srgbClr val="006100"/>
        </a:accent1>
        <a:accent2>
          <a:srgbClr val="007DA3"/>
        </a:accent2>
        <a:accent3>
          <a:srgbClr val="CACACA"/>
        </a:accent3>
        <a:accent4>
          <a:srgbClr val="000000"/>
        </a:accent4>
        <a:accent5>
          <a:srgbClr val="AAB7AA"/>
        </a:accent5>
        <a:accent6>
          <a:srgbClr val="007193"/>
        </a:accent6>
        <a:hlink>
          <a:srgbClr val="FD7500"/>
        </a:hlink>
        <a:folHlink>
          <a:srgbClr val="CC000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MGH-1632 Scientific PPT Template_r13</Template>
  <TotalTime>11333</TotalTime>
  <Words>726</Words>
  <Application>Microsoft Macintosh PowerPoint</Application>
  <PresentationFormat>On-screen Show (4:3)</PresentationFormat>
  <Paragraphs>125</Paragraphs>
  <Slides>29</Slides>
  <Notes>27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Arial</vt:lpstr>
      <vt:lpstr>Calibri</vt:lpstr>
      <vt:lpstr>Cambria</vt:lpstr>
      <vt:lpstr>Cambria Math</vt:lpstr>
      <vt:lpstr>Lucida Grande</vt:lpstr>
      <vt:lpstr>Palatino</vt:lpstr>
      <vt:lpstr>Palatino grande</vt:lpstr>
      <vt:lpstr>Palatino Linotype</vt:lpstr>
      <vt:lpstr>Univers 47 CondensedLight</vt:lpstr>
      <vt:lpstr>Wingdings</vt:lpstr>
      <vt:lpstr>MGH-1632 Scientific PPT Template_r13</vt:lpstr>
      <vt:lpstr>Lessons from COVID-19 in Caring for Underserved Patients and Communities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 the context of COVID-19</vt:lpstr>
      <vt:lpstr>PowerPoint Presentation</vt:lpstr>
      <vt:lpstr>PowerPoint Presentation</vt:lpstr>
      <vt:lpstr>PowerPoint Presentation</vt:lpstr>
      <vt:lpstr>PowerPoint Presentation</vt:lpstr>
      <vt:lpstr>Changing the context</vt:lpstr>
      <vt:lpstr>Changing the context</vt:lpstr>
      <vt:lpstr>PowerPoint Presentation</vt:lpstr>
      <vt:lpstr>Structural racism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Partners HealthCare System,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32 pt Arial Bold, centered in  this box with a two-line maximum</dc:title>
  <dc:creator>Partners Information Systems</dc:creator>
  <cp:lastModifiedBy>Laga Canales, Alvaro C.,M.D.,M.M.SC.</cp:lastModifiedBy>
  <cp:revision>342</cp:revision>
  <cp:lastPrinted>2018-07-30T19:35:58Z</cp:lastPrinted>
  <dcterms:created xsi:type="dcterms:W3CDTF">2016-06-21T19:28:14Z</dcterms:created>
  <dcterms:modified xsi:type="dcterms:W3CDTF">2022-11-05T13:15:16Z</dcterms:modified>
</cp:coreProperties>
</file>