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1"/>
    <p:sldMasterId id="2147483672" r:id="rId2"/>
    <p:sldMasterId id="2147483679" r:id="rId3"/>
    <p:sldMasterId id="2147483685" r:id="rId4"/>
    <p:sldMasterId id="2147483693" r:id="rId5"/>
    <p:sldMasterId id="2147483700" r:id="rId6"/>
    <p:sldMasterId id="2147483734" r:id="rId7"/>
    <p:sldMasterId id="2147483792" r:id="rId8"/>
    <p:sldMasterId id="2147483806" r:id="rId9"/>
    <p:sldMasterId id="2147483821" r:id="rId10"/>
    <p:sldMasterId id="2147483844" r:id="rId11"/>
    <p:sldMasterId id="2147483856" r:id="rId12"/>
    <p:sldMasterId id="2147483868" r:id="rId13"/>
    <p:sldMasterId id="2147483880" r:id="rId14"/>
  </p:sldMasterIdLst>
  <p:notesMasterIdLst>
    <p:notesMasterId r:id="rId76"/>
  </p:notesMasterIdLst>
  <p:sldIdLst>
    <p:sldId id="1895" r:id="rId15"/>
    <p:sldId id="2024" r:id="rId16"/>
    <p:sldId id="1959" r:id="rId17"/>
    <p:sldId id="2908" r:id="rId18"/>
    <p:sldId id="1921" r:id="rId19"/>
    <p:sldId id="1910" r:id="rId20"/>
    <p:sldId id="1922" r:id="rId21"/>
    <p:sldId id="1911" r:id="rId22"/>
    <p:sldId id="1928" r:id="rId23"/>
    <p:sldId id="1929" r:id="rId24"/>
    <p:sldId id="1931" r:id="rId25"/>
    <p:sldId id="1932" r:id="rId26"/>
    <p:sldId id="1933" r:id="rId27"/>
    <p:sldId id="1934" r:id="rId28"/>
    <p:sldId id="1936" r:id="rId29"/>
    <p:sldId id="1937" r:id="rId30"/>
    <p:sldId id="1938" r:id="rId31"/>
    <p:sldId id="1939" r:id="rId32"/>
    <p:sldId id="1611" r:id="rId33"/>
    <p:sldId id="1484" r:id="rId34"/>
    <p:sldId id="1973" r:id="rId35"/>
    <p:sldId id="537" r:id="rId36"/>
    <p:sldId id="545" r:id="rId37"/>
    <p:sldId id="1738" r:id="rId38"/>
    <p:sldId id="1206" r:id="rId39"/>
    <p:sldId id="1739" r:id="rId40"/>
    <p:sldId id="923" r:id="rId41"/>
    <p:sldId id="925" r:id="rId42"/>
    <p:sldId id="1283" r:id="rId43"/>
    <p:sldId id="1469" r:id="rId44"/>
    <p:sldId id="525" r:id="rId45"/>
    <p:sldId id="542" r:id="rId46"/>
    <p:sldId id="544" r:id="rId47"/>
    <p:sldId id="519" r:id="rId48"/>
    <p:sldId id="528" r:id="rId49"/>
    <p:sldId id="1466" r:id="rId50"/>
    <p:sldId id="1149" r:id="rId51"/>
    <p:sldId id="1467" r:id="rId52"/>
    <p:sldId id="1461" r:id="rId53"/>
    <p:sldId id="1483" r:id="rId54"/>
    <p:sldId id="1474" r:id="rId55"/>
    <p:sldId id="1423" r:id="rId56"/>
    <p:sldId id="1985" r:id="rId57"/>
    <p:sldId id="1880" r:id="rId58"/>
    <p:sldId id="2012" r:id="rId59"/>
    <p:sldId id="1969" r:id="rId60"/>
    <p:sldId id="1972" r:id="rId61"/>
    <p:sldId id="1987" r:id="rId62"/>
    <p:sldId id="1988" r:id="rId63"/>
    <p:sldId id="1989" r:id="rId64"/>
    <p:sldId id="2888" r:id="rId65"/>
    <p:sldId id="2900" r:id="rId66"/>
    <p:sldId id="2894" r:id="rId67"/>
    <p:sldId id="2896" r:id="rId68"/>
    <p:sldId id="2877" r:id="rId69"/>
    <p:sldId id="1222" r:id="rId70"/>
    <p:sldId id="1223" r:id="rId71"/>
    <p:sldId id="1224" r:id="rId72"/>
    <p:sldId id="2909" r:id="rId73"/>
    <p:sldId id="2009" r:id="rId74"/>
    <p:sldId id="2010"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0000"/>
    <a:srgbClr val="9CBB4F"/>
    <a:srgbClr val="1C73AB"/>
    <a:srgbClr val="FFF2CB"/>
    <a:srgbClr val="00928F"/>
    <a:srgbClr val="011893"/>
    <a:srgbClr val="006059"/>
    <a:srgbClr val="00A69A"/>
    <a:srgbClr val="00A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97" autoAdjust="0"/>
    <p:restoredTop sz="96617"/>
  </p:normalViewPr>
  <p:slideViewPr>
    <p:cSldViewPr snapToGrid="0" snapToObjects="1">
      <p:cViewPr>
        <p:scale>
          <a:sx n="89" d="100"/>
          <a:sy n="89" d="100"/>
        </p:scale>
        <p:origin x="1529" y="51"/>
      </p:cViewPr>
      <p:guideLst/>
    </p:cSldViewPr>
  </p:slideViewPr>
  <p:outlineViewPr>
    <p:cViewPr>
      <p:scale>
        <a:sx n="33" d="100"/>
        <a:sy n="33" d="100"/>
      </p:scale>
      <p:origin x="0" y="-47328"/>
    </p:cViewPr>
  </p:outlineViewPr>
  <p:notesTextViewPr>
    <p:cViewPr>
      <p:scale>
        <a:sx n="1" d="1"/>
        <a:sy n="1" d="1"/>
      </p:scale>
      <p:origin x="0" y="0"/>
    </p:cViewPr>
  </p:notesTextViewPr>
  <p:sorterViewPr>
    <p:cViewPr>
      <p:scale>
        <a:sx n="133" d="100"/>
        <a:sy n="133" d="100"/>
      </p:scale>
      <p:origin x="0" y="-184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Users\adamgaffney\Dropbox\Research\Lancet%202021\Financing%20Submission\NHEA%20Graph%20Data\Workshee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DataPrimary\Data\CDC%20Mortality%20Data\Adam%20Death%20Rate%20and%20Life%20Expectancy%20Compil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8734356318669"/>
          <c:y val="4.913026377740265E-2"/>
          <c:w val="0.81678525443753491"/>
          <c:h val="0.62756370505621206"/>
        </c:manualLayout>
      </c:layout>
      <c:areaChart>
        <c:grouping val="stacked"/>
        <c:varyColors val="0"/>
        <c:ser>
          <c:idx val="0"/>
          <c:order val="0"/>
          <c:tx>
            <c:strRef>
              <c:f>Sheet1!$A$77</c:f>
              <c:strCache>
                <c:ptCount val="1"/>
                <c:pt idx="0">
                  <c:v>Personal Healthcare</c:v>
                </c:pt>
              </c:strCache>
            </c:strRef>
          </c:tx>
          <c:spPr>
            <a:solidFill>
              <a:schemeClr val="accent1"/>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Sheet1!$B$77:$K$77</c:f>
              <c:numCache>
                <c:formatCode>_(* #,##0_);_(* \(#,##0\);_(* "-"??_);_(@_)</c:formatCode>
                <c:ptCount val="10"/>
                <c:pt idx="0">
                  <c:v>2254675</c:v>
                </c:pt>
                <c:pt idx="1">
                  <c:v>2346962</c:v>
                </c:pt>
                <c:pt idx="2">
                  <c:v>2405667</c:v>
                </c:pt>
                <c:pt idx="3">
                  <c:v>2527325</c:v>
                </c:pt>
                <c:pt idx="4">
                  <c:v>2674089</c:v>
                </c:pt>
                <c:pt idx="5">
                  <c:v>2795322</c:v>
                </c:pt>
                <c:pt idx="6">
                  <c:v>2905160</c:v>
                </c:pt>
                <c:pt idx="7">
                  <c:v>3021796</c:v>
                </c:pt>
                <c:pt idx="8">
                  <c:v>3175230</c:v>
                </c:pt>
                <c:pt idx="9">
                  <c:v>3357832</c:v>
                </c:pt>
              </c:numCache>
            </c:numRef>
          </c:val>
          <c:extLst>
            <c:ext xmlns:c16="http://schemas.microsoft.com/office/drawing/2014/chart" uri="{C3380CC4-5D6E-409C-BE32-E72D297353CC}">
              <c16:uniqueId val="{00000000-B3C4-7447-8BA9-A4B3FB4A1CBF}"/>
            </c:ext>
          </c:extLst>
        </c:ser>
        <c:ser>
          <c:idx val="1"/>
          <c:order val="1"/>
          <c:tx>
            <c:strRef>
              <c:f>Sheet1!$A$78</c:f>
              <c:strCache>
                <c:ptCount val="1"/>
                <c:pt idx="0">
                  <c:v>Total Administration and Total Net Cost of Health Insurance Expenditures</c:v>
                </c:pt>
              </c:strCache>
            </c:strRef>
          </c:tx>
          <c:spPr>
            <a:solidFill>
              <a:schemeClr val="accent2"/>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Sheet1!$B$78:$K$78</c:f>
              <c:numCache>
                <c:formatCode>_(* #,##0_);_(* \(#,##0\);_(* "-"??_);_(@_)</c:formatCode>
                <c:ptCount val="10"/>
                <c:pt idx="0">
                  <c:v>188329</c:v>
                </c:pt>
                <c:pt idx="1">
                  <c:v>195493</c:v>
                </c:pt>
                <c:pt idx="2">
                  <c:v>205562</c:v>
                </c:pt>
                <c:pt idx="3">
                  <c:v>230188</c:v>
                </c:pt>
                <c:pt idx="4">
                  <c:v>240965</c:v>
                </c:pt>
                <c:pt idx="5">
                  <c:v>254193</c:v>
                </c:pt>
                <c:pt idx="6">
                  <c:v>265009</c:v>
                </c:pt>
                <c:pt idx="7">
                  <c:v>294391</c:v>
                </c:pt>
                <c:pt idx="8">
                  <c:v>283998</c:v>
                </c:pt>
                <c:pt idx="9">
                  <c:v>349794</c:v>
                </c:pt>
              </c:numCache>
            </c:numRef>
          </c:val>
          <c:extLst>
            <c:ext xmlns:c16="http://schemas.microsoft.com/office/drawing/2014/chart" uri="{C3380CC4-5D6E-409C-BE32-E72D297353CC}">
              <c16:uniqueId val="{00000001-B3C4-7447-8BA9-A4B3FB4A1CBF}"/>
            </c:ext>
          </c:extLst>
        </c:ser>
        <c:ser>
          <c:idx val="2"/>
          <c:order val="2"/>
          <c:tx>
            <c:strRef>
              <c:f>Sheet1!$A$79</c:f>
              <c:strCache>
                <c:ptCount val="1"/>
                <c:pt idx="0">
                  <c:v>     Public Health Activity</c:v>
                </c:pt>
              </c:strCache>
            </c:strRef>
          </c:tx>
          <c:spPr>
            <a:solidFill>
              <a:schemeClr val="accent3"/>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Sheet1!$B$79:$K$79</c:f>
              <c:numCache>
                <c:formatCode>_(* #,##0_);_(* \(#,##0\);_(* "-"??_);_(@_)</c:formatCode>
                <c:ptCount val="10"/>
                <c:pt idx="0">
                  <c:v>74425</c:v>
                </c:pt>
                <c:pt idx="1">
                  <c:v>77188</c:v>
                </c:pt>
                <c:pt idx="2">
                  <c:v>81482</c:v>
                </c:pt>
                <c:pt idx="3">
                  <c:v>84365</c:v>
                </c:pt>
                <c:pt idx="4">
                  <c:v>85497</c:v>
                </c:pt>
                <c:pt idx="5">
                  <c:v>89982</c:v>
                </c:pt>
                <c:pt idx="6">
                  <c:v>96162</c:v>
                </c:pt>
                <c:pt idx="7">
                  <c:v>99725</c:v>
                </c:pt>
                <c:pt idx="8">
                  <c:v>104964</c:v>
                </c:pt>
                <c:pt idx="9">
                  <c:v>223705</c:v>
                </c:pt>
              </c:numCache>
            </c:numRef>
          </c:val>
          <c:extLst>
            <c:ext xmlns:c16="http://schemas.microsoft.com/office/drawing/2014/chart" uri="{C3380CC4-5D6E-409C-BE32-E72D297353CC}">
              <c16:uniqueId val="{00000002-B3C4-7447-8BA9-A4B3FB4A1CBF}"/>
            </c:ext>
          </c:extLst>
        </c:ser>
        <c:ser>
          <c:idx val="3"/>
          <c:order val="3"/>
          <c:tx>
            <c:strRef>
              <c:f>Sheet1!$A$80</c:f>
              <c:strCache>
                <c:ptCount val="1"/>
                <c:pt idx="0">
                  <c:v>Research</c:v>
                </c:pt>
              </c:strCache>
            </c:strRef>
          </c:tx>
          <c:spPr>
            <a:solidFill>
              <a:schemeClr val="accent4"/>
            </a:solidFill>
            <a:ln>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Sheet1!$B$80:$K$80</c:f>
              <c:numCache>
                <c:formatCode>_(* #,##0_);_(* \(#,##0\);_(* "-"??_);_(@_)</c:formatCode>
                <c:ptCount val="10"/>
                <c:pt idx="0">
                  <c:v>49575</c:v>
                </c:pt>
                <c:pt idx="1">
                  <c:v>48380</c:v>
                </c:pt>
                <c:pt idx="2">
                  <c:v>46689</c:v>
                </c:pt>
                <c:pt idx="3">
                  <c:v>46035</c:v>
                </c:pt>
                <c:pt idx="4">
                  <c:v>46366</c:v>
                </c:pt>
                <c:pt idx="5">
                  <c:v>47476</c:v>
                </c:pt>
                <c:pt idx="6">
                  <c:v>50718</c:v>
                </c:pt>
                <c:pt idx="7">
                  <c:v>53578</c:v>
                </c:pt>
                <c:pt idx="8">
                  <c:v>56219</c:v>
                </c:pt>
                <c:pt idx="9">
                  <c:v>60154</c:v>
                </c:pt>
              </c:numCache>
            </c:numRef>
          </c:val>
          <c:extLst>
            <c:ext xmlns:c16="http://schemas.microsoft.com/office/drawing/2014/chart" uri="{C3380CC4-5D6E-409C-BE32-E72D297353CC}">
              <c16:uniqueId val="{00000003-B3C4-7447-8BA9-A4B3FB4A1CBF}"/>
            </c:ext>
          </c:extLst>
        </c:ser>
        <c:ser>
          <c:idx val="4"/>
          <c:order val="4"/>
          <c:tx>
            <c:strRef>
              <c:f>Sheet1!$A$81</c:f>
              <c:strCache>
                <c:ptCount val="1"/>
                <c:pt idx="0">
                  <c:v>Total Structures and Equipment</c:v>
                </c:pt>
              </c:strCache>
            </c:strRef>
          </c:tx>
          <c:spPr>
            <a:solidFill>
              <a:schemeClr val="accent5"/>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Sheet1!$B$81:$K$81</c:f>
              <c:numCache>
                <c:formatCode>_(* #,##0_);_(* \(#,##0\);_(* "-"??_);_(@_)</c:formatCode>
                <c:ptCount val="10"/>
                <c:pt idx="0">
                  <c:v>109174</c:v>
                </c:pt>
                <c:pt idx="1">
                  <c:v>114781</c:v>
                </c:pt>
                <c:pt idx="2">
                  <c:v>116422</c:v>
                </c:pt>
                <c:pt idx="3">
                  <c:v>113521</c:v>
                </c:pt>
                <c:pt idx="4">
                  <c:v>116730</c:v>
                </c:pt>
                <c:pt idx="5">
                  <c:v>118607</c:v>
                </c:pt>
                <c:pt idx="6">
                  <c:v>129444</c:v>
                </c:pt>
                <c:pt idx="7">
                  <c:v>135021</c:v>
                </c:pt>
                <c:pt idx="8">
                  <c:v>138713</c:v>
                </c:pt>
                <c:pt idx="9">
                  <c:v>132521</c:v>
                </c:pt>
              </c:numCache>
            </c:numRef>
          </c:val>
          <c:extLst>
            <c:ext xmlns:c16="http://schemas.microsoft.com/office/drawing/2014/chart" uri="{C3380CC4-5D6E-409C-BE32-E72D297353CC}">
              <c16:uniqueId val="{00000004-B3C4-7447-8BA9-A4B3FB4A1CBF}"/>
            </c:ext>
          </c:extLst>
        </c:ser>
        <c:dLbls>
          <c:showLegendKey val="0"/>
          <c:showVal val="0"/>
          <c:showCatName val="0"/>
          <c:showSerName val="0"/>
          <c:showPercent val="0"/>
          <c:showBubbleSize val="0"/>
        </c:dLbls>
        <c:axId val="753423"/>
        <c:axId val="726671"/>
      </c:areaChart>
      <c:catAx>
        <c:axId val="75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26671"/>
        <c:crosses val="autoZero"/>
        <c:auto val="1"/>
        <c:lblAlgn val="ctr"/>
        <c:lblOffset val="100"/>
        <c:noMultiLvlLbl val="0"/>
      </c:catAx>
      <c:valAx>
        <c:axId val="726671"/>
        <c:scaling>
          <c:orientation val="minMax"/>
          <c:max val="4200000"/>
          <c:min val="0"/>
        </c:scaling>
        <c:delete val="1"/>
        <c:axPos val="l"/>
        <c:majorGridlines>
          <c:spPr>
            <a:ln w="9525" cap="flat" cmpd="sng" algn="ctr">
              <a:solidFill>
                <a:schemeClr val="tx1"/>
              </a:solidFill>
              <a:prstDash val="sysDot"/>
              <a:round/>
            </a:ln>
            <a:effectLst/>
          </c:spPr>
        </c:majorGridlines>
        <c:numFmt formatCode="&quot;$&quot;#,##0" sourceLinked="0"/>
        <c:majorTickMark val="none"/>
        <c:minorTickMark val="none"/>
        <c:tickLblPos val="nextTo"/>
        <c:crossAx val="753423"/>
        <c:crosses val="autoZero"/>
        <c:crossBetween val="midCat"/>
        <c:majorUnit val="1000000"/>
      </c:valAx>
      <c:spPr>
        <a:solidFill>
          <a:schemeClr val="bg1"/>
        </a:solidFill>
        <a:ln w="25400">
          <a:solidFill>
            <a:schemeClr val="bg1"/>
          </a:solidFill>
        </a:ln>
        <a:effectLst/>
      </c:spPr>
    </c:plotArea>
    <c:plotVisOnly val="1"/>
    <c:dispBlanksAs val="zero"/>
    <c:showDLblsOverMax val="0"/>
  </c:chart>
  <c:spPr>
    <a:noFill/>
    <a:ln>
      <a:noFill/>
    </a:ln>
    <a:effectLst/>
  </c:spPr>
  <c:txPr>
    <a:bodyPr/>
    <a:lstStyle/>
    <a:p>
      <a:pPr>
        <a:defRPr sz="1100">
          <a:solidFill>
            <a:schemeClr val="bg1"/>
          </a:solidFill>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Lbls>
            <c:dLbl>
              <c:idx val="1"/>
              <c:layout>
                <c:manualLayout>
                  <c:x val="0"/>
                  <c:y val="7.29467824293314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2E-5F4C-B4E2-C54DC7020BAB}"/>
                </c:ext>
              </c:extLst>
            </c:dLbl>
            <c:dLbl>
              <c:idx val="2"/>
              <c:layout>
                <c:manualLayout>
                  <c:x val="-2.4488143025365308E-17"/>
                  <c:y val="4.48153559489328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2E-5F4C-B4E2-C54DC7020BAB}"/>
                </c:ext>
              </c:extLst>
            </c:dLbl>
            <c:dLbl>
              <c:idx val="8"/>
              <c:layout>
                <c:manualLayout>
                  <c:x val="-4.8976286050730617E-17"/>
                  <c:y val="7.29467824293314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2E-5F4C-B4E2-C54DC7020BAB}"/>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2E-5F4C-B4E2-C54DC7020BA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Sheet1!$B$2:$B$22</c:f>
              <c:numCache>
                <c:formatCode>_("$"* #,##0_);_("$"* \(#,##0\);_("$"* "-"??_);_(@_)</c:formatCode>
                <c:ptCount val="21"/>
                <c:pt idx="0">
                  <c:v>2</c:v>
                </c:pt>
                <c:pt idx="1">
                  <c:v>6</c:v>
                </c:pt>
                <c:pt idx="2">
                  <c:v>6</c:v>
                </c:pt>
                <c:pt idx="3">
                  <c:v>21</c:v>
                </c:pt>
                <c:pt idx="4">
                  <c:v>18</c:v>
                </c:pt>
                <c:pt idx="5">
                  <c:v>77</c:v>
                </c:pt>
                <c:pt idx="6">
                  <c:v>47</c:v>
                </c:pt>
                <c:pt idx="7">
                  <c:v>17</c:v>
                </c:pt>
                <c:pt idx="8">
                  <c:v>6</c:v>
                </c:pt>
                <c:pt idx="9">
                  <c:v>15</c:v>
                </c:pt>
                <c:pt idx="10">
                  <c:v>30</c:v>
                </c:pt>
                <c:pt idx="11">
                  <c:v>21</c:v>
                </c:pt>
                <c:pt idx="12">
                  <c:v>16</c:v>
                </c:pt>
                <c:pt idx="13">
                  <c:v>30</c:v>
                </c:pt>
                <c:pt idx="14">
                  <c:v>23</c:v>
                </c:pt>
                <c:pt idx="15">
                  <c:v>36</c:v>
                </c:pt>
                <c:pt idx="16">
                  <c:v>43</c:v>
                </c:pt>
                <c:pt idx="17">
                  <c:v>64</c:v>
                </c:pt>
                <c:pt idx="18">
                  <c:v>79</c:v>
                </c:pt>
                <c:pt idx="19">
                  <c:v>66</c:v>
                </c:pt>
                <c:pt idx="20">
                  <c:v>151</c:v>
                </c:pt>
              </c:numCache>
            </c:numRef>
          </c:val>
          <c:extLst>
            <c:ext xmlns:c16="http://schemas.microsoft.com/office/drawing/2014/chart" uri="{C3380CC4-5D6E-409C-BE32-E72D297353CC}">
              <c16:uniqueId val="{00000000-612E-5F4C-B4E2-C54DC7020BAB}"/>
            </c:ext>
          </c:extLst>
        </c:ser>
        <c:dLbls>
          <c:showLegendKey val="0"/>
          <c:showVal val="0"/>
          <c:showCatName val="0"/>
          <c:showSerName val="0"/>
          <c:showPercent val="0"/>
          <c:showBubbleSize val="0"/>
        </c:dLbls>
        <c:gapWidth val="28"/>
        <c:overlap val="-27"/>
        <c:axId val="2104011039"/>
        <c:axId val="2109780927"/>
      </c:barChart>
      <c:catAx>
        <c:axId val="2104011039"/>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09780927"/>
        <c:crosses val="autoZero"/>
        <c:auto val="1"/>
        <c:lblAlgn val="ctr"/>
        <c:lblOffset val="0"/>
        <c:tickLblSkip val="2"/>
        <c:noMultiLvlLbl val="0"/>
      </c:catAx>
      <c:valAx>
        <c:axId val="2109780927"/>
        <c:scaling>
          <c:orientation val="minMax"/>
          <c:min val="0"/>
        </c:scaling>
        <c:delete val="1"/>
        <c:axPos val="l"/>
        <c:majorGridlines>
          <c:spPr>
            <a:ln w="9525" cap="flat" cmpd="sng" algn="ctr">
              <a:solidFill>
                <a:schemeClr val="tx1">
                  <a:lumMod val="15000"/>
                  <a:lumOff val="85000"/>
                </a:schemeClr>
              </a:solidFill>
              <a:prstDash val="sysDot"/>
              <a:round/>
            </a:ln>
            <a:effectLst/>
          </c:spPr>
        </c:majorGridlines>
        <c:numFmt formatCode="_(&quot;$&quot;* #,##0_);_(&quot;$&quot;* \(#,##0\);_(&quot;$&quot;* &quot;-&quot;??_);_(@_)" sourceLinked="1"/>
        <c:majorTickMark val="out"/>
        <c:minorTickMark val="none"/>
        <c:tickLblPos val="nextTo"/>
        <c:crossAx val="2104011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'For-Profit'!$C$77:$C$79</c:f>
              <c:strCache>
                <c:ptCount val="3"/>
                <c:pt idx="0">
                  <c:v>Charges per Claim</c:v>
                </c:pt>
                <c:pt idx="1">
                  <c:v>Allowed amounts per Claim</c:v>
                </c:pt>
                <c:pt idx="2">
                  <c:v>Proportion patients billed as &gt;30+ minutes</c:v>
                </c:pt>
              </c:strCache>
            </c:strRef>
          </c:cat>
          <c:val>
            <c:numRef>
              <c:f>'For-Profit'!$D$77:$D$79</c:f>
              <c:numCache>
                <c:formatCode>0.00%</c:formatCode>
                <c:ptCount val="3"/>
                <c:pt idx="0">
                  <c:v>0.20200000000000001</c:v>
                </c:pt>
                <c:pt idx="1">
                  <c:v>0.11</c:v>
                </c:pt>
                <c:pt idx="2">
                  <c:v>9.4E-2</c:v>
                </c:pt>
              </c:numCache>
            </c:numRef>
          </c:val>
          <c:extLst>
            <c:ext xmlns:c16="http://schemas.microsoft.com/office/drawing/2014/chart" uri="{C3380CC4-5D6E-409C-BE32-E72D297353CC}">
              <c16:uniqueId val="{00000000-025C-2740-B860-83D7808B0ACE}"/>
            </c:ext>
          </c:extLst>
        </c:ser>
        <c:dLbls>
          <c:dLblPos val="outEnd"/>
          <c:showLegendKey val="0"/>
          <c:showVal val="1"/>
          <c:showCatName val="0"/>
          <c:showSerName val="0"/>
          <c:showPercent val="0"/>
          <c:showBubbleSize val="0"/>
        </c:dLbls>
        <c:gapWidth val="70"/>
        <c:overlap val="-27"/>
        <c:axId val="1273711807"/>
        <c:axId val="1273713455"/>
      </c:barChart>
      <c:catAx>
        <c:axId val="1273711807"/>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73713455"/>
        <c:crosses val="autoZero"/>
        <c:auto val="1"/>
        <c:lblAlgn val="ctr"/>
        <c:lblOffset val="100"/>
        <c:noMultiLvlLbl val="0"/>
      </c:catAx>
      <c:valAx>
        <c:axId val="1273713455"/>
        <c:scaling>
          <c:orientation val="minMax"/>
          <c:max val="0.22000000000000003"/>
          <c:min val="0"/>
        </c:scaling>
        <c:delete val="1"/>
        <c:axPos val="l"/>
        <c:majorGridlines>
          <c:spPr>
            <a:ln w="9525" cap="flat" cmpd="sng" algn="ctr">
              <a:solidFill>
                <a:schemeClr val="tx1">
                  <a:lumMod val="15000"/>
                  <a:lumOff val="85000"/>
                </a:schemeClr>
              </a:solidFill>
              <a:prstDash val="sysDot"/>
              <a:round/>
            </a:ln>
            <a:effectLst/>
          </c:spPr>
        </c:majorGridlines>
        <c:numFmt formatCode="0.00%" sourceLinked="1"/>
        <c:majorTickMark val="out"/>
        <c:minorTickMark val="none"/>
        <c:tickLblPos val="nextTo"/>
        <c:crossAx val="1273711807"/>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50000"/>
              </a:schemeClr>
            </a:solidFill>
            <a:ln>
              <a:solidFill>
                <a:srgbClr val="003300"/>
              </a:solidFill>
            </a:ln>
          </c:spPr>
          <c:invertIfNegative val="0"/>
          <c:dLbls>
            <c:dLbl>
              <c:idx val="0"/>
              <c:layout>
                <c:manualLayout>
                  <c:x val="-2.8006079653322399E-17"/>
                  <c:y val="-1.64640748031507E-3"/>
                </c:manualLayout>
              </c:layout>
              <c:spPr>
                <a:solidFill>
                  <a:schemeClr val="bg1"/>
                </a:solidFill>
              </c:spPr>
              <c:txPr>
                <a:bodyPr/>
                <a:lstStyle/>
                <a:p>
                  <a:pPr>
                    <a:defRPr sz="2400">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706-4AB9-84F7-1B952AD1195D}"/>
                </c:ext>
              </c:extLst>
            </c:dLbl>
            <c:spPr>
              <a:noFill/>
              <a:ln>
                <a:noFill/>
              </a:ln>
              <a:effectLst/>
            </c:spPr>
            <c:txPr>
              <a:bodyPr/>
              <a:lstStyle/>
              <a:p>
                <a:pPr>
                  <a:defRPr sz="2400">
                    <a:solidFill>
                      <a:srgbClr val="EBF1DD"/>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Broad</c:v>
                </c:pt>
                <c:pt idx="1">
                  <c:v>Narrow</c:v>
                </c:pt>
                <c:pt idx="2">
                  <c:v>Ultra-_x000d_Narrow</c:v>
                </c:pt>
              </c:strCache>
            </c:strRef>
          </c:cat>
          <c:val>
            <c:numRef>
              <c:f>Sheet1!$B$2:$B$4</c:f>
              <c:numCache>
                <c:formatCode>0%</c:formatCode>
                <c:ptCount val="3"/>
                <c:pt idx="0">
                  <c:v>0.04</c:v>
                </c:pt>
                <c:pt idx="1">
                  <c:v>0.27</c:v>
                </c:pt>
                <c:pt idx="2">
                  <c:v>0.6</c:v>
                </c:pt>
              </c:numCache>
            </c:numRef>
          </c:val>
          <c:extLst>
            <c:ext xmlns:c16="http://schemas.microsoft.com/office/drawing/2014/chart" uri="{C3380CC4-5D6E-409C-BE32-E72D297353CC}">
              <c16:uniqueId val="{00000001-B706-4AB9-84F7-1B952AD1195D}"/>
            </c:ext>
          </c:extLst>
        </c:ser>
        <c:dLbls>
          <c:showLegendKey val="0"/>
          <c:showVal val="0"/>
          <c:showCatName val="0"/>
          <c:showSerName val="0"/>
          <c:showPercent val="0"/>
          <c:showBubbleSize val="0"/>
        </c:dLbls>
        <c:gapWidth val="50"/>
        <c:axId val="523386936"/>
        <c:axId val="523391248"/>
      </c:barChart>
      <c:catAx>
        <c:axId val="523386936"/>
        <c:scaling>
          <c:orientation val="minMax"/>
        </c:scaling>
        <c:delete val="0"/>
        <c:axPos val="b"/>
        <c:numFmt formatCode="General" sourceLinked="0"/>
        <c:majorTickMark val="out"/>
        <c:minorTickMark val="none"/>
        <c:tickLblPos val="nextTo"/>
        <c:crossAx val="523391248"/>
        <c:crosses val="autoZero"/>
        <c:auto val="1"/>
        <c:lblAlgn val="ctr"/>
        <c:lblOffset val="100"/>
        <c:noMultiLvlLbl val="0"/>
      </c:catAx>
      <c:valAx>
        <c:axId val="523391248"/>
        <c:scaling>
          <c:orientation val="minMax"/>
        </c:scaling>
        <c:delete val="0"/>
        <c:axPos val="l"/>
        <c:majorGridlines/>
        <c:numFmt formatCode="0%" sourceLinked="1"/>
        <c:majorTickMark val="out"/>
        <c:minorTickMark val="none"/>
        <c:tickLblPos val="nextTo"/>
        <c:crossAx val="523386936"/>
        <c:crosses val="autoZero"/>
        <c:crossBetween val="between"/>
      </c:valAx>
      <c:spPr>
        <a:solidFill>
          <a:schemeClr val="bg1"/>
        </a:solidFill>
        <a:ln>
          <a:solidFill>
            <a:srgbClr val="003300"/>
          </a:solidFill>
        </a:ln>
      </c:spPr>
    </c:plotArea>
    <c:plotVisOnly val="1"/>
    <c:dispBlanksAs val="gap"/>
    <c:showDLblsOverMax val="0"/>
  </c:chart>
  <c:txPr>
    <a:bodyPr/>
    <a:lstStyle/>
    <a:p>
      <a:pPr>
        <a:defRPr sz="2000">
          <a:latin typeface="Franklin Gothic Book"/>
          <a:cs typeface="Franklin Gothic Book"/>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185188876706867"/>
          <c:y val="0.13369045487986209"/>
          <c:w val="0.89814814814814814"/>
          <c:h val="0.71385386061816902"/>
        </c:manualLayout>
      </c:layout>
      <c:barChart>
        <c:barDir val="col"/>
        <c:grouping val="clustered"/>
        <c:varyColors val="0"/>
        <c:ser>
          <c:idx val="0"/>
          <c:order val="0"/>
          <c:tx>
            <c:strRef>
              <c:f>Sheet1!$B$1</c:f>
              <c:strCache>
                <c:ptCount val="1"/>
                <c:pt idx="0">
                  <c:v>Pre-ACA</c:v>
                </c:pt>
              </c:strCache>
            </c:strRef>
          </c:tx>
          <c:spPr>
            <a:solidFill>
              <a:schemeClr val="accent1">
                <a:shade val="76000"/>
              </a:schemeClr>
            </a:solidFill>
            <a:ln>
              <a:noFill/>
            </a:ln>
            <a:effectLst/>
          </c:spPr>
          <c:invertIfNegative val="0"/>
          <c:cat>
            <c:strRef>
              <c:f>Sheet1!$A$2:$A$3</c:f>
              <c:strCache>
                <c:ptCount val="2"/>
                <c:pt idx="0">
                  <c:v>Uninsured in IL</c:v>
                </c:pt>
                <c:pt idx="1">
                  <c:v>Uninsured in Cook County</c:v>
                </c:pt>
              </c:strCache>
            </c:strRef>
          </c:cat>
          <c:val>
            <c:numRef>
              <c:f>Sheet1!$B$2:$B$3</c:f>
              <c:numCache>
                <c:formatCode>General</c:formatCode>
                <c:ptCount val="2"/>
                <c:pt idx="0">
                  <c:v>1913160</c:v>
                </c:pt>
                <c:pt idx="1">
                  <c:v>906654</c:v>
                </c:pt>
              </c:numCache>
            </c:numRef>
          </c:val>
          <c:extLst>
            <c:ext xmlns:c16="http://schemas.microsoft.com/office/drawing/2014/chart" uri="{C3380CC4-5D6E-409C-BE32-E72D297353CC}">
              <c16:uniqueId val="{00000000-DA09-4E9F-9E39-C94315141AE6}"/>
            </c:ext>
          </c:extLst>
        </c:ser>
        <c:ser>
          <c:idx val="1"/>
          <c:order val="1"/>
          <c:tx>
            <c:strRef>
              <c:f>Sheet1!$C$1</c:f>
              <c:strCache>
                <c:ptCount val="1"/>
                <c:pt idx="0">
                  <c:v>Post-ACA</c:v>
                </c:pt>
              </c:strCache>
            </c:strRef>
          </c:tx>
          <c:spPr>
            <a:solidFill>
              <a:schemeClr val="accent1">
                <a:tint val="77000"/>
              </a:schemeClr>
            </a:solidFill>
            <a:ln>
              <a:noFill/>
            </a:ln>
            <a:effectLst/>
          </c:spPr>
          <c:invertIfNegative val="0"/>
          <c:cat>
            <c:strRef>
              <c:f>Sheet1!$A$2:$A$3</c:f>
              <c:strCache>
                <c:ptCount val="2"/>
                <c:pt idx="0">
                  <c:v>Uninsured in IL</c:v>
                </c:pt>
                <c:pt idx="1">
                  <c:v>Uninsured in Cook County</c:v>
                </c:pt>
              </c:strCache>
            </c:strRef>
          </c:cat>
          <c:val>
            <c:numRef>
              <c:f>Sheet1!$C$2:$C$3</c:f>
              <c:numCache>
                <c:formatCode>General</c:formatCode>
                <c:ptCount val="2"/>
                <c:pt idx="0">
                  <c:v>640076</c:v>
                </c:pt>
                <c:pt idx="1">
                  <c:v>262000</c:v>
                </c:pt>
              </c:numCache>
            </c:numRef>
          </c:val>
          <c:extLst>
            <c:ext xmlns:c16="http://schemas.microsoft.com/office/drawing/2014/chart" uri="{C3380CC4-5D6E-409C-BE32-E72D297353CC}">
              <c16:uniqueId val="{00000001-DA09-4E9F-9E39-C94315141AE6}"/>
            </c:ext>
          </c:extLst>
        </c:ser>
        <c:dLbls>
          <c:showLegendKey val="0"/>
          <c:showVal val="0"/>
          <c:showCatName val="0"/>
          <c:showSerName val="0"/>
          <c:showPercent val="0"/>
          <c:showBubbleSize val="0"/>
        </c:dLbls>
        <c:gapWidth val="444"/>
        <c:overlap val="-90"/>
        <c:axId val="523413200"/>
        <c:axId val="523413984"/>
      </c:barChart>
      <c:catAx>
        <c:axId val="523413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cap="all" spc="120" normalizeH="0" baseline="0">
                <a:solidFill>
                  <a:schemeClr val="tx1"/>
                </a:solidFill>
                <a:latin typeface="+mn-lt"/>
                <a:ea typeface="+mn-ea"/>
                <a:cs typeface="+mn-cs"/>
              </a:defRPr>
            </a:pPr>
            <a:endParaRPr lang="en-US"/>
          </a:p>
        </c:txPr>
        <c:crossAx val="523413984"/>
        <c:crosses val="autoZero"/>
        <c:auto val="1"/>
        <c:lblAlgn val="ctr"/>
        <c:lblOffset val="100"/>
        <c:noMultiLvlLbl val="0"/>
      </c:catAx>
      <c:valAx>
        <c:axId val="523413984"/>
        <c:scaling>
          <c:orientation val="minMax"/>
        </c:scaling>
        <c:delete val="1"/>
        <c:axPos val="l"/>
        <c:numFmt formatCode="General" sourceLinked="1"/>
        <c:majorTickMark val="none"/>
        <c:minorTickMark val="none"/>
        <c:tickLblPos val="nextTo"/>
        <c:crossAx val="523413200"/>
        <c:crosses val="autoZero"/>
        <c:crossBetween val="between"/>
      </c:valAx>
      <c:spPr>
        <a:noFill/>
        <a:ln>
          <a:noFill/>
        </a:ln>
        <a:effectLst/>
      </c:spPr>
    </c:plotArea>
    <c:legend>
      <c:legendPos val="t"/>
      <c:layout>
        <c:manualLayout>
          <c:xMode val="edge"/>
          <c:yMode val="edge"/>
          <c:x val="0.57162554680664912"/>
          <c:y val="0.15521045858647198"/>
          <c:w val="0.40059667541557303"/>
          <c:h val="0.1758401692544358"/>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Sheet1!$B$2:$B$17</c:f>
              <c:numCache>
                <c:formatCode>0%</c:formatCode>
                <c:ptCount val="16"/>
                <c:pt idx="0">
                  <c:v>0.19</c:v>
                </c:pt>
                <c:pt idx="1">
                  <c:v>0.22</c:v>
                </c:pt>
                <c:pt idx="2">
                  <c:v>0.24</c:v>
                </c:pt>
                <c:pt idx="3">
                  <c:v>0.25</c:v>
                </c:pt>
                <c:pt idx="4">
                  <c:v>0.26</c:v>
                </c:pt>
                <c:pt idx="5">
                  <c:v>0.27</c:v>
                </c:pt>
                <c:pt idx="6">
                  <c:v>0.28999999999999998</c:v>
                </c:pt>
                <c:pt idx="7">
                  <c:v>0.31</c:v>
                </c:pt>
                <c:pt idx="8">
                  <c:v>0.32</c:v>
                </c:pt>
                <c:pt idx="9">
                  <c:v>0.33</c:v>
                </c:pt>
                <c:pt idx="10">
                  <c:v>0.35</c:v>
                </c:pt>
                <c:pt idx="11">
                  <c:v>0.37</c:v>
                </c:pt>
                <c:pt idx="12">
                  <c:v>0.39</c:v>
                </c:pt>
                <c:pt idx="13">
                  <c:v>0.42</c:v>
                </c:pt>
                <c:pt idx="14">
                  <c:v>0.46</c:v>
                </c:pt>
                <c:pt idx="15">
                  <c:v>0.48</c:v>
                </c:pt>
              </c:numCache>
            </c:numRef>
          </c:val>
          <c:extLst>
            <c:ext xmlns:c16="http://schemas.microsoft.com/office/drawing/2014/chart" uri="{C3380CC4-5D6E-409C-BE32-E72D297353CC}">
              <c16:uniqueId val="{00000000-5231-1E46-992A-E71103BE84E9}"/>
            </c:ext>
          </c:extLst>
        </c:ser>
        <c:dLbls>
          <c:showLegendKey val="0"/>
          <c:showVal val="0"/>
          <c:showCatName val="0"/>
          <c:showSerName val="0"/>
          <c:showPercent val="0"/>
          <c:showBubbleSize val="0"/>
        </c:dLbls>
        <c:gapWidth val="45"/>
        <c:axId val="1484062447"/>
        <c:axId val="205670735"/>
      </c:barChart>
      <c:catAx>
        <c:axId val="148406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5670735"/>
        <c:crosses val="autoZero"/>
        <c:auto val="1"/>
        <c:lblAlgn val="ctr"/>
        <c:lblOffset val="100"/>
        <c:tickLblSkip val="2"/>
        <c:noMultiLvlLbl val="0"/>
      </c:catAx>
      <c:valAx>
        <c:axId val="205670735"/>
        <c:scaling>
          <c:orientation val="minMax"/>
          <c:max val="0.49000000000000005"/>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148406244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Pt>
            <c:idx val="0"/>
            <c:invertIfNegative val="0"/>
            <c:bubble3D val="0"/>
            <c:spPr>
              <a:solidFill>
                <a:schemeClr val="accent1"/>
              </a:solidFill>
              <a:ln>
                <a:solidFill>
                  <a:schemeClr val="bg1"/>
                </a:solidFill>
              </a:ln>
              <a:effectLst/>
            </c:spPr>
            <c:extLst>
              <c:ext xmlns:c16="http://schemas.microsoft.com/office/drawing/2014/chart" uri="{C3380CC4-5D6E-409C-BE32-E72D297353CC}">
                <c16:uniqueId val="{00000003-DECF-B145-9276-E1393A676D2A}"/>
              </c:ext>
            </c:extLst>
          </c:dPt>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Medicare
A and B</c:v>
                </c:pt>
                <c:pt idx="1">
                  <c:v>Centene</c:v>
                </c:pt>
                <c:pt idx="2">
                  <c:v>Anthem</c:v>
                </c:pt>
                <c:pt idx="3">
                  <c:v>Humana</c:v>
                </c:pt>
                <c:pt idx="4">
                  <c:v>Cigna</c:v>
                </c:pt>
                <c:pt idx="5">
                  <c:v>Aetna</c:v>
                </c:pt>
                <c:pt idx="6">
                  <c:v>United
Healthcare</c:v>
                </c:pt>
              </c:strCache>
            </c:strRef>
          </c:cat>
          <c:val>
            <c:numRef>
              <c:f>Sheet1!$B$2:$B$8</c:f>
              <c:numCache>
                <c:formatCode>0.0%</c:formatCode>
                <c:ptCount val="7"/>
                <c:pt idx="0">
                  <c:v>0.02</c:v>
                </c:pt>
                <c:pt idx="1">
                  <c:v>0.11700000000000001</c:v>
                </c:pt>
                <c:pt idx="2">
                  <c:v>0.13200000000000001</c:v>
                </c:pt>
                <c:pt idx="3">
                  <c:v>0.14199999999999999</c:v>
                </c:pt>
                <c:pt idx="4">
                  <c:v>0.14599999999999999</c:v>
                </c:pt>
                <c:pt idx="5">
                  <c:v>0.159</c:v>
                </c:pt>
                <c:pt idx="6">
                  <c:v>0.17199999999999999</c:v>
                </c:pt>
              </c:numCache>
            </c:numRef>
          </c:val>
          <c:extLst>
            <c:ext xmlns:c16="http://schemas.microsoft.com/office/drawing/2014/chart" uri="{C3380CC4-5D6E-409C-BE32-E72D297353CC}">
              <c16:uniqueId val="{00000000-DECF-B145-9276-E1393A676D2A}"/>
            </c:ext>
          </c:extLst>
        </c:ser>
        <c:dLbls>
          <c:showLegendKey val="0"/>
          <c:showVal val="0"/>
          <c:showCatName val="0"/>
          <c:showSerName val="0"/>
          <c:showPercent val="0"/>
          <c:showBubbleSize val="0"/>
        </c:dLbls>
        <c:gapWidth val="38"/>
        <c:overlap val="-27"/>
        <c:axId val="1070889184"/>
        <c:axId val="307747471"/>
      </c:barChart>
      <c:catAx>
        <c:axId val="107088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07747471"/>
        <c:crosses val="autoZero"/>
        <c:auto val="1"/>
        <c:lblAlgn val="ctr"/>
        <c:lblOffset val="100"/>
        <c:noMultiLvlLbl val="0"/>
      </c:catAx>
      <c:valAx>
        <c:axId val="307747471"/>
        <c:scaling>
          <c:orientation val="minMax"/>
          <c:max val="0.17500000000000002"/>
          <c:min val="0"/>
        </c:scaling>
        <c:delete val="1"/>
        <c:axPos val="l"/>
        <c:numFmt formatCode="0.0%" sourceLinked="1"/>
        <c:majorTickMark val="none"/>
        <c:minorTickMark val="none"/>
        <c:tickLblPos val="nextTo"/>
        <c:crossAx val="1070889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930885854266444E-2"/>
          <c:y val="5.7920235967953461E-2"/>
          <c:w val="0.9650691141457336"/>
          <c:h val="0.5633598069477489"/>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 denials of PA requests that 
met Medicare coverage rules</c:v>
                </c:pt>
                <c:pt idx="1">
                  <c:v>MA denials of payment requests that 
met Medicare coverage rules</c:v>
                </c:pt>
              </c:strCache>
            </c:strRef>
          </c:cat>
          <c:val>
            <c:numRef>
              <c:f>Sheet1!$B$2:$B$3</c:f>
              <c:numCache>
                <c:formatCode>0.00%</c:formatCode>
                <c:ptCount val="2"/>
                <c:pt idx="0">
                  <c:v>0.13300000000000001</c:v>
                </c:pt>
                <c:pt idx="1">
                  <c:v>0.18099999999999999</c:v>
                </c:pt>
              </c:numCache>
            </c:numRef>
          </c:val>
          <c:extLst>
            <c:ext xmlns:c16="http://schemas.microsoft.com/office/drawing/2014/chart" uri="{C3380CC4-5D6E-409C-BE32-E72D297353CC}">
              <c16:uniqueId val="{00000000-6C08-DE4D-88BD-8F874A73454C}"/>
            </c:ext>
          </c:extLst>
        </c:ser>
        <c:dLbls>
          <c:showLegendKey val="0"/>
          <c:showVal val="0"/>
          <c:showCatName val="0"/>
          <c:showSerName val="0"/>
          <c:showPercent val="0"/>
          <c:showBubbleSize val="0"/>
        </c:dLbls>
        <c:gapWidth val="100"/>
        <c:overlap val="-27"/>
        <c:axId val="1467382000"/>
        <c:axId val="738847"/>
      </c:barChart>
      <c:catAx>
        <c:axId val="146738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738847"/>
        <c:crosses val="autoZero"/>
        <c:auto val="1"/>
        <c:lblAlgn val="ctr"/>
        <c:lblOffset val="100"/>
        <c:noMultiLvlLbl val="0"/>
      </c:catAx>
      <c:valAx>
        <c:axId val="738847"/>
        <c:scaling>
          <c:orientation val="minMax"/>
          <c:max val="0.19000000000000003"/>
          <c:min val="0"/>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467382000"/>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PNA!$D$13:$D$17</c:f>
              <c:strCache>
                <c:ptCount val="5"/>
                <c:pt idx="0">
                  <c:v>Asian/Pacific Islander</c:v>
                </c:pt>
                <c:pt idx="1">
                  <c:v>White</c:v>
                </c:pt>
                <c:pt idx="2">
                  <c:v>Hispanic</c:v>
                </c:pt>
                <c:pt idx="3">
                  <c:v>American Indian/Alaskan Native</c:v>
                </c:pt>
                <c:pt idx="4">
                  <c:v>Black</c:v>
                </c:pt>
              </c:strCache>
            </c:strRef>
          </c:cat>
          <c:val>
            <c:numRef>
              <c:f>PNA!$E$13:$E$17</c:f>
              <c:numCache>
                <c:formatCode>0</c:formatCode>
                <c:ptCount val="5"/>
                <c:pt idx="0">
                  <c:v>230.1</c:v>
                </c:pt>
                <c:pt idx="1">
                  <c:v>362.3</c:v>
                </c:pt>
                <c:pt idx="2">
                  <c:v>370.6</c:v>
                </c:pt>
                <c:pt idx="3">
                  <c:v>439.2</c:v>
                </c:pt>
                <c:pt idx="4">
                  <c:v>438.6</c:v>
                </c:pt>
              </c:numCache>
            </c:numRef>
          </c:val>
          <c:extLst>
            <c:ext xmlns:c16="http://schemas.microsoft.com/office/drawing/2014/chart" uri="{C3380CC4-5D6E-409C-BE32-E72D297353CC}">
              <c16:uniqueId val="{00000000-5008-394F-9610-57F74F00C6BE}"/>
            </c:ext>
          </c:extLst>
        </c:ser>
        <c:dLbls>
          <c:dLblPos val="outEnd"/>
          <c:showLegendKey val="0"/>
          <c:showVal val="1"/>
          <c:showCatName val="0"/>
          <c:showSerName val="0"/>
          <c:showPercent val="0"/>
          <c:showBubbleSize val="0"/>
        </c:dLbls>
        <c:gapWidth val="68"/>
        <c:overlap val="-27"/>
        <c:axId val="2065738704"/>
        <c:axId val="2085853824"/>
      </c:barChart>
      <c:catAx>
        <c:axId val="206573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085853824"/>
        <c:crosses val="autoZero"/>
        <c:auto val="1"/>
        <c:lblAlgn val="ctr"/>
        <c:lblOffset val="100"/>
        <c:noMultiLvlLbl val="0"/>
      </c:catAx>
      <c:valAx>
        <c:axId val="2085853824"/>
        <c:scaling>
          <c:orientation val="minMax"/>
        </c:scaling>
        <c:delete val="1"/>
        <c:axPos val="l"/>
        <c:title>
          <c:tx>
            <c:rich>
              <a:bodyPr rot="0" spcFirstLastPara="1" vertOverflow="ellipsis" wrap="square" anchor="ctr" anchorCtr="1"/>
              <a:lstStyle/>
              <a:p>
                <a:pPr>
                  <a:defRPr sz="2400" b="0" i="0" u="none" strike="noStrike" kern="1200" baseline="0">
                    <a:solidFill>
                      <a:schemeClr val="bg1"/>
                    </a:solidFill>
                    <a:latin typeface="+mn-lt"/>
                    <a:ea typeface="+mn-ea"/>
                    <a:cs typeface="+mn-cs"/>
                  </a:defRPr>
                </a:pPr>
                <a:r>
                  <a:rPr lang="en-US"/>
                  <a:t>Rate per 100,000 population</a:t>
                </a:r>
              </a:p>
            </c:rich>
          </c:tx>
          <c:overlay val="0"/>
          <c:spPr>
            <a:noFill/>
            <a:ln>
              <a:noFill/>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crossAx val="2065738704"/>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416096085815361"/>
          <c:y val="8.6397567260120989E-2"/>
          <c:w val="0.81255401498725699"/>
          <c:h val="0.77854226932331239"/>
        </c:manualLayout>
      </c:layout>
      <c:lineChart>
        <c:grouping val="standard"/>
        <c:varyColors val="0"/>
        <c:ser>
          <c:idx val="0"/>
          <c:order val="0"/>
          <c:tx>
            <c:strRef>
              <c:f>PNA!$D$46</c:f>
              <c:strCache>
                <c:ptCount val="1"/>
                <c:pt idx="0">
                  <c:v>White</c:v>
                </c:pt>
              </c:strCache>
            </c:strRef>
          </c:tx>
          <c:spPr>
            <a:ln w="63500" cap="rnd">
              <a:solidFill>
                <a:schemeClr val="accent1"/>
              </a:solidFill>
              <a:round/>
            </a:ln>
            <a:effectLst>
              <a:outerShdw blurRad="50800" dist="38100" dir="2700000" algn="tl" rotWithShape="0">
                <a:prstClr val="black">
                  <a:alpha val="40000"/>
                </a:prstClr>
              </a:outerShdw>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PNA!$E$45:$H$45</c:f>
              <c:numCache>
                <c:formatCode>General</c:formatCode>
                <c:ptCount val="4"/>
                <c:pt idx="0">
                  <c:v>1997</c:v>
                </c:pt>
                <c:pt idx="1">
                  <c:v>2000</c:v>
                </c:pt>
                <c:pt idx="2">
                  <c:v>2003</c:v>
                </c:pt>
                <c:pt idx="3">
                  <c:v>2006</c:v>
                </c:pt>
              </c:numCache>
            </c:numRef>
          </c:cat>
          <c:val>
            <c:numRef>
              <c:f>PNA!$E$46:$H$46</c:f>
              <c:numCache>
                <c:formatCode>General</c:formatCode>
                <c:ptCount val="4"/>
                <c:pt idx="0">
                  <c:v>96</c:v>
                </c:pt>
                <c:pt idx="1">
                  <c:v>115.5</c:v>
                </c:pt>
                <c:pt idx="2">
                  <c:v>91.3</c:v>
                </c:pt>
                <c:pt idx="3">
                  <c:v>92.7</c:v>
                </c:pt>
              </c:numCache>
            </c:numRef>
          </c:val>
          <c:smooth val="0"/>
          <c:extLst>
            <c:ext xmlns:c16="http://schemas.microsoft.com/office/drawing/2014/chart" uri="{C3380CC4-5D6E-409C-BE32-E72D297353CC}">
              <c16:uniqueId val="{00000000-C8DB-5340-8149-41021C347551}"/>
            </c:ext>
          </c:extLst>
        </c:ser>
        <c:ser>
          <c:idx val="1"/>
          <c:order val="1"/>
          <c:tx>
            <c:strRef>
              <c:f>PNA!$D$47</c:f>
              <c:strCache>
                <c:ptCount val="1"/>
                <c:pt idx="0">
                  <c:v>Black</c:v>
                </c:pt>
              </c:strCache>
            </c:strRef>
          </c:tx>
          <c:spPr>
            <a:ln w="63500" cap="rnd">
              <a:solidFill>
                <a:schemeClr val="accent2"/>
              </a:solidFill>
              <a:round/>
            </a:ln>
            <a:effectLst>
              <a:outerShdw blurRad="50800" dist="38100" dir="2700000" algn="tl" rotWithShape="0">
                <a:prstClr val="black">
                  <a:alpha val="40000"/>
                </a:prstClr>
              </a:outerShdw>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PNA!$E$45:$H$45</c:f>
              <c:numCache>
                <c:formatCode>General</c:formatCode>
                <c:ptCount val="4"/>
                <c:pt idx="0">
                  <c:v>1997</c:v>
                </c:pt>
                <c:pt idx="1">
                  <c:v>2000</c:v>
                </c:pt>
                <c:pt idx="2">
                  <c:v>2003</c:v>
                </c:pt>
                <c:pt idx="3">
                  <c:v>2006</c:v>
                </c:pt>
              </c:numCache>
            </c:numRef>
          </c:cat>
          <c:val>
            <c:numRef>
              <c:f>PNA!$E$47:$H$47</c:f>
              <c:numCache>
                <c:formatCode>General</c:formatCode>
                <c:ptCount val="4"/>
                <c:pt idx="0">
                  <c:v>190</c:v>
                </c:pt>
                <c:pt idx="1">
                  <c:v>182.6</c:v>
                </c:pt>
                <c:pt idx="2">
                  <c:v>142.6</c:v>
                </c:pt>
                <c:pt idx="3">
                  <c:v>147.6</c:v>
                </c:pt>
              </c:numCache>
            </c:numRef>
          </c:val>
          <c:smooth val="0"/>
          <c:extLst>
            <c:ext xmlns:c16="http://schemas.microsoft.com/office/drawing/2014/chart" uri="{C3380CC4-5D6E-409C-BE32-E72D297353CC}">
              <c16:uniqueId val="{00000001-C8DB-5340-8149-41021C347551}"/>
            </c:ext>
          </c:extLst>
        </c:ser>
        <c:dLbls>
          <c:showLegendKey val="0"/>
          <c:showVal val="1"/>
          <c:showCatName val="0"/>
          <c:showSerName val="0"/>
          <c:showPercent val="0"/>
          <c:showBubbleSize val="0"/>
        </c:dLbls>
        <c:smooth val="0"/>
        <c:axId val="2099648208"/>
        <c:axId val="2099642304"/>
      </c:lineChart>
      <c:catAx>
        <c:axId val="2099648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99642304"/>
        <c:crosses val="autoZero"/>
        <c:auto val="1"/>
        <c:lblAlgn val="ctr"/>
        <c:lblOffset val="100"/>
        <c:noMultiLvlLbl val="0"/>
      </c:catAx>
      <c:valAx>
        <c:axId val="209964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99648208"/>
        <c:crosses val="autoZero"/>
        <c:crossBetween val="between"/>
        <c:majorUnit val="50"/>
      </c:valAx>
      <c:spPr>
        <a:noFill/>
        <a:ln>
          <a:noFill/>
        </a:ln>
        <a:effectLst/>
      </c:spPr>
    </c:plotArea>
    <c:legend>
      <c:legendPos val="l"/>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20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95737547369684"/>
          <c:y val="5.011761080679674E-2"/>
          <c:w val="0.78512118630802219"/>
          <c:h val="0.84057754657541062"/>
        </c:manualLayout>
      </c:layout>
      <c:lineChart>
        <c:grouping val="standard"/>
        <c:varyColors val="0"/>
        <c:ser>
          <c:idx val="0"/>
          <c:order val="0"/>
          <c:spPr>
            <a:ln w="76200" cap="rnd" cmpd="sng" algn="ctr">
              <a:solidFill>
                <a:schemeClr val="accent1"/>
              </a:solidFill>
              <a:round/>
            </a:ln>
            <a:effectLst>
              <a:outerShdw blurRad="50800" dist="38100" dir="2700000" algn="tl" rotWithShape="0">
                <a:prstClr val="black">
                  <a:alpha val="40000"/>
                </a:prstClr>
              </a:outerShdw>
            </a:effectLst>
          </c:spPr>
          <c:marker>
            <c:symbol val="none"/>
          </c:marker>
          <c:cat>
            <c:numRef>
              <c:f>'Adam Death Rate and Life Expect'!$A$64:$A$125</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'Adam Death Rate and Life Expect'!$D$64:$D$125</c:f>
              <c:numCache>
                <c:formatCode>General</c:formatCode>
                <c:ptCount val="62"/>
                <c:pt idx="0">
                  <c:v>69.7</c:v>
                </c:pt>
                <c:pt idx="1">
                  <c:v>70.2</c:v>
                </c:pt>
                <c:pt idx="2">
                  <c:v>70.099999999999994</c:v>
                </c:pt>
                <c:pt idx="3">
                  <c:v>69.900000000000006</c:v>
                </c:pt>
                <c:pt idx="4">
                  <c:v>70.2</c:v>
                </c:pt>
                <c:pt idx="5">
                  <c:v>70.2</c:v>
                </c:pt>
                <c:pt idx="6">
                  <c:v>70.2</c:v>
                </c:pt>
                <c:pt idx="7">
                  <c:v>70.5</c:v>
                </c:pt>
                <c:pt idx="8">
                  <c:v>70.2</c:v>
                </c:pt>
                <c:pt idx="9">
                  <c:v>70.5</c:v>
                </c:pt>
                <c:pt idx="10">
                  <c:v>70.8</c:v>
                </c:pt>
                <c:pt idx="11">
                  <c:v>71.099999999999994</c:v>
                </c:pt>
                <c:pt idx="12">
                  <c:v>71.2</c:v>
                </c:pt>
                <c:pt idx="13">
                  <c:v>71.400000000000006</c:v>
                </c:pt>
                <c:pt idx="14">
                  <c:v>72</c:v>
                </c:pt>
                <c:pt idx="15">
                  <c:v>72.599999999999994</c:v>
                </c:pt>
                <c:pt idx="16">
                  <c:v>72.900000000000006</c:v>
                </c:pt>
                <c:pt idx="17">
                  <c:v>73.3</c:v>
                </c:pt>
                <c:pt idx="18">
                  <c:v>73.5</c:v>
                </c:pt>
                <c:pt idx="19">
                  <c:v>73.900000000000006</c:v>
                </c:pt>
                <c:pt idx="20">
                  <c:v>73.7</c:v>
                </c:pt>
                <c:pt idx="21">
                  <c:v>74.099999999999994</c:v>
                </c:pt>
                <c:pt idx="22">
                  <c:v>74.5</c:v>
                </c:pt>
                <c:pt idx="23">
                  <c:v>74.599999999999994</c:v>
                </c:pt>
                <c:pt idx="24">
                  <c:v>74.7</c:v>
                </c:pt>
                <c:pt idx="25">
                  <c:v>74.7</c:v>
                </c:pt>
                <c:pt idx="26">
                  <c:v>74.7</c:v>
                </c:pt>
                <c:pt idx="27">
                  <c:v>74.900000000000006</c:v>
                </c:pt>
                <c:pt idx="28">
                  <c:v>74.900000000000006</c:v>
                </c:pt>
                <c:pt idx="29">
                  <c:v>75.099999999999994</c:v>
                </c:pt>
                <c:pt idx="30">
                  <c:v>75.400000000000006</c:v>
                </c:pt>
                <c:pt idx="31">
                  <c:v>75.5</c:v>
                </c:pt>
                <c:pt idx="32">
                  <c:v>75.8</c:v>
                </c:pt>
                <c:pt idx="33">
                  <c:v>75.5</c:v>
                </c:pt>
                <c:pt idx="34">
                  <c:v>75.7</c:v>
                </c:pt>
                <c:pt idx="35">
                  <c:v>75.8</c:v>
                </c:pt>
                <c:pt idx="36">
                  <c:v>76.099999999999994</c:v>
                </c:pt>
                <c:pt idx="37">
                  <c:v>76.5</c:v>
                </c:pt>
                <c:pt idx="38">
                  <c:v>76.7</c:v>
                </c:pt>
                <c:pt idx="39">
                  <c:v>76.7</c:v>
                </c:pt>
                <c:pt idx="40">
                  <c:v>76.8</c:v>
                </c:pt>
                <c:pt idx="41">
                  <c:v>77</c:v>
                </c:pt>
                <c:pt idx="42">
                  <c:v>77</c:v>
                </c:pt>
                <c:pt idx="43">
                  <c:v>77.599999999999994</c:v>
                </c:pt>
                <c:pt idx="44">
                  <c:v>77.5</c:v>
                </c:pt>
                <c:pt idx="45">
                  <c:v>77.599999999999994</c:v>
                </c:pt>
                <c:pt idx="46">
                  <c:v>77.8</c:v>
                </c:pt>
                <c:pt idx="47">
                  <c:v>78.099999999999994</c:v>
                </c:pt>
                <c:pt idx="48">
                  <c:v>78.2</c:v>
                </c:pt>
                <c:pt idx="49">
                  <c:v>78.5</c:v>
                </c:pt>
                <c:pt idx="50">
                  <c:v>78.7</c:v>
                </c:pt>
                <c:pt idx="51">
                  <c:v>78.7</c:v>
                </c:pt>
                <c:pt idx="52">
                  <c:v>78.8</c:v>
                </c:pt>
                <c:pt idx="53">
                  <c:v>78.8</c:v>
                </c:pt>
                <c:pt idx="54">
                  <c:v>78.900000000000006</c:v>
                </c:pt>
                <c:pt idx="55">
                  <c:v>78.7</c:v>
                </c:pt>
                <c:pt idx="56">
                  <c:v>78.7</c:v>
                </c:pt>
                <c:pt idx="57">
                  <c:v>78.599999999999994</c:v>
                </c:pt>
                <c:pt idx="58">
                  <c:v>78.7</c:v>
                </c:pt>
                <c:pt idx="59">
                  <c:v>78.8</c:v>
                </c:pt>
                <c:pt idx="60">
                  <c:v>77</c:v>
                </c:pt>
                <c:pt idx="61">
                  <c:v>76.099999999999994</c:v>
                </c:pt>
              </c:numCache>
            </c:numRef>
          </c:val>
          <c:smooth val="0"/>
          <c:extLst>
            <c:ext xmlns:c16="http://schemas.microsoft.com/office/drawing/2014/chart" uri="{C3380CC4-5D6E-409C-BE32-E72D297353CC}">
              <c16:uniqueId val="{00000000-FA40-F94D-8650-08BF000D3DED}"/>
            </c:ext>
          </c:extLst>
        </c:ser>
        <c:dLbls>
          <c:showLegendKey val="0"/>
          <c:showVal val="0"/>
          <c:showCatName val="0"/>
          <c:showSerName val="0"/>
          <c:showPercent val="0"/>
          <c:showBubbleSize val="0"/>
        </c:dLbls>
        <c:smooth val="0"/>
        <c:axId val="394845840"/>
        <c:axId val="394847520"/>
      </c:lineChart>
      <c:catAx>
        <c:axId val="3948458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7520"/>
        <c:crosses val="autoZero"/>
        <c:auto val="1"/>
        <c:lblAlgn val="ctr"/>
        <c:lblOffset val="0"/>
        <c:tickLblSkip val="10"/>
        <c:noMultiLvlLbl val="0"/>
      </c:catAx>
      <c:valAx>
        <c:axId val="394847520"/>
        <c:scaling>
          <c:orientation val="minMax"/>
        </c:scaling>
        <c:delete val="0"/>
        <c:axPos val="l"/>
        <c:majorGridlines>
          <c:spPr>
            <a:ln>
              <a:solidFill>
                <a:schemeClr val="tx1"/>
              </a:solidFill>
              <a:prstDash val="sysDot"/>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5840"/>
        <c:crosses val="autoZero"/>
        <c:crossBetween val="between"/>
        <c:majorUnit val="3"/>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'US Health'!$D$10</c:f>
              <c:strCache>
                <c:ptCount val="1"/>
                <c:pt idx="0">
                  <c:v>2019 to 2021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Health'!$C$11:$C$16</c:f>
              <c:strCache>
                <c:ptCount val="6"/>
                <c:pt idx="0">
                  <c:v>Asian</c:v>
                </c:pt>
                <c:pt idx="1">
                  <c:v>White</c:v>
                </c:pt>
                <c:pt idx="2">
                  <c:v>Total</c:v>
                </c:pt>
                <c:pt idx="3">
                  <c:v>Black</c:v>
                </c:pt>
                <c:pt idx="4">
                  <c:v>Hispanic</c:v>
                </c:pt>
                <c:pt idx="5">
                  <c:v>AIAN</c:v>
                </c:pt>
              </c:strCache>
            </c:strRef>
          </c:cat>
          <c:val>
            <c:numRef>
              <c:f>'US Health'!$D$11:$D$16</c:f>
              <c:numCache>
                <c:formatCode>General</c:formatCode>
                <c:ptCount val="6"/>
                <c:pt idx="0">
                  <c:v>-2.0999999999999943</c:v>
                </c:pt>
                <c:pt idx="1">
                  <c:v>-2.3999999999999915</c:v>
                </c:pt>
                <c:pt idx="2">
                  <c:v>-2.7</c:v>
                </c:pt>
                <c:pt idx="3">
                  <c:v>-4</c:v>
                </c:pt>
                <c:pt idx="4">
                  <c:v>-4.2000000000000028</c:v>
                </c:pt>
                <c:pt idx="5">
                  <c:v>-6.5999999999999943</c:v>
                </c:pt>
              </c:numCache>
            </c:numRef>
          </c:val>
          <c:extLst>
            <c:ext xmlns:c16="http://schemas.microsoft.com/office/drawing/2014/chart" uri="{C3380CC4-5D6E-409C-BE32-E72D297353CC}">
              <c16:uniqueId val="{00000000-FA6D-6E47-94A9-A5A2C267874B}"/>
            </c:ext>
          </c:extLst>
        </c:ser>
        <c:dLbls>
          <c:dLblPos val="outEnd"/>
          <c:showLegendKey val="0"/>
          <c:showVal val="1"/>
          <c:showCatName val="0"/>
          <c:showSerName val="0"/>
          <c:showPercent val="0"/>
          <c:showBubbleSize val="0"/>
        </c:dLbls>
        <c:gapWidth val="64"/>
        <c:overlap val="-27"/>
        <c:axId val="1419523807"/>
        <c:axId val="1419032303"/>
      </c:barChart>
      <c:catAx>
        <c:axId val="1419523807"/>
        <c:scaling>
          <c:orientation val="minMax"/>
        </c:scaling>
        <c:delete val="0"/>
        <c:axPos val="b"/>
        <c:numFmt formatCode="General" sourceLinked="1"/>
        <c:majorTickMark val="none"/>
        <c:minorTickMark val="none"/>
        <c:tickLblPos val="high"/>
        <c:spPr>
          <a:noFill/>
          <a:ln w="25400" cap="flat" cmpd="sng" algn="ctr">
            <a:solidFill>
              <a:schemeClr val="bg1"/>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419032303"/>
        <c:crosses val="autoZero"/>
        <c:auto val="1"/>
        <c:lblAlgn val="ctr"/>
        <c:lblOffset val="0"/>
        <c:noMultiLvlLbl val="0"/>
      </c:catAx>
      <c:valAx>
        <c:axId val="1419032303"/>
        <c:scaling>
          <c:orientation val="minMax"/>
        </c:scaling>
        <c:delete val="1"/>
        <c:axPos val="l"/>
        <c:majorGridlines>
          <c:spPr>
            <a:ln w="9525" cap="flat" cmpd="sng" algn="ctr">
              <a:solidFill>
                <a:schemeClr val="bg1"/>
              </a:solidFill>
              <a:prstDash val="sysDot"/>
              <a:round/>
            </a:ln>
            <a:effectLst/>
          </c:spPr>
        </c:majorGridlines>
        <c:numFmt formatCode="General" sourceLinked="1"/>
        <c:majorTickMark val="out"/>
        <c:minorTickMark val="none"/>
        <c:tickLblPos val="nextTo"/>
        <c:crossAx val="1419523807"/>
        <c:crosses val="autoZero"/>
        <c:crossBetween val="between"/>
      </c:valAx>
      <c:spPr>
        <a:noFill/>
        <a:ln>
          <a:noFill/>
        </a:ln>
        <a:effectLst/>
      </c:spPr>
    </c:plotArea>
    <c:plotVisOnly val="1"/>
    <c:dispBlanksAs val="gap"/>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&lt;133%</c:v>
                </c:pt>
                <c:pt idx="1">
                  <c:v>134%-249%</c:v>
                </c:pt>
                <c:pt idx="2">
                  <c:v>250%-399%</c:v>
                </c:pt>
                <c:pt idx="3">
                  <c:v>400%+</c:v>
                </c:pt>
              </c:strCache>
            </c:strRef>
          </c:cat>
          <c:val>
            <c:numRef>
              <c:f>Sheet1!$B$2:$B$5</c:f>
              <c:numCache>
                <c:formatCode>0%</c:formatCode>
                <c:ptCount val="4"/>
                <c:pt idx="0">
                  <c:v>0.38</c:v>
                </c:pt>
                <c:pt idx="1">
                  <c:v>0.42</c:v>
                </c:pt>
                <c:pt idx="2">
                  <c:v>0.28000000000000003</c:v>
                </c:pt>
                <c:pt idx="3">
                  <c:v>0.12</c:v>
                </c:pt>
              </c:numCache>
            </c:numRef>
          </c:val>
          <c:extLst>
            <c:ext xmlns:c16="http://schemas.microsoft.com/office/drawing/2014/chart" uri="{C3380CC4-5D6E-409C-BE32-E72D297353CC}">
              <c16:uniqueId val="{00000000-C340-4348-8631-0D5758003A3F}"/>
            </c:ext>
          </c:extLst>
        </c:ser>
        <c:dLbls>
          <c:showLegendKey val="0"/>
          <c:showVal val="0"/>
          <c:showCatName val="0"/>
          <c:showSerName val="0"/>
          <c:showPercent val="0"/>
          <c:showBubbleSize val="0"/>
        </c:dLbls>
        <c:gapWidth val="76"/>
        <c:overlap val="-27"/>
        <c:axId val="393984352"/>
        <c:axId val="379160576"/>
      </c:barChart>
      <c:catAx>
        <c:axId val="39398435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79160576"/>
        <c:crosses val="autoZero"/>
        <c:auto val="1"/>
        <c:lblAlgn val="ctr"/>
        <c:lblOffset val="100"/>
        <c:noMultiLvlLbl val="0"/>
      </c:catAx>
      <c:valAx>
        <c:axId val="379160576"/>
        <c:scaling>
          <c:orientation val="minMax"/>
          <c:max val="0.43000000000000005"/>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39398435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quot;$&quot;#,##0" sourceLinked="0"/>
            <c:spPr>
              <a:noFill/>
              <a:ln>
                <a:noFill/>
              </a:ln>
              <a:effectLst/>
            </c:spPr>
            <c:txPr>
              <a:bodyPr rot="-5400000" spcFirstLastPara="1" vertOverflow="ellipsis"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'Cost-Sharing'!$C$202:$C$218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'Cost-Sharing'!$D$202:$D$218</c:f>
              <c:numCache>
                <c:formatCode>_(* #,##0_);_(* \(#,##0\);_(* "-"??_);_(@_)</c:formatCode>
                <c:ptCount val="17"/>
                <c:pt idx="0">
                  <c:v>303</c:v>
                </c:pt>
                <c:pt idx="1">
                  <c:v>343</c:v>
                </c:pt>
                <c:pt idx="2">
                  <c:v>433</c:v>
                </c:pt>
                <c:pt idx="3">
                  <c:v>533</c:v>
                </c:pt>
                <c:pt idx="4">
                  <c:v>646</c:v>
                </c:pt>
                <c:pt idx="5">
                  <c:v>747</c:v>
                </c:pt>
                <c:pt idx="6">
                  <c:v>802</c:v>
                </c:pt>
                <c:pt idx="7">
                  <c:v>883</c:v>
                </c:pt>
                <c:pt idx="8">
                  <c:v>989</c:v>
                </c:pt>
                <c:pt idx="9">
                  <c:v>1077</c:v>
                </c:pt>
                <c:pt idx="10">
                  <c:v>1221</c:v>
                </c:pt>
                <c:pt idx="11">
                  <c:v>1221</c:v>
                </c:pt>
                <c:pt idx="12">
                  <c:v>1350</c:v>
                </c:pt>
                <c:pt idx="13">
                  <c:v>1396</c:v>
                </c:pt>
                <c:pt idx="14">
                  <c:v>1364</c:v>
                </c:pt>
                <c:pt idx="15">
                  <c:v>1434</c:v>
                </c:pt>
                <c:pt idx="16">
                  <c:v>1562</c:v>
                </c:pt>
              </c:numCache>
            </c:numRef>
          </c:val>
          <c:extLst>
            <c:ext xmlns:c16="http://schemas.microsoft.com/office/drawing/2014/chart" uri="{C3380CC4-5D6E-409C-BE32-E72D297353CC}">
              <c16:uniqueId val="{00000000-5846-AE4F-B03E-E1DD1AC9D2E1}"/>
            </c:ext>
          </c:extLst>
        </c:ser>
        <c:dLbls>
          <c:dLblPos val="outEnd"/>
          <c:showLegendKey val="0"/>
          <c:showVal val="1"/>
          <c:showCatName val="0"/>
          <c:showSerName val="0"/>
          <c:showPercent val="0"/>
          <c:showBubbleSize val="0"/>
        </c:dLbls>
        <c:gapWidth val="44"/>
        <c:overlap val="-27"/>
        <c:axId val="2130663023"/>
        <c:axId val="2130670687"/>
      </c:barChart>
      <c:catAx>
        <c:axId val="213066302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0670687"/>
        <c:crosses val="autoZero"/>
        <c:auto val="1"/>
        <c:lblAlgn val="ctr"/>
        <c:lblOffset val="0"/>
        <c:tickLblSkip val="2"/>
        <c:noMultiLvlLbl val="0"/>
      </c:catAx>
      <c:valAx>
        <c:axId val="2130670687"/>
        <c:scaling>
          <c:orientation val="minMax"/>
          <c:max val="157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2130663023"/>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Skipped doses
of insulin</c:v>
                </c:pt>
                <c:pt idx="1">
                  <c:v>Took less
insulin</c:v>
                </c:pt>
                <c:pt idx="2">
                  <c:v>Delayed buying
insulin</c:v>
                </c:pt>
                <c:pt idx="3">
                  <c:v>Any of these
3 reasons</c:v>
                </c:pt>
              </c:strCache>
            </c:strRef>
          </c:cat>
          <c:val>
            <c:numRef>
              <c:f>Sheet1!$B$2:$B$5</c:f>
              <c:numCache>
                <c:formatCode>0.0%</c:formatCode>
                <c:ptCount val="4"/>
                <c:pt idx="0">
                  <c:v>9.6000000000000002E-2</c:v>
                </c:pt>
                <c:pt idx="1">
                  <c:v>0.106</c:v>
                </c:pt>
                <c:pt idx="2">
                  <c:v>0.14199999999999999</c:v>
                </c:pt>
                <c:pt idx="3">
                  <c:v>0.16500000000000001</c:v>
                </c:pt>
              </c:numCache>
            </c:numRef>
          </c:val>
          <c:extLst>
            <c:ext xmlns:c16="http://schemas.microsoft.com/office/drawing/2014/chart" uri="{C3380CC4-5D6E-409C-BE32-E72D297353CC}">
              <c16:uniqueId val="{00000000-AD46-4D48-95BE-FFC4C04CC196}"/>
            </c:ext>
          </c:extLst>
        </c:ser>
        <c:dLbls>
          <c:showLegendKey val="0"/>
          <c:showVal val="0"/>
          <c:showCatName val="0"/>
          <c:showSerName val="0"/>
          <c:showPercent val="0"/>
          <c:showBubbleSize val="0"/>
        </c:dLbls>
        <c:gapWidth val="100"/>
        <c:overlap val="-27"/>
        <c:axId val="265317888"/>
        <c:axId val="265319536"/>
      </c:barChart>
      <c:catAx>
        <c:axId val="265317888"/>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65319536"/>
        <c:crosses val="autoZero"/>
        <c:auto val="1"/>
        <c:lblAlgn val="ctr"/>
        <c:lblOffset val="100"/>
        <c:noMultiLvlLbl val="0"/>
      </c:catAx>
      <c:valAx>
        <c:axId val="265319536"/>
        <c:scaling>
          <c:orientation val="minMax"/>
          <c:max val="0.17"/>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crossAx val="26531788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Government</c:v>
                </c:pt>
                <c:pt idx="1">
                  <c:v>Nonprofit</c:v>
                </c:pt>
                <c:pt idx="2">
                  <c:v>For-profit</c:v>
                </c:pt>
              </c:strCache>
            </c:strRef>
          </c:cat>
          <c:val>
            <c:numRef>
              <c:f>Sheet1!$B$2:$B$4</c:f>
              <c:numCache>
                <c:formatCode>0.0%</c:formatCode>
                <c:ptCount val="3"/>
                <c:pt idx="0">
                  <c:v>0.222</c:v>
                </c:pt>
                <c:pt idx="1">
                  <c:v>0.27300000000000002</c:v>
                </c:pt>
                <c:pt idx="2">
                  <c:v>0.315</c:v>
                </c:pt>
              </c:numCache>
            </c:numRef>
          </c:val>
          <c:extLst>
            <c:ext xmlns:c16="http://schemas.microsoft.com/office/drawing/2014/chart" uri="{C3380CC4-5D6E-409C-BE32-E72D297353CC}">
              <c16:uniqueId val="{00000000-33F4-704F-BC32-8C0D1A332154}"/>
            </c:ext>
          </c:extLst>
        </c:ser>
        <c:dLbls>
          <c:showLegendKey val="0"/>
          <c:showVal val="0"/>
          <c:showCatName val="0"/>
          <c:showSerName val="0"/>
          <c:showPercent val="0"/>
          <c:showBubbleSize val="0"/>
        </c:dLbls>
        <c:gapWidth val="52"/>
        <c:overlap val="-27"/>
        <c:axId val="922518175"/>
        <c:axId val="922435983"/>
      </c:barChart>
      <c:catAx>
        <c:axId val="922518175"/>
        <c:scaling>
          <c:orientation val="minMax"/>
        </c:scaling>
        <c:delete val="0"/>
        <c:axPos val="b"/>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922435983"/>
        <c:crosses val="autoZero"/>
        <c:auto val="1"/>
        <c:lblAlgn val="ctr"/>
        <c:lblOffset val="100"/>
        <c:noMultiLvlLbl val="0"/>
      </c:catAx>
      <c:valAx>
        <c:axId val="922435983"/>
        <c:scaling>
          <c:orientation val="minMax"/>
          <c:max val="0.33000000000000007"/>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92251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D93B2-018E-8945-BCB4-39826B0A06A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5214B0F3-AE67-E545-BE0C-517F97F92C63}">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2007: Carlyle Group acquires ManorCare</a:t>
          </a:r>
        </a:p>
      </dgm:t>
    </dgm:pt>
    <dgm:pt modelId="{FA3FF756-A508-B148-AA0F-2B844E2B30CE}" type="parTrans" cxnId="{DCECA32E-EDA0-5747-B879-CAD9B986F85E}">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181CD120-7B1E-E14C-9B11-707B593AF374}" type="sibTrans" cxnId="{DCECA32E-EDA0-5747-B879-CAD9B986F85E}">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424D250-F65D-0241-A557-6FB4868E89A9}">
      <dgm:prSet custT="1"/>
      <dgm:spPr/>
      <dgm:t>
        <a:bodyPr/>
        <a:lstStyle/>
        <a:p>
          <a:pPr>
            <a:spcBef>
              <a:spcPts val="0"/>
            </a:spcBef>
            <a:spcAft>
              <a:spcPts val="0"/>
            </a:spcAft>
          </a:pPr>
          <a:r>
            <a:rPr lang="en-US" sz="1600" dirty="0">
              <a:effectLst>
                <a:outerShdw blurRad="50800" dist="38100" dir="2700000" algn="tl" rotWithShape="0">
                  <a:prstClr val="black">
                    <a:alpha val="40000"/>
                  </a:prstClr>
                </a:outerShdw>
              </a:effectLst>
            </a:rPr>
            <a:t>2011: ManorCare sells almost all real estate. </a:t>
          </a:r>
        </a:p>
        <a:p>
          <a:pPr>
            <a:spcBef>
              <a:spcPts val="0"/>
            </a:spcBef>
            <a:spcAft>
              <a:spcPts val="0"/>
            </a:spcAft>
          </a:pPr>
          <a:r>
            <a:rPr lang="en-US" sz="1600" dirty="0">
              <a:effectLst>
                <a:outerShdw blurRad="50800" dist="38100" dir="2700000" algn="tl" rotWithShape="0">
                  <a:prstClr val="black">
                    <a:alpha val="40000"/>
                  </a:prstClr>
                </a:outerShdw>
              </a:effectLst>
            </a:rPr>
            <a:t>$1.3 billion to investors, but cost $472 in rent costs for nursing homes</a:t>
          </a:r>
        </a:p>
      </dgm:t>
    </dgm:pt>
    <dgm:pt modelId="{7586B336-6103-3743-8EB8-4A9106B68F6A}" type="parTrans" cxnId="{F96849D2-5AB2-424B-90B8-FCF1B5C4ADDC}">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54A1C06C-C54A-4140-A26B-F2993830F929}" type="sibTrans" cxnId="{F96849D2-5AB2-424B-90B8-FCF1B5C4ADDC}">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D420261A-7E7C-EC4C-AFDC-B0E3C23E8840}">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2013-2017: Layoffs, cost-cutting, soaring violations</a:t>
          </a:r>
        </a:p>
      </dgm:t>
    </dgm:pt>
    <dgm:pt modelId="{01AAD1E7-3330-7B41-8378-43CA06C2B6E4}" type="parTrans" cxnId="{27643877-2270-1042-B589-B1EBFD01B975}">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0051D6F1-981C-574D-8276-EAC2B1774DD6}" type="sibTrans" cxnId="{27643877-2270-1042-B589-B1EBFD01B975}">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4C7014C-7AB9-4348-9B02-CEBB2B9AD4A4}">
      <dgm:prSet custT="1"/>
      <dgm:spPr>
        <a:solidFill>
          <a:schemeClr val="accent2"/>
        </a:solidFill>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2018: Files for bankruptcy</a:t>
          </a:r>
        </a:p>
      </dgm:t>
    </dgm:pt>
    <dgm:pt modelId="{0E332A77-B9BD-4046-9E28-CAAB2CC6DA54}" type="parTrans" cxnId="{3E705C85-65C3-8E48-82DE-F52779A48F33}">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227AC5DD-6956-0542-917F-23A72315795D}" type="sibTrans" cxnId="{3E705C85-65C3-8E48-82DE-F52779A48F33}">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8D40A346-40FB-114C-A524-73A6F3749905}" type="pres">
      <dgm:prSet presAssocID="{47ED93B2-018E-8945-BCB4-39826B0A06A7}" presName="Name0" presStyleCnt="0">
        <dgm:presLayoutVars>
          <dgm:dir/>
          <dgm:animLvl val="lvl"/>
          <dgm:resizeHandles val="exact"/>
        </dgm:presLayoutVars>
      </dgm:prSet>
      <dgm:spPr/>
    </dgm:pt>
    <dgm:pt modelId="{BE866252-177B-5240-B201-738B58625839}" type="pres">
      <dgm:prSet presAssocID="{44C7014C-7AB9-4348-9B02-CEBB2B9AD4A4}" presName="boxAndChildren" presStyleCnt="0"/>
      <dgm:spPr/>
    </dgm:pt>
    <dgm:pt modelId="{C4F38CE8-FA0D-514A-ADB5-770893D3D927}" type="pres">
      <dgm:prSet presAssocID="{44C7014C-7AB9-4348-9B02-CEBB2B9AD4A4}" presName="parentTextBox" presStyleLbl="node1" presStyleIdx="0" presStyleCnt="4"/>
      <dgm:spPr/>
    </dgm:pt>
    <dgm:pt modelId="{0BD41AFC-297D-074C-970D-8554D014867D}" type="pres">
      <dgm:prSet presAssocID="{0051D6F1-981C-574D-8276-EAC2B1774DD6}" presName="sp" presStyleCnt="0"/>
      <dgm:spPr/>
    </dgm:pt>
    <dgm:pt modelId="{D73F4539-2629-F846-9EAD-24020E3BF3E8}" type="pres">
      <dgm:prSet presAssocID="{D420261A-7E7C-EC4C-AFDC-B0E3C23E8840}" presName="arrowAndChildren" presStyleCnt="0"/>
      <dgm:spPr/>
    </dgm:pt>
    <dgm:pt modelId="{21B2ED13-2612-6F4C-8B94-360F4BB79A7F}" type="pres">
      <dgm:prSet presAssocID="{D420261A-7E7C-EC4C-AFDC-B0E3C23E8840}" presName="parentTextArrow" presStyleLbl="node1" presStyleIdx="1" presStyleCnt="4"/>
      <dgm:spPr/>
    </dgm:pt>
    <dgm:pt modelId="{ECF5213F-C862-E743-B127-11E92150BA68}" type="pres">
      <dgm:prSet presAssocID="{54A1C06C-C54A-4140-A26B-F2993830F929}" presName="sp" presStyleCnt="0"/>
      <dgm:spPr/>
    </dgm:pt>
    <dgm:pt modelId="{90050263-EA3B-1A4A-B5E5-F87731C0DC94}" type="pres">
      <dgm:prSet presAssocID="{4424D250-F65D-0241-A557-6FB4868E89A9}" presName="arrowAndChildren" presStyleCnt="0"/>
      <dgm:spPr/>
    </dgm:pt>
    <dgm:pt modelId="{40293AD3-3FDC-6042-BD7B-03A6CEB5595F}" type="pres">
      <dgm:prSet presAssocID="{4424D250-F65D-0241-A557-6FB4868E89A9}" presName="parentTextArrow" presStyleLbl="node1" presStyleIdx="2" presStyleCnt="4" custLinFactNeighborX="897" custLinFactNeighborY="20518"/>
      <dgm:spPr/>
    </dgm:pt>
    <dgm:pt modelId="{7DC99A2E-0F9E-4E4C-8137-B506A964DEAD}" type="pres">
      <dgm:prSet presAssocID="{181CD120-7B1E-E14C-9B11-707B593AF374}" presName="sp" presStyleCnt="0"/>
      <dgm:spPr/>
    </dgm:pt>
    <dgm:pt modelId="{92F470AF-3FE2-BA4B-97CE-1B5337DFBDBC}" type="pres">
      <dgm:prSet presAssocID="{5214B0F3-AE67-E545-BE0C-517F97F92C63}" presName="arrowAndChildren" presStyleCnt="0"/>
      <dgm:spPr/>
    </dgm:pt>
    <dgm:pt modelId="{DAD7C011-DD14-E34A-8ED8-1E1DAD0FEAD9}" type="pres">
      <dgm:prSet presAssocID="{5214B0F3-AE67-E545-BE0C-517F97F92C63}" presName="parentTextArrow" presStyleLbl="node1" presStyleIdx="3" presStyleCnt="4"/>
      <dgm:spPr/>
    </dgm:pt>
  </dgm:ptLst>
  <dgm:cxnLst>
    <dgm:cxn modelId="{1DABB923-5ED4-D640-832C-756A83CB0902}" type="presOf" srcId="{44C7014C-7AB9-4348-9B02-CEBB2B9AD4A4}" destId="{C4F38CE8-FA0D-514A-ADB5-770893D3D927}" srcOrd="0" destOrd="0" presId="urn:microsoft.com/office/officeart/2005/8/layout/process4"/>
    <dgm:cxn modelId="{DCECA32E-EDA0-5747-B879-CAD9B986F85E}" srcId="{47ED93B2-018E-8945-BCB4-39826B0A06A7}" destId="{5214B0F3-AE67-E545-BE0C-517F97F92C63}" srcOrd="0" destOrd="0" parTransId="{FA3FF756-A508-B148-AA0F-2B844E2B30CE}" sibTransId="{181CD120-7B1E-E14C-9B11-707B593AF374}"/>
    <dgm:cxn modelId="{B085485C-CEC2-7E45-B4D9-90D24B9D4ECA}" type="presOf" srcId="{D420261A-7E7C-EC4C-AFDC-B0E3C23E8840}" destId="{21B2ED13-2612-6F4C-8B94-360F4BB79A7F}" srcOrd="0" destOrd="0" presId="urn:microsoft.com/office/officeart/2005/8/layout/process4"/>
    <dgm:cxn modelId="{3686465F-98F1-B84A-B689-AC4D0C126A8F}" type="presOf" srcId="{5214B0F3-AE67-E545-BE0C-517F97F92C63}" destId="{DAD7C011-DD14-E34A-8ED8-1E1DAD0FEAD9}" srcOrd="0" destOrd="0" presId="urn:microsoft.com/office/officeart/2005/8/layout/process4"/>
    <dgm:cxn modelId="{F6CCB447-80A6-7446-A667-B3424AB28A8C}" type="presOf" srcId="{4424D250-F65D-0241-A557-6FB4868E89A9}" destId="{40293AD3-3FDC-6042-BD7B-03A6CEB5595F}" srcOrd="0" destOrd="0" presId="urn:microsoft.com/office/officeart/2005/8/layout/process4"/>
    <dgm:cxn modelId="{27643877-2270-1042-B589-B1EBFD01B975}" srcId="{47ED93B2-018E-8945-BCB4-39826B0A06A7}" destId="{D420261A-7E7C-EC4C-AFDC-B0E3C23E8840}" srcOrd="2" destOrd="0" parTransId="{01AAD1E7-3330-7B41-8378-43CA06C2B6E4}" sibTransId="{0051D6F1-981C-574D-8276-EAC2B1774DD6}"/>
    <dgm:cxn modelId="{AB6F2378-ADA5-EF42-B202-CF9AC435D970}" type="presOf" srcId="{47ED93B2-018E-8945-BCB4-39826B0A06A7}" destId="{8D40A346-40FB-114C-A524-73A6F3749905}" srcOrd="0" destOrd="0" presId="urn:microsoft.com/office/officeart/2005/8/layout/process4"/>
    <dgm:cxn modelId="{3E705C85-65C3-8E48-82DE-F52779A48F33}" srcId="{47ED93B2-018E-8945-BCB4-39826B0A06A7}" destId="{44C7014C-7AB9-4348-9B02-CEBB2B9AD4A4}" srcOrd="3" destOrd="0" parTransId="{0E332A77-B9BD-4046-9E28-CAAB2CC6DA54}" sibTransId="{227AC5DD-6956-0542-917F-23A72315795D}"/>
    <dgm:cxn modelId="{F96849D2-5AB2-424B-90B8-FCF1B5C4ADDC}" srcId="{47ED93B2-018E-8945-BCB4-39826B0A06A7}" destId="{4424D250-F65D-0241-A557-6FB4868E89A9}" srcOrd="1" destOrd="0" parTransId="{7586B336-6103-3743-8EB8-4A9106B68F6A}" sibTransId="{54A1C06C-C54A-4140-A26B-F2993830F929}"/>
    <dgm:cxn modelId="{1BC25370-4700-FC4E-8D7E-08FDFD181109}" type="presParOf" srcId="{8D40A346-40FB-114C-A524-73A6F3749905}" destId="{BE866252-177B-5240-B201-738B58625839}" srcOrd="0" destOrd="0" presId="urn:microsoft.com/office/officeart/2005/8/layout/process4"/>
    <dgm:cxn modelId="{C4D1FEC1-5BE5-ED46-8516-2FFA25D449B9}" type="presParOf" srcId="{BE866252-177B-5240-B201-738B58625839}" destId="{C4F38CE8-FA0D-514A-ADB5-770893D3D927}" srcOrd="0" destOrd="0" presId="urn:microsoft.com/office/officeart/2005/8/layout/process4"/>
    <dgm:cxn modelId="{81AED5DD-4B4C-A54E-B039-34857581AAFA}" type="presParOf" srcId="{8D40A346-40FB-114C-A524-73A6F3749905}" destId="{0BD41AFC-297D-074C-970D-8554D014867D}" srcOrd="1" destOrd="0" presId="urn:microsoft.com/office/officeart/2005/8/layout/process4"/>
    <dgm:cxn modelId="{A0C2E189-EFCC-D144-84BB-6DE73F44871D}" type="presParOf" srcId="{8D40A346-40FB-114C-A524-73A6F3749905}" destId="{D73F4539-2629-F846-9EAD-24020E3BF3E8}" srcOrd="2" destOrd="0" presId="urn:microsoft.com/office/officeart/2005/8/layout/process4"/>
    <dgm:cxn modelId="{E4A6A44B-FDE9-BF4E-BDF6-2219C0D07C00}" type="presParOf" srcId="{D73F4539-2629-F846-9EAD-24020E3BF3E8}" destId="{21B2ED13-2612-6F4C-8B94-360F4BB79A7F}" srcOrd="0" destOrd="0" presId="urn:microsoft.com/office/officeart/2005/8/layout/process4"/>
    <dgm:cxn modelId="{02486C10-EB00-394D-9E6F-5D1EEDDC70B6}" type="presParOf" srcId="{8D40A346-40FB-114C-A524-73A6F3749905}" destId="{ECF5213F-C862-E743-B127-11E92150BA68}" srcOrd="3" destOrd="0" presId="urn:microsoft.com/office/officeart/2005/8/layout/process4"/>
    <dgm:cxn modelId="{1E0BE882-B6F1-F848-AAB4-CC684D913745}" type="presParOf" srcId="{8D40A346-40FB-114C-A524-73A6F3749905}" destId="{90050263-EA3B-1A4A-B5E5-F87731C0DC94}" srcOrd="4" destOrd="0" presId="urn:microsoft.com/office/officeart/2005/8/layout/process4"/>
    <dgm:cxn modelId="{1CF60717-F17E-FF4D-A12A-505444800E2D}" type="presParOf" srcId="{90050263-EA3B-1A4A-B5E5-F87731C0DC94}" destId="{40293AD3-3FDC-6042-BD7B-03A6CEB5595F}" srcOrd="0" destOrd="0" presId="urn:microsoft.com/office/officeart/2005/8/layout/process4"/>
    <dgm:cxn modelId="{3A8278AF-E82D-204D-A3D0-E518FE08B079}" type="presParOf" srcId="{8D40A346-40FB-114C-A524-73A6F3749905}" destId="{7DC99A2E-0F9E-4E4C-8137-B506A964DEAD}" srcOrd="5" destOrd="0" presId="urn:microsoft.com/office/officeart/2005/8/layout/process4"/>
    <dgm:cxn modelId="{FCEA3EA8-7D46-AC46-AA03-6B2D23D2899D}" type="presParOf" srcId="{8D40A346-40FB-114C-A524-73A6F3749905}" destId="{92F470AF-3FE2-BA4B-97CE-1B5337DFBDBC}" srcOrd="6" destOrd="0" presId="urn:microsoft.com/office/officeart/2005/8/layout/process4"/>
    <dgm:cxn modelId="{BE29B78C-F915-0849-A2E0-827770EF7891}" type="presParOf" srcId="{92F470AF-3FE2-BA4B-97CE-1B5337DFBDBC}" destId="{DAD7C011-DD14-E34A-8ED8-1E1DAD0FEAD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38CE8-FA0D-514A-ADB5-770893D3D927}">
      <dsp:nvSpPr>
        <dsp:cNvPr id="0" name=""/>
        <dsp:cNvSpPr/>
      </dsp:nvSpPr>
      <dsp:spPr>
        <a:xfrm>
          <a:off x="0" y="2367752"/>
          <a:ext cx="6333015" cy="51800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2018: Files for bankruptcy</a:t>
          </a:r>
        </a:p>
      </dsp:txBody>
      <dsp:txXfrm>
        <a:off x="0" y="2367752"/>
        <a:ext cx="6333015" cy="518006"/>
      </dsp:txXfrm>
    </dsp:sp>
    <dsp:sp modelId="{21B2ED13-2612-6F4C-8B94-360F4BB79A7F}">
      <dsp:nvSpPr>
        <dsp:cNvPr id="0" name=""/>
        <dsp:cNvSpPr/>
      </dsp:nvSpPr>
      <dsp:spPr>
        <a:xfrm rot="10800000">
          <a:off x="0" y="1578828"/>
          <a:ext cx="6333015" cy="79669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2013-2017: Layoffs, cost-cutting, soaring violations</a:t>
          </a:r>
        </a:p>
      </dsp:txBody>
      <dsp:txXfrm rot="10800000">
        <a:off x="0" y="1578828"/>
        <a:ext cx="6333015" cy="517667"/>
      </dsp:txXfrm>
    </dsp:sp>
    <dsp:sp modelId="{40293AD3-3FDC-6042-BD7B-03A6CEB5595F}">
      <dsp:nvSpPr>
        <dsp:cNvPr id="0" name=""/>
        <dsp:cNvSpPr/>
      </dsp:nvSpPr>
      <dsp:spPr>
        <a:xfrm rot="10800000">
          <a:off x="0" y="953370"/>
          <a:ext cx="6333015" cy="79669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ts val="0"/>
            </a:spcAft>
            <a:buNone/>
          </a:pPr>
          <a:r>
            <a:rPr lang="en-US" sz="1600" kern="1200" dirty="0">
              <a:effectLst>
                <a:outerShdw blurRad="50800" dist="38100" dir="2700000" algn="tl" rotWithShape="0">
                  <a:prstClr val="black">
                    <a:alpha val="40000"/>
                  </a:prstClr>
                </a:outerShdw>
              </a:effectLst>
            </a:rPr>
            <a:t>2011: ManorCare sells almost all real estate. </a:t>
          </a:r>
        </a:p>
        <a:p>
          <a:pPr marL="0" lvl="0" indent="0" algn="ctr" defTabSz="711200">
            <a:lnSpc>
              <a:spcPct val="90000"/>
            </a:lnSpc>
            <a:spcBef>
              <a:spcPct val="0"/>
            </a:spcBef>
            <a:spcAft>
              <a:spcPts val="0"/>
            </a:spcAft>
            <a:buNone/>
          </a:pPr>
          <a:r>
            <a:rPr lang="en-US" sz="1600" kern="1200" dirty="0">
              <a:effectLst>
                <a:outerShdw blurRad="50800" dist="38100" dir="2700000" algn="tl" rotWithShape="0">
                  <a:prstClr val="black">
                    <a:alpha val="40000"/>
                  </a:prstClr>
                </a:outerShdw>
              </a:effectLst>
            </a:rPr>
            <a:t>$1.3 billion to investors, but cost $472 in rent costs for nursing homes</a:t>
          </a:r>
        </a:p>
      </dsp:txBody>
      <dsp:txXfrm rot="10800000">
        <a:off x="0" y="953370"/>
        <a:ext cx="6333015" cy="517667"/>
      </dsp:txXfrm>
    </dsp:sp>
    <dsp:sp modelId="{DAD7C011-DD14-E34A-8ED8-1E1DAD0FEAD9}">
      <dsp:nvSpPr>
        <dsp:cNvPr id="0" name=""/>
        <dsp:cNvSpPr/>
      </dsp:nvSpPr>
      <dsp:spPr>
        <a:xfrm rot="10800000">
          <a:off x="0" y="981"/>
          <a:ext cx="6333015" cy="79669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2007: Carlyle Group acquires ManorCare</a:t>
          </a:r>
        </a:p>
      </dsp:txBody>
      <dsp:txXfrm rot="10800000">
        <a:off x="0" y="981"/>
        <a:ext cx="6333015" cy="5176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0.92926</cdr:y>
    </cdr:from>
    <cdr:to>
      <cdr:x>0.8</cdr:x>
      <cdr:y>1</cdr:y>
    </cdr:to>
    <cdr:sp macro="" textlink="">
      <cdr:nvSpPr>
        <cdr:cNvPr id="2" name="Footer Placeholder 3"/>
        <cdr:cNvSpPr>
          <a:spLocks xmlns:a="http://schemas.openxmlformats.org/drawingml/2006/main" noGrp="1"/>
        </cdr:cNvSpPr>
      </cdr:nvSpPr>
      <cdr:spPr>
        <a:xfrm xmlns:a="http://schemas.openxmlformats.org/drawingml/2006/main">
          <a:off x="0" y="5310483"/>
          <a:ext cx="6400800" cy="404261"/>
        </a:xfrm>
        <a:prstGeom xmlns:a="http://schemas.openxmlformats.org/drawingml/2006/main" prst="rect">
          <a:avLst/>
        </a:prstGeom>
      </cdr:spPr>
      <cdr:txBody>
        <a:bodyPr xmlns:a="http://schemas.openxmlformats.org/drawingml/2006/main" vert="horz" lIns="91440" tIns="45720" rIns="91440" bIns="45720" rtlCol="0" anchor="ctr"/>
        <a:lstStyle xmlns:a="http://schemas.openxmlformats.org/drawingml/2006/main">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en-US" sz="1000" b="1" i="1" dirty="0">
              <a:solidFill>
                <a:schemeClr val="tx1"/>
              </a:solidFill>
            </a:rPr>
            <a:t>*</a:t>
          </a:r>
          <a:r>
            <a:rPr lang="en-US" sz="1400" b="1" i="1" dirty="0">
              <a:solidFill>
                <a:schemeClr val="tx1"/>
              </a:solidFill>
            </a:rPr>
            <a:t>Approximately 5% of Illinois/Cook County residents remain uninsured post-ACA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5/9/2023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1" dirty="0">
              <a:latin typeface="Corbel" panose="020B0503020204020204" pitchFamily="34" charset="0"/>
              <a:ea typeface="ＭＳ Ｐゴシック" panose="020B0600070205080204" pitchFamily="34" charset="-128"/>
            </a:endParaRPr>
          </a:p>
        </p:txBody>
      </p:sp>
    </p:spTree>
    <p:extLst>
      <p:ext uri="{BB962C8B-B14F-4D97-AF65-F5344CB8AC3E}">
        <p14:creationId xmlns:p14="http://schemas.microsoft.com/office/powerpoint/2010/main" val="88515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85% have deductible in 2018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33DABF-F4CA-5543-AC3F-58A2C4A45E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1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7971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http://www.dph.illinois.gov/sites/default/files/publications/1-28-16-OHP-HIV-factsheet-Socio-Demographic-Characteristics.pdf </a:t>
            </a:r>
          </a:p>
          <a:p>
            <a:r>
              <a:rPr lang="en-US" dirty="0"/>
              <a:t>http://www.issuelab.org/resources/16629/16629.pdf </a:t>
            </a:r>
          </a:p>
          <a:p>
            <a:r>
              <a:rPr lang="en-US" dirty="0"/>
              <a:t>https://s3.amazonaws.com/assets.enrollamerica.org/wp-content/uploads/2016/11/11170303/ILCountyData_2016.pdf</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B05FCDE-3141-4781-BDE5-850445808E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0854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2BFB81-6DFA-49A8-88AF-FE2C17250CA5}"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mn-cs"/>
            </a:endParaRPr>
          </a:p>
        </p:txBody>
      </p:sp>
      <p:sp>
        <p:nvSpPr>
          <p:cNvPr id="73731" name="Rectangle 2"/>
          <p:cNvSpPr>
            <a:spLocks noGrp="1" noRot="1" noChangeAspect="1" noChangeArrowheads="1" noTextEdit="1"/>
          </p:cNvSpPr>
          <p:nvPr>
            <p:ph type="sldImg"/>
          </p:nvPr>
        </p:nvSpPr>
        <p:spPr>
          <a:xfrm>
            <a:off x="1371600" y="1143000"/>
            <a:ext cx="4114800" cy="3086100"/>
          </a:xfrm>
          <a:ln/>
        </p:spPr>
      </p:sp>
      <p:sp>
        <p:nvSpPr>
          <p:cNvPr id="7373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panose="02020603050405020304" pitchFamily="18" charset="0"/>
            </a:endParaRPr>
          </a:p>
        </p:txBody>
      </p:sp>
    </p:spTree>
    <p:extLst>
      <p:ext uri="{BB962C8B-B14F-4D97-AF65-F5344CB8AC3E}">
        <p14:creationId xmlns:p14="http://schemas.microsoft.com/office/powerpoint/2010/main" val="4179915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20779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Text Placeholder 2"/>
          <p:cNvSpPr>
            <a:spLocks noGrp="1"/>
          </p:cNvSpPr>
          <p:nvPr>
            <p:ph type="body"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003300"/>
              </a:solidFill>
            </a:endParaRPr>
          </a:p>
        </p:txBody>
      </p:sp>
      <p:sp>
        <p:nvSpPr>
          <p:cNvPr id="6"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003300"/>
              </a:solidFill>
            </a:endParaRPr>
          </a:p>
        </p:txBody>
      </p:sp>
      <p:sp>
        <p:nvSpPr>
          <p:cNvPr id="7"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D265681-8FC4-4191-BC98-A164C7C529D5}" type="slidenum">
              <a:rPr lang="en-US">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1220244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46729EA-1672-07A3-5F7B-444B3B51D157}"/>
              </a:ext>
            </a:extLst>
          </p:cNvPr>
          <p:cNvSpPr>
            <a:spLocks noGrp="1" noChangeArrowheads="1"/>
          </p:cNvSpPr>
          <p:nvPr>
            <p:ph type="dt" sz="half" idx="10"/>
          </p:nvPr>
        </p:nvSpPr>
        <p:spPr>
          <a:ln/>
        </p:spPr>
        <p:txBody>
          <a:bodyPr/>
          <a:lstStyle>
            <a:lvl1pPr>
              <a:defRPr/>
            </a:lvl1pPr>
          </a:lstStyle>
          <a:p>
            <a:pPr>
              <a:defRPr/>
            </a:pPr>
            <a:fld id="{03BDE3D9-B9A3-46A9-B336-0A0D6C9996D7}"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E78755A5-60D3-02E8-7EF9-B2B4FDBB1820}"/>
              </a:ext>
            </a:extLst>
          </p:cNvPr>
          <p:cNvSpPr>
            <a:spLocks noGrp="1" noChangeArrowheads="1"/>
          </p:cNvSpPr>
          <p:nvPr>
            <p:ph type="sldNum" sz="quarter" idx="11"/>
          </p:nvPr>
        </p:nvSpPr>
        <p:spPr>
          <a:ln/>
        </p:spPr>
        <p:txBody>
          <a:bodyPr/>
          <a:lstStyle>
            <a:lvl1pPr>
              <a:defRPr/>
            </a:lvl1pPr>
          </a:lstStyle>
          <a:p>
            <a:fld id="{1AA53596-CD7E-47F7-9C4D-12608E8E2B16}" type="slidenum">
              <a:rPr lang="en-US" altLang="en-US"/>
              <a:pPr/>
              <a:t>‹#›</a:t>
            </a:fld>
            <a:endParaRPr lang="en-US" altLang="en-US"/>
          </a:p>
        </p:txBody>
      </p:sp>
      <p:sp>
        <p:nvSpPr>
          <p:cNvPr id="7" name="Rectangle 14">
            <a:extLst>
              <a:ext uri="{FF2B5EF4-FFF2-40B4-BE49-F238E27FC236}">
                <a16:creationId xmlns:a16="http://schemas.microsoft.com/office/drawing/2014/main" id="{401566C4-997C-9EC0-5526-29534A85F3A2}"/>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525666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CCFAECC9-4910-1D43-D041-316E1CF3B85D}"/>
              </a:ext>
            </a:extLst>
          </p:cNvPr>
          <p:cNvSpPr>
            <a:spLocks noGrp="1" noChangeArrowheads="1"/>
          </p:cNvSpPr>
          <p:nvPr>
            <p:ph type="dt" sz="half" idx="10"/>
          </p:nvPr>
        </p:nvSpPr>
        <p:spPr>
          <a:ln/>
        </p:spPr>
        <p:txBody>
          <a:bodyPr/>
          <a:lstStyle>
            <a:lvl1pPr>
              <a:defRPr/>
            </a:lvl1pPr>
          </a:lstStyle>
          <a:p>
            <a:pPr>
              <a:defRPr/>
            </a:pPr>
            <a:fld id="{E8C70930-5F03-4824-B2A1-4337413F2D09}" type="datetimeFigureOut">
              <a:rPr lang="en-US" altLang="en-US"/>
              <a:pPr>
                <a:defRPr/>
              </a:pPr>
              <a:t>5/9/2023</a:t>
            </a:fld>
            <a:endParaRPr lang="en-US" altLang="en-US"/>
          </a:p>
        </p:txBody>
      </p:sp>
      <p:sp>
        <p:nvSpPr>
          <p:cNvPr id="8" name="Rectangle 3">
            <a:extLst>
              <a:ext uri="{FF2B5EF4-FFF2-40B4-BE49-F238E27FC236}">
                <a16:creationId xmlns:a16="http://schemas.microsoft.com/office/drawing/2014/main" id="{DF29B30D-5168-E3B2-22DA-591DFFA0CDB6}"/>
              </a:ext>
            </a:extLst>
          </p:cNvPr>
          <p:cNvSpPr>
            <a:spLocks noGrp="1" noChangeArrowheads="1"/>
          </p:cNvSpPr>
          <p:nvPr>
            <p:ph type="sldNum" sz="quarter" idx="11"/>
          </p:nvPr>
        </p:nvSpPr>
        <p:spPr>
          <a:ln/>
        </p:spPr>
        <p:txBody>
          <a:bodyPr/>
          <a:lstStyle>
            <a:lvl1pPr>
              <a:defRPr/>
            </a:lvl1pPr>
          </a:lstStyle>
          <a:p>
            <a:fld id="{F6264703-CA9B-40EC-9759-8A04358B6B93}" type="slidenum">
              <a:rPr lang="en-US" altLang="en-US"/>
              <a:pPr/>
              <a:t>‹#›</a:t>
            </a:fld>
            <a:endParaRPr lang="en-US" altLang="en-US"/>
          </a:p>
        </p:txBody>
      </p:sp>
      <p:sp>
        <p:nvSpPr>
          <p:cNvPr id="9" name="Rectangle 14">
            <a:extLst>
              <a:ext uri="{FF2B5EF4-FFF2-40B4-BE49-F238E27FC236}">
                <a16:creationId xmlns:a16="http://schemas.microsoft.com/office/drawing/2014/main" id="{0CB38361-C32A-F3F3-843C-0B3F83D67C2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28350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F5E00926-910C-3663-0AC8-EE4FB668CE19}"/>
              </a:ext>
            </a:extLst>
          </p:cNvPr>
          <p:cNvSpPr>
            <a:spLocks noGrp="1" noChangeArrowheads="1"/>
          </p:cNvSpPr>
          <p:nvPr>
            <p:ph type="dt" sz="half" idx="10"/>
          </p:nvPr>
        </p:nvSpPr>
        <p:spPr>
          <a:ln/>
        </p:spPr>
        <p:txBody>
          <a:bodyPr/>
          <a:lstStyle>
            <a:lvl1pPr>
              <a:defRPr/>
            </a:lvl1pPr>
          </a:lstStyle>
          <a:p>
            <a:pPr>
              <a:defRPr/>
            </a:pPr>
            <a:fld id="{CFE702A0-2323-43C0-882F-11553B324402}" type="datetimeFigureOut">
              <a:rPr lang="en-US" altLang="en-US"/>
              <a:pPr>
                <a:defRPr/>
              </a:pPr>
              <a:t>5/9/2023</a:t>
            </a:fld>
            <a:endParaRPr lang="en-US" altLang="en-US"/>
          </a:p>
        </p:txBody>
      </p:sp>
      <p:sp>
        <p:nvSpPr>
          <p:cNvPr id="4" name="Rectangle 3">
            <a:extLst>
              <a:ext uri="{FF2B5EF4-FFF2-40B4-BE49-F238E27FC236}">
                <a16:creationId xmlns:a16="http://schemas.microsoft.com/office/drawing/2014/main" id="{8D25C528-FD0F-E57F-84C0-1157D7F5F925}"/>
              </a:ext>
            </a:extLst>
          </p:cNvPr>
          <p:cNvSpPr>
            <a:spLocks noGrp="1" noChangeArrowheads="1"/>
          </p:cNvSpPr>
          <p:nvPr>
            <p:ph type="sldNum" sz="quarter" idx="11"/>
          </p:nvPr>
        </p:nvSpPr>
        <p:spPr>
          <a:ln/>
        </p:spPr>
        <p:txBody>
          <a:bodyPr/>
          <a:lstStyle>
            <a:lvl1pPr>
              <a:defRPr/>
            </a:lvl1pPr>
          </a:lstStyle>
          <a:p>
            <a:fld id="{4F02A25F-B624-4964-8E33-2FBEAEFC6158}" type="slidenum">
              <a:rPr lang="en-US" altLang="en-US"/>
              <a:pPr/>
              <a:t>‹#›</a:t>
            </a:fld>
            <a:endParaRPr lang="en-US" altLang="en-US"/>
          </a:p>
        </p:txBody>
      </p:sp>
      <p:sp>
        <p:nvSpPr>
          <p:cNvPr id="5" name="Rectangle 14">
            <a:extLst>
              <a:ext uri="{FF2B5EF4-FFF2-40B4-BE49-F238E27FC236}">
                <a16:creationId xmlns:a16="http://schemas.microsoft.com/office/drawing/2014/main" id="{025792D3-ECE0-E015-312A-FAF9FEACC0F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4817852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5DBE30-129A-F2BF-1B7A-30F712E2A73C}"/>
              </a:ext>
            </a:extLst>
          </p:cNvPr>
          <p:cNvSpPr>
            <a:spLocks noGrp="1" noChangeArrowheads="1"/>
          </p:cNvSpPr>
          <p:nvPr>
            <p:ph type="dt" sz="half" idx="10"/>
          </p:nvPr>
        </p:nvSpPr>
        <p:spPr>
          <a:ln/>
        </p:spPr>
        <p:txBody>
          <a:bodyPr/>
          <a:lstStyle>
            <a:lvl1pPr>
              <a:defRPr/>
            </a:lvl1pPr>
          </a:lstStyle>
          <a:p>
            <a:pPr>
              <a:defRPr/>
            </a:pPr>
            <a:fld id="{E6A9BC93-F861-4858-9210-4920762153E6}" type="datetimeFigureOut">
              <a:rPr lang="en-US" altLang="en-US"/>
              <a:pPr>
                <a:defRPr/>
              </a:pPr>
              <a:t>5/9/2023</a:t>
            </a:fld>
            <a:endParaRPr lang="en-US" altLang="en-US"/>
          </a:p>
        </p:txBody>
      </p:sp>
      <p:sp>
        <p:nvSpPr>
          <p:cNvPr id="3" name="Rectangle 3">
            <a:extLst>
              <a:ext uri="{FF2B5EF4-FFF2-40B4-BE49-F238E27FC236}">
                <a16:creationId xmlns:a16="http://schemas.microsoft.com/office/drawing/2014/main" id="{76FA3B73-E58E-181A-CFA4-4FCC92D16294}"/>
              </a:ext>
            </a:extLst>
          </p:cNvPr>
          <p:cNvSpPr>
            <a:spLocks noGrp="1" noChangeArrowheads="1"/>
          </p:cNvSpPr>
          <p:nvPr>
            <p:ph type="sldNum" sz="quarter" idx="11"/>
          </p:nvPr>
        </p:nvSpPr>
        <p:spPr>
          <a:ln/>
        </p:spPr>
        <p:txBody>
          <a:bodyPr/>
          <a:lstStyle>
            <a:lvl1pPr>
              <a:defRPr/>
            </a:lvl1pPr>
          </a:lstStyle>
          <a:p>
            <a:fld id="{E3392368-2A35-4A96-A464-01C9480E7D58}" type="slidenum">
              <a:rPr lang="en-US" altLang="en-US"/>
              <a:pPr/>
              <a:t>‹#›</a:t>
            </a:fld>
            <a:endParaRPr lang="en-US" altLang="en-US"/>
          </a:p>
        </p:txBody>
      </p:sp>
      <p:sp>
        <p:nvSpPr>
          <p:cNvPr id="4" name="Rectangle 14">
            <a:extLst>
              <a:ext uri="{FF2B5EF4-FFF2-40B4-BE49-F238E27FC236}">
                <a16:creationId xmlns:a16="http://schemas.microsoft.com/office/drawing/2014/main" id="{5E5BAE8E-FAB2-B39F-236C-BE1F97371265}"/>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865575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E12C3024-A2CD-F907-30A7-085122A64D32}"/>
              </a:ext>
            </a:extLst>
          </p:cNvPr>
          <p:cNvSpPr>
            <a:spLocks noGrp="1" noChangeArrowheads="1"/>
          </p:cNvSpPr>
          <p:nvPr>
            <p:ph type="dt" sz="half" idx="10"/>
          </p:nvPr>
        </p:nvSpPr>
        <p:spPr>
          <a:ln/>
        </p:spPr>
        <p:txBody>
          <a:bodyPr/>
          <a:lstStyle>
            <a:lvl1pPr>
              <a:defRPr/>
            </a:lvl1pPr>
          </a:lstStyle>
          <a:p>
            <a:pPr>
              <a:defRPr/>
            </a:pPr>
            <a:fld id="{2DC1E135-39AB-4D9D-8299-0780F45D009E}"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8E1560ED-652F-DFCF-4B1D-0EA1CE54D988}"/>
              </a:ext>
            </a:extLst>
          </p:cNvPr>
          <p:cNvSpPr>
            <a:spLocks noGrp="1" noChangeArrowheads="1"/>
          </p:cNvSpPr>
          <p:nvPr>
            <p:ph type="sldNum" sz="quarter" idx="11"/>
          </p:nvPr>
        </p:nvSpPr>
        <p:spPr>
          <a:ln/>
        </p:spPr>
        <p:txBody>
          <a:bodyPr/>
          <a:lstStyle>
            <a:lvl1pPr>
              <a:defRPr/>
            </a:lvl1pPr>
          </a:lstStyle>
          <a:p>
            <a:fld id="{413C2063-B906-40D1-B228-FE063CC9CC94}" type="slidenum">
              <a:rPr lang="en-US" altLang="en-US"/>
              <a:pPr/>
              <a:t>‹#›</a:t>
            </a:fld>
            <a:endParaRPr lang="en-US" altLang="en-US"/>
          </a:p>
        </p:txBody>
      </p:sp>
      <p:sp>
        <p:nvSpPr>
          <p:cNvPr id="7" name="Rectangle 14">
            <a:extLst>
              <a:ext uri="{FF2B5EF4-FFF2-40B4-BE49-F238E27FC236}">
                <a16:creationId xmlns:a16="http://schemas.microsoft.com/office/drawing/2014/main" id="{AA5A9841-3D6F-AE35-D082-BBEA70199E2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065236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8712A892-637D-62EA-78A6-C3CEB4A16E00}"/>
              </a:ext>
            </a:extLst>
          </p:cNvPr>
          <p:cNvSpPr>
            <a:spLocks noGrp="1" noChangeArrowheads="1"/>
          </p:cNvSpPr>
          <p:nvPr>
            <p:ph type="dt" sz="half" idx="10"/>
          </p:nvPr>
        </p:nvSpPr>
        <p:spPr>
          <a:ln/>
        </p:spPr>
        <p:txBody>
          <a:bodyPr/>
          <a:lstStyle>
            <a:lvl1pPr>
              <a:defRPr/>
            </a:lvl1pPr>
          </a:lstStyle>
          <a:p>
            <a:pPr>
              <a:defRPr/>
            </a:pPr>
            <a:fld id="{F4EE9968-6CE3-44FF-9506-3F4045BFDC9C}"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FCDF5F9C-9CEF-8C35-82C3-BD3CE72BFF85}"/>
              </a:ext>
            </a:extLst>
          </p:cNvPr>
          <p:cNvSpPr>
            <a:spLocks noGrp="1" noChangeArrowheads="1"/>
          </p:cNvSpPr>
          <p:nvPr>
            <p:ph type="sldNum" sz="quarter" idx="11"/>
          </p:nvPr>
        </p:nvSpPr>
        <p:spPr>
          <a:ln/>
        </p:spPr>
        <p:txBody>
          <a:bodyPr/>
          <a:lstStyle>
            <a:lvl1pPr>
              <a:defRPr/>
            </a:lvl1pPr>
          </a:lstStyle>
          <a:p>
            <a:fld id="{D3E7DE3E-3265-486F-B490-28D38AC7D2A9}" type="slidenum">
              <a:rPr lang="en-US" altLang="en-US"/>
              <a:pPr/>
              <a:t>‹#›</a:t>
            </a:fld>
            <a:endParaRPr lang="en-US" altLang="en-US"/>
          </a:p>
        </p:txBody>
      </p:sp>
      <p:sp>
        <p:nvSpPr>
          <p:cNvPr id="7" name="Rectangle 14">
            <a:extLst>
              <a:ext uri="{FF2B5EF4-FFF2-40B4-BE49-F238E27FC236}">
                <a16:creationId xmlns:a16="http://schemas.microsoft.com/office/drawing/2014/main" id="{C5EAB93F-0416-D666-B866-0B3D9147EF9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406470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4ABD7B73-B8FC-2D84-0B84-1C0893D09AC4}"/>
              </a:ext>
            </a:extLst>
          </p:cNvPr>
          <p:cNvSpPr>
            <a:spLocks noGrp="1" noChangeArrowheads="1"/>
          </p:cNvSpPr>
          <p:nvPr>
            <p:ph type="dt" sz="half" idx="10"/>
          </p:nvPr>
        </p:nvSpPr>
        <p:spPr>
          <a:ln/>
        </p:spPr>
        <p:txBody>
          <a:bodyPr/>
          <a:lstStyle>
            <a:lvl1pPr>
              <a:defRPr/>
            </a:lvl1pPr>
          </a:lstStyle>
          <a:p>
            <a:pPr>
              <a:defRPr/>
            </a:pPr>
            <a:fld id="{0324D51C-A592-47A5-82EA-BB14978BC40C}"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10EE2BEB-160B-6B71-F2BA-B1BC5A134E81}"/>
              </a:ext>
            </a:extLst>
          </p:cNvPr>
          <p:cNvSpPr>
            <a:spLocks noGrp="1" noChangeArrowheads="1"/>
          </p:cNvSpPr>
          <p:nvPr>
            <p:ph type="sldNum" sz="quarter" idx="11"/>
          </p:nvPr>
        </p:nvSpPr>
        <p:spPr>
          <a:ln/>
        </p:spPr>
        <p:txBody>
          <a:bodyPr/>
          <a:lstStyle>
            <a:lvl1pPr>
              <a:defRPr/>
            </a:lvl1pPr>
          </a:lstStyle>
          <a:p>
            <a:fld id="{70DD9FBF-E257-445A-82B5-C54347FB6C28}" type="slidenum">
              <a:rPr lang="en-US" altLang="en-US"/>
              <a:pPr/>
              <a:t>‹#›</a:t>
            </a:fld>
            <a:endParaRPr lang="en-US" altLang="en-US"/>
          </a:p>
        </p:txBody>
      </p:sp>
      <p:sp>
        <p:nvSpPr>
          <p:cNvPr id="6" name="Rectangle 14">
            <a:extLst>
              <a:ext uri="{FF2B5EF4-FFF2-40B4-BE49-F238E27FC236}">
                <a16:creationId xmlns:a16="http://schemas.microsoft.com/office/drawing/2014/main" id="{6DA80336-9DA5-0D3D-648C-48EB6C43EEA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30491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2E91E5A-8CFE-1555-A6DA-6C3D10DA08DE}"/>
              </a:ext>
            </a:extLst>
          </p:cNvPr>
          <p:cNvSpPr>
            <a:spLocks noGrp="1" noChangeArrowheads="1"/>
          </p:cNvSpPr>
          <p:nvPr>
            <p:ph type="dt" sz="half" idx="10"/>
          </p:nvPr>
        </p:nvSpPr>
        <p:spPr>
          <a:ln/>
        </p:spPr>
        <p:txBody>
          <a:bodyPr/>
          <a:lstStyle>
            <a:lvl1pPr>
              <a:defRPr/>
            </a:lvl1pPr>
          </a:lstStyle>
          <a:p>
            <a:pPr>
              <a:defRPr/>
            </a:pPr>
            <a:fld id="{8ED4BECC-495A-4E01-84DC-C0A82A3725F6}"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7F248A4E-CB2B-C5DE-313B-633F23251C29}"/>
              </a:ext>
            </a:extLst>
          </p:cNvPr>
          <p:cNvSpPr>
            <a:spLocks noGrp="1" noChangeArrowheads="1"/>
          </p:cNvSpPr>
          <p:nvPr>
            <p:ph type="sldNum" sz="quarter" idx="11"/>
          </p:nvPr>
        </p:nvSpPr>
        <p:spPr>
          <a:ln/>
        </p:spPr>
        <p:txBody>
          <a:bodyPr/>
          <a:lstStyle>
            <a:lvl1pPr>
              <a:defRPr/>
            </a:lvl1pPr>
          </a:lstStyle>
          <a:p>
            <a:fld id="{9E3CBA4E-FFAD-4239-8036-2A2C7775FEDD}" type="slidenum">
              <a:rPr lang="en-US" altLang="en-US"/>
              <a:pPr/>
              <a:t>‹#›</a:t>
            </a:fld>
            <a:endParaRPr lang="en-US" altLang="en-US"/>
          </a:p>
        </p:txBody>
      </p:sp>
      <p:sp>
        <p:nvSpPr>
          <p:cNvPr id="6" name="Rectangle 14">
            <a:extLst>
              <a:ext uri="{FF2B5EF4-FFF2-40B4-BE49-F238E27FC236}">
                <a16:creationId xmlns:a16="http://schemas.microsoft.com/office/drawing/2014/main" id="{2AD96B89-4188-384A-B999-3AA4267DEFC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8086627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FB4C7A2-7BC1-A3C2-958E-7C5035B93EBD}"/>
              </a:ext>
            </a:extLst>
          </p:cNvPr>
          <p:cNvGrpSpPr>
            <a:grpSpLocks/>
          </p:cNvGrpSpPr>
          <p:nvPr/>
        </p:nvGrpSpPr>
        <p:grpSpPr bwMode="auto">
          <a:xfrm>
            <a:off x="0" y="0"/>
            <a:ext cx="9140825" cy="6850063"/>
            <a:chOff x="0" y="0"/>
            <a:chExt cx="5758" cy="4315"/>
          </a:xfrm>
        </p:grpSpPr>
        <p:grpSp>
          <p:nvGrpSpPr>
            <p:cNvPr id="3" name="Group 3">
              <a:extLst>
                <a:ext uri="{FF2B5EF4-FFF2-40B4-BE49-F238E27FC236}">
                  <a16:creationId xmlns:a16="http://schemas.microsoft.com/office/drawing/2014/main" id="{AFF10D09-542A-BD3C-183C-1A3DF996C91C}"/>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3D829977-C5A0-B21E-947C-ECA366EF896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a:extLst>
                  <a:ext uri="{FF2B5EF4-FFF2-40B4-BE49-F238E27FC236}">
                    <a16:creationId xmlns:a16="http://schemas.microsoft.com/office/drawing/2014/main" id="{96ADEEEA-733C-1446-5B7C-0D37BBB4ABD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a:extLst>
                  <a:ext uri="{FF2B5EF4-FFF2-40B4-BE49-F238E27FC236}">
                    <a16:creationId xmlns:a16="http://schemas.microsoft.com/office/drawing/2014/main" id="{47EC0D03-6DAE-4E14-545A-65651A5211B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Freeform 7">
                <a:extLst>
                  <a:ext uri="{FF2B5EF4-FFF2-40B4-BE49-F238E27FC236}">
                    <a16:creationId xmlns:a16="http://schemas.microsoft.com/office/drawing/2014/main" id="{243AFCDE-A57D-C666-2223-2BE1B6C6765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436B7BCA-B573-ECC9-03C3-60522B03DC2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4" name="Freeform 9">
              <a:extLst>
                <a:ext uri="{FF2B5EF4-FFF2-40B4-BE49-F238E27FC236}">
                  <a16:creationId xmlns:a16="http://schemas.microsoft.com/office/drawing/2014/main" id="{FB52B9B9-3F0D-E306-ABB7-4F2CB1350169}"/>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 name="Freeform 10">
              <a:extLst>
                <a:ext uri="{FF2B5EF4-FFF2-40B4-BE49-F238E27FC236}">
                  <a16:creationId xmlns:a16="http://schemas.microsoft.com/office/drawing/2014/main" id="{992233CE-D3BC-811E-83F8-48D038E549F3}"/>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1825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141825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 name="Rectangle 13">
            <a:extLst>
              <a:ext uri="{FF2B5EF4-FFF2-40B4-BE49-F238E27FC236}">
                <a16:creationId xmlns:a16="http://schemas.microsoft.com/office/drawing/2014/main" id="{67571705-7FBD-19BD-8B91-0BD3320DE79D}"/>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1EBCDCEC-D8FD-41D4-8942-8F257ADDED20}" type="datetimeFigureOut">
              <a:rPr lang="en-US" altLang="en-US"/>
              <a:pPr>
                <a:defRPr/>
              </a:pPr>
              <a:t>5/9/2023</a:t>
            </a:fld>
            <a:endParaRPr lang="en-US" altLang="en-US"/>
          </a:p>
        </p:txBody>
      </p:sp>
      <p:sp>
        <p:nvSpPr>
          <p:cNvPr id="12" name="Rectangle 14">
            <a:extLst>
              <a:ext uri="{FF2B5EF4-FFF2-40B4-BE49-F238E27FC236}">
                <a16:creationId xmlns:a16="http://schemas.microsoft.com/office/drawing/2014/main" id="{EDEA3404-0920-BAB6-3B32-06741BDB94E5}"/>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F03A412F-1434-7A97-8648-44FE52241C1D}"/>
              </a:ext>
            </a:extLst>
          </p:cNvPr>
          <p:cNvSpPr>
            <a:spLocks noGrp="1" noChangeArrowheads="1"/>
          </p:cNvSpPr>
          <p:nvPr>
            <p:ph type="sldNum" sz="quarter" idx="12"/>
          </p:nvPr>
        </p:nvSpPr>
        <p:spPr>
          <a:xfrm>
            <a:off x="6553200" y="6254750"/>
            <a:ext cx="2133600" cy="476250"/>
          </a:xfrm>
        </p:spPr>
        <p:txBody>
          <a:bodyPr/>
          <a:lstStyle>
            <a:lvl1pPr>
              <a:defRPr/>
            </a:lvl1pPr>
          </a:lstStyle>
          <a:p>
            <a:fld id="{8D5A0A41-1B7D-4493-A29C-7237E7552273}" type="slidenum">
              <a:rPr lang="en-US" altLang="en-US"/>
              <a:pPr/>
              <a:t>‹#›</a:t>
            </a:fld>
            <a:endParaRPr lang="en-US" altLang="en-US"/>
          </a:p>
        </p:txBody>
      </p:sp>
    </p:spTree>
    <p:extLst>
      <p:ext uri="{BB962C8B-B14F-4D97-AF65-F5344CB8AC3E}">
        <p14:creationId xmlns:p14="http://schemas.microsoft.com/office/powerpoint/2010/main" val="17341858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9D794E5-AF4B-84D2-8E35-F4C820589BFB}"/>
              </a:ext>
            </a:extLst>
          </p:cNvPr>
          <p:cNvSpPr>
            <a:spLocks noGrp="1" noChangeArrowheads="1"/>
          </p:cNvSpPr>
          <p:nvPr>
            <p:ph type="dt" sz="half" idx="10"/>
          </p:nvPr>
        </p:nvSpPr>
        <p:spPr>
          <a:ln/>
        </p:spPr>
        <p:txBody>
          <a:bodyPr/>
          <a:lstStyle>
            <a:lvl1pPr>
              <a:defRPr/>
            </a:lvl1pPr>
          </a:lstStyle>
          <a:p>
            <a:pPr>
              <a:defRPr/>
            </a:pPr>
            <a:fld id="{1D0A5228-1E62-4D67-8D8C-706F4841E84E}"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752D38F0-4E5A-4805-6659-AA4FBAF488FF}"/>
              </a:ext>
            </a:extLst>
          </p:cNvPr>
          <p:cNvSpPr>
            <a:spLocks noGrp="1" noChangeArrowheads="1"/>
          </p:cNvSpPr>
          <p:nvPr>
            <p:ph type="sldNum" sz="quarter" idx="11"/>
          </p:nvPr>
        </p:nvSpPr>
        <p:spPr>
          <a:ln/>
        </p:spPr>
        <p:txBody>
          <a:bodyPr/>
          <a:lstStyle>
            <a:lvl1pPr>
              <a:defRPr/>
            </a:lvl1pPr>
          </a:lstStyle>
          <a:p>
            <a:fld id="{5EC4DE6F-F721-45A4-879A-F005E8B4DB74}" type="slidenum">
              <a:rPr lang="en-US" altLang="en-US"/>
              <a:pPr/>
              <a:t>‹#›</a:t>
            </a:fld>
            <a:endParaRPr lang="en-US" altLang="en-US"/>
          </a:p>
        </p:txBody>
      </p:sp>
      <p:sp>
        <p:nvSpPr>
          <p:cNvPr id="6" name="Rectangle 14">
            <a:extLst>
              <a:ext uri="{FF2B5EF4-FFF2-40B4-BE49-F238E27FC236}">
                <a16:creationId xmlns:a16="http://schemas.microsoft.com/office/drawing/2014/main" id="{E495CA16-825D-430F-3FDF-B1EF35BD51C0}"/>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1519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Content Placeholder 2"/>
          <p:cNvSpPr>
            <a:spLocks noGrp="1"/>
          </p:cNvSpPr>
          <p:nvPr>
            <p:ph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95800" y="1701800"/>
            <a:ext cx="38100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95800" y="3822700"/>
            <a:ext cx="38100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003300"/>
              </a:solidFill>
            </a:endParaRPr>
          </a:p>
        </p:txBody>
      </p:sp>
      <p:sp>
        <p:nvSpPr>
          <p:cNvPr id="7"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003300"/>
              </a:solidFill>
            </a:endParaRPr>
          </a:p>
        </p:txBody>
      </p:sp>
      <p:sp>
        <p:nvSpPr>
          <p:cNvPr id="8"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0475DCCB-8CA8-4668-AB70-CA4035D57FE1}" type="slidenum">
              <a:rPr lang="en-US">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2847029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DF0E98F-8BFE-25DB-169C-74E5591A2A97}"/>
              </a:ext>
            </a:extLst>
          </p:cNvPr>
          <p:cNvSpPr>
            <a:spLocks noGrp="1" noChangeArrowheads="1"/>
          </p:cNvSpPr>
          <p:nvPr>
            <p:ph type="dt" sz="half" idx="10"/>
          </p:nvPr>
        </p:nvSpPr>
        <p:spPr>
          <a:ln/>
        </p:spPr>
        <p:txBody>
          <a:bodyPr/>
          <a:lstStyle>
            <a:lvl1pPr>
              <a:defRPr/>
            </a:lvl1pPr>
          </a:lstStyle>
          <a:p>
            <a:pPr>
              <a:defRPr/>
            </a:pPr>
            <a:fld id="{997DC4E8-EA59-48E8-A1DF-EF4E267974D5}"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3B6D8B46-1F73-1F5B-B0A4-78F5474DE5B5}"/>
              </a:ext>
            </a:extLst>
          </p:cNvPr>
          <p:cNvSpPr>
            <a:spLocks noGrp="1" noChangeArrowheads="1"/>
          </p:cNvSpPr>
          <p:nvPr>
            <p:ph type="sldNum" sz="quarter" idx="11"/>
          </p:nvPr>
        </p:nvSpPr>
        <p:spPr>
          <a:ln/>
        </p:spPr>
        <p:txBody>
          <a:bodyPr/>
          <a:lstStyle>
            <a:lvl1pPr>
              <a:defRPr/>
            </a:lvl1pPr>
          </a:lstStyle>
          <a:p>
            <a:fld id="{8EAE9B00-7192-425D-9463-202C01F50420}" type="slidenum">
              <a:rPr lang="en-US" altLang="en-US"/>
              <a:pPr/>
              <a:t>‹#›</a:t>
            </a:fld>
            <a:endParaRPr lang="en-US" altLang="en-US"/>
          </a:p>
        </p:txBody>
      </p:sp>
      <p:sp>
        <p:nvSpPr>
          <p:cNvPr id="6" name="Rectangle 14">
            <a:extLst>
              <a:ext uri="{FF2B5EF4-FFF2-40B4-BE49-F238E27FC236}">
                <a16:creationId xmlns:a16="http://schemas.microsoft.com/office/drawing/2014/main" id="{AF3C4889-AB2E-930F-BC9D-22511C6F715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6426378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6E2D9DF7-294A-6F0F-97D1-1A2CE8F83DCD}"/>
              </a:ext>
            </a:extLst>
          </p:cNvPr>
          <p:cNvSpPr>
            <a:spLocks noGrp="1" noChangeArrowheads="1"/>
          </p:cNvSpPr>
          <p:nvPr>
            <p:ph type="dt" sz="half" idx="10"/>
          </p:nvPr>
        </p:nvSpPr>
        <p:spPr>
          <a:ln/>
        </p:spPr>
        <p:txBody>
          <a:bodyPr/>
          <a:lstStyle>
            <a:lvl1pPr>
              <a:defRPr/>
            </a:lvl1pPr>
          </a:lstStyle>
          <a:p>
            <a:pPr>
              <a:defRPr/>
            </a:pPr>
            <a:fld id="{A3678532-B4AF-4BEA-870C-63BACF795F29}"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D3E6033A-29E8-8924-0B71-ED3483C09040}"/>
              </a:ext>
            </a:extLst>
          </p:cNvPr>
          <p:cNvSpPr>
            <a:spLocks noGrp="1" noChangeArrowheads="1"/>
          </p:cNvSpPr>
          <p:nvPr>
            <p:ph type="sldNum" sz="quarter" idx="11"/>
          </p:nvPr>
        </p:nvSpPr>
        <p:spPr>
          <a:ln/>
        </p:spPr>
        <p:txBody>
          <a:bodyPr/>
          <a:lstStyle>
            <a:lvl1pPr>
              <a:defRPr/>
            </a:lvl1pPr>
          </a:lstStyle>
          <a:p>
            <a:fld id="{108B1DC0-3F83-45A9-BF79-BD75B6194D98}" type="slidenum">
              <a:rPr lang="en-US" altLang="en-US"/>
              <a:pPr/>
              <a:t>‹#›</a:t>
            </a:fld>
            <a:endParaRPr lang="en-US" altLang="en-US"/>
          </a:p>
        </p:txBody>
      </p:sp>
      <p:sp>
        <p:nvSpPr>
          <p:cNvPr id="7" name="Rectangle 14">
            <a:extLst>
              <a:ext uri="{FF2B5EF4-FFF2-40B4-BE49-F238E27FC236}">
                <a16:creationId xmlns:a16="http://schemas.microsoft.com/office/drawing/2014/main" id="{9D458DA2-5314-A9A8-556E-9EF72CBC6EF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6776012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E5F754B8-C07D-BAD2-3D6D-964E1B4B775C}"/>
              </a:ext>
            </a:extLst>
          </p:cNvPr>
          <p:cNvSpPr>
            <a:spLocks noGrp="1" noChangeArrowheads="1"/>
          </p:cNvSpPr>
          <p:nvPr>
            <p:ph type="dt" sz="half" idx="10"/>
          </p:nvPr>
        </p:nvSpPr>
        <p:spPr>
          <a:ln/>
        </p:spPr>
        <p:txBody>
          <a:bodyPr/>
          <a:lstStyle>
            <a:lvl1pPr>
              <a:defRPr/>
            </a:lvl1pPr>
          </a:lstStyle>
          <a:p>
            <a:pPr>
              <a:defRPr/>
            </a:pPr>
            <a:fld id="{DF51F40A-0CE2-4D74-9E14-EF99730B6C10}" type="datetimeFigureOut">
              <a:rPr lang="en-US" altLang="en-US"/>
              <a:pPr>
                <a:defRPr/>
              </a:pPr>
              <a:t>5/9/2023</a:t>
            </a:fld>
            <a:endParaRPr lang="en-US" altLang="en-US"/>
          </a:p>
        </p:txBody>
      </p:sp>
      <p:sp>
        <p:nvSpPr>
          <p:cNvPr id="8" name="Rectangle 3">
            <a:extLst>
              <a:ext uri="{FF2B5EF4-FFF2-40B4-BE49-F238E27FC236}">
                <a16:creationId xmlns:a16="http://schemas.microsoft.com/office/drawing/2014/main" id="{DE693F79-F78F-B466-3D0F-ABE69F7471BA}"/>
              </a:ext>
            </a:extLst>
          </p:cNvPr>
          <p:cNvSpPr>
            <a:spLocks noGrp="1" noChangeArrowheads="1"/>
          </p:cNvSpPr>
          <p:nvPr>
            <p:ph type="sldNum" sz="quarter" idx="11"/>
          </p:nvPr>
        </p:nvSpPr>
        <p:spPr>
          <a:ln/>
        </p:spPr>
        <p:txBody>
          <a:bodyPr/>
          <a:lstStyle>
            <a:lvl1pPr>
              <a:defRPr/>
            </a:lvl1pPr>
          </a:lstStyle>
          <a:p>
            <a:fld id="{D2CFBA72-C5CB-455F-B05C-080B6750EB88}" type="slidenum">
              <a:rPr lang="en-US" altLang="en-US"/>
              <a:pPr/>
              <a:t>‹#›</a:t>
            </a:fld>
            <a:endParaRPr lang="en-US" altLang="en-US"/>
          </a:p>
        </p:txBody>
      </p:sp>
      <p:sp>
        <p:nvSpPr>
          <p:cNvPr id="9" name="Rectangle 14">
            <a:extLst>
              <a:ext uri="{FF2B5EF4-FFF2-40B4-BE49-F238E27FC236}">
                <a16:creationId xmlns:a16="http://schemas.microsoft.com/office/drawing/2014/main" id="{8BC325C3-3D24-8305-C341-F18C3FA6D894}"/>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7431234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D589CA10-5205-8D90-E439-A35A6E40D84F}"/>
              </a:ext>
            </a:extLst>
          </p:cNvPr>
          <p:cNvSpPr>
            <a:spLocks noGrp="1" noChangeArrowheads="1"/>
          </p:cNvSpPr>
          <p:nvPr>
            <p:ph type="dt" sz="half" idx="10"/>
          </p:nvPr>
        </p:nvSpPr>
        <p:spPr>
          <a:ln/>
        </p:spPr>
        <p:txBody>
          <a:bodyPr/>
          <a:lstStyle>
            <a:lvl1pPr>
              <a:defRPr/>
            </a:lvl1pPr>
          </a:lstStyle>
          <a:p>
            <a:pPr>
              <a:defRPr/>
            </a:pPr>
            <a:fld id="{9C2ADFAD-E837-4DE1-A25F-E849EC069469}" type="datetimeFigureOut">
              <a:rPr lang="en-US" altLang="en-US"/>
              <a:pPr>
                <a:defRPr/>
              </a:pPr>
              <a:t>5/9/2023</a:t>
            </a:fld>
            <a:endParaRPr lang="en-US" altLang="en-US"/>
          </a:p>
        </p:txBody>
      </p:sp>
      <p:sp>
        <p:nvSpPr>
          <p:cNvPr id="4" name="Rectangle 3">
            <a:extLst>
              <a:ext uri="{FF2B5EF4-FFF2-40B4-BE49-F238E27FC236}">
                <a16:creationId xmlns:a16="http://schemas.microsoft.com/office/drawing/2014/main" id="{5E9506C4-45CD-B047-6811-CCA8F333AF55}"/>
              </a:ext>
            </a:extLst>
          </p:cNvPr>
          <p:cNvSpPr>
            <a:spLocks noGrp="1" noChangeArrowheads="1"/>
          </p:cNvSpPr>
          <p:nvPr>
            <p:ph type="sldNum" sz="quarter" idx="11"/>
          </p:nvPr>
        </p:nvSpPr>
        <p:spPr>
          <a:ln/>
        </p:spPr>
        <p:txBody>
          <a:bodyPr/>
          <a:lstStyle>
            <a:lvl1pPr>
              <a:defRPr/>
            </a:lvl1pPr>
          </a:lstStyle>
          <a:p>
            <a:fld id="{E01DB7F8-1EB9-4F56-8F16-FC832E0D5BEF}" type="slidenum">
              <a:rPr lang="en-US" altLang="en-US"/>
              <a:pPr/>
              <a:t>‹#›</a:t>
            </a:fld>
            <a:endParaRPr lang="en-US" altLang="en-US"/>
          </a:p>
        </p:txBody>
      </p:sp>
      <p:sp>
        <p:nvSpPr>
          <p:cNvPr id="5" name="Rectangle 14">
            <a:extLst>
              <a:ext uri="{FF2B5EF4-FFF2-40B4-BE49-F238E27FC236}">
                <a16:creationId xmlns:a16="http://schemas.microsoft.com/office/drawing/2014/main" id="{6713EACA-E1D0-8AA7-F81A-54959F664AB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39786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4BE7A46-C755-19CC-1C66-B5A318F10B47}"/>
              </a:ext>
            </a:extLst>
          </p:cNvPr>
          <p:cNvSpPr>
            <a:spLocks noGrp="1" noChangeArrowheads="1"/>
          </p:cNvSpPr>
          <p:nvPr>
            <p:ph type="dt" sz="half" idx="10"/>
          </p:nvPr>
        </p:nvSpPr>
        <p:spPr>
          <a:ln/>
        </p:spPr>
        <p:txBody>
          <a:bodyPr/>
          <a:lstStyle>
            <a:lvl1pPr>
              <a:defRPr/>
            </a:lvl1pPr>
          </a:lstStyle>
          <a:p>
            <a:pPr>
              <a:defRPr/>
            </a:pPr>
            <a:fld id="{319A7E84-CBEC-40BF-BEBD-3ECA4E85A644}" type="datetimeFigureOut">
              <a:rPr lang="en-US" altLang="en-US"/>
              <a:pPr>
                <a:defRPr/>
              </a:pPr>
              <a:t>5/9/2023</a:t>
            </a:fld>
            <a:endParaRPr lang="en-US" altLang="en-US"/>
          </a:p>
        </p:txBody>
      </p:sp>
      <p:sp>
        <p:nvSpPr>
          <p:cNvPr id="3" name="Rectangle 3">
            <a:extLst>
              <a:ext uri="{FF2B5EF4-FFF2-40B4-BE49-F238E27FC236}">
                <a16:creationId xmlns:a16="http://schemas.microsoft.com/office/drawing/2014/main" id="{9E7C75D3-C340-F7B8-50BA-EF73EC2E7698}"/>
              </a:ext>
            </a:extLst>
          </p:cNvPr>
          <p:cNvSpPr>
            <a:spLocks noGrp="1" noChangeArrowheads="1"/>
          </p:cNvSpPr>
          <p:nvPr>
            <p:ph type="sldNum" sz="quarter" idx="11"/>
          </p:nvPr>
        </p:nvSpPr>
        <p:spPr>
          <a:ln/>
        </p:spPr>
        <p:txBody>
          <a:bodyPr/>
          <a:lstStyle>
            <a:lvl1pPr>
              <a:defRPr/>
            </a:lvl1pPr>
          </a:lstStyle>
          <a:p>
            <a:fld id="{414EBD52-AAB4-4D17-900D-397C852BC24E}" type="slidenum">
              <a:rPr lang="en-US" altLang="en-US"/>
              <a:pPr/>
              <a:t>‹#›</a:t>
            </a:fld>
            <a:endParaRPr lang="en-US" altLang="en-US"/>
          </a:p>
        </p:txBody>
      </p:sp>
      <p:sp>
        <p:nvSpPr>
          <p:cNvPr id="4" name="Rectangle 14">
            <a:extLst>
              <a:ext uri="{FF2B5EF4-FFF2-40B4-BE49-F238E27FC236}">
                <a16:creationId xmlns:a16="http://schemas.microsoft.com/office/drawing/2014/main" id="{8C64FFEC-3197-D3FE-9E4D-EE79CD729D51}"/>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428015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915A0239-78CA-18EA-CA31-1EC825F65BBE}"/>
              </a:ext>
            </a:extLst>
          </p:cNvPr>
          <p:cNvSpPr>
            <a:spLocks noGrp="1" noChangeArrowheads="1"/>
          </p:cNvSpPr>
          <p:nvPr>
            <p:ph type="dt" sz="half" idx="10"/>
          </p:nvPr>
        </p:nvSpPr>
        <p:spPr>
          <a:ln/>
        </p:spPr>
        <p:txBody>
          <a:bodyPr/>
          <a:lstStyle>
            <a:lvl1pPr>
              <a:defRPr/>
            </a:lvl1pPr>
          </a:lstStyle>
          <a:p>
            <a:pPr>
              <a:defRPr/>
            </a:pPr>
            <a:fld id="{12FB0879-7AFD-4241-97F8-BA84E27296E6}"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1587052C-807C-E561-9C19-B57D5438ECEC}"/>
              </a:ext>
            </a:extLst>
          </p:cNvPr>
          <p:cNvSpPr>
            <a:spLocks noGrp="1" noChangeArrowheads="1"/>
          </p:cNvSpPr>
          <p:nvPr>
            <p:ph type="sldNum" sz="quarter" idx="11"/>
          </p:nvPr>
        </p:nvSpPr>
        <p:spPr>
          <a:ln/>
        </p:spPr>
        <p:txBody>
          <a:bodyPr/>
          <a:lstStyle>
            <a:lvl1pPr>
              <a:defRPr/>
            </a:lvl1pPr>
          </a:lstStyle>
          <a:p>
            <a:fld id="{914E7581-4C0F-4DA9-B1EB-1580DF1A15C8}" type="slidenum">
              <a:rPr lang="en-US" altLang="en-US"/>
              <a:pPr/>
              <a:t>‹#›</a:t>
            </a:fld>
            <a:endParaRPr lang="en-US" altLang="en-US"/>
          </a:p>
        </p:txBody>
      </p:sp>
      <p:sp>
        <p:nvSpPr>
          <p:cNvPr id="7" name="Rectangle 14">
            <a:extLst>
              <a:ext uri="{FF2B5EF4-FFF2-40B4-BE49-F238E27FC236}">
                <a16:creationId xmlns:a16="http://schemas.microsoft.com/office/drawing/2014/main" id="{7DB0DB42-1259-D118-E48A-F662134869F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757912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F2C3E732-99E2-6972-6635-4CD8979ED8F7}"/>
              </a:ext>
            </a:extLst>
          </p:cNvPr>
          <p:cNvSpPr>
            <a:spLocks noGrp="1" noChangeArrowheads="1"/>
          </p:cNvSpPr>
          <p:nvPr>
            <p:ph type="dt" sz="half" idx="10"/>
          </p:nvPr>
        </p:nvSpPr>
        <p:spPr>
          <a:ln/>
        </p:spPr>
        <p:txBody>
          <a:bodyPr/>
          <a:lstStyle>
            <a:lvl1pPr>
              <a:defRPr/>
            </a:lvl1pPr>
          </a:lstStyle>
          <a:p>
            <a:pPr>
              <a:defRPr/>
            </a:pPr>
            <a:fld id="{8C624310-7E8D-45B4-9856-14937CB66332}" type="datetimeFigureOut">
              <a:rPr lang="en-US" altLang="en-US"/>
              <a:pPr>
                <a:defRPr/>
              </a:pPr>
              <a:t>5/9/2023</a:t>
            </a:fld>
            <a:endParaRPr lang="en-US" altLang="en-US"/>
          </a:p>
        </p:txBody>
      </p:sp>
      <p:sp>
        <p:nvSpPr>
          <p:cNvPr id="6" name="Rectangle 3">
            <a:extLst>
              <a:ext uri="{FF2B5EF4-FFF2-40B4-BE49-F238E27FC236}">
                <a16:creationId xmlns:a16="http://schemas.microsoft.com/office/drawing/2014/main" id="{E114BFAB-511B-B530-B024-9E1FA618187B}"/>
              </a:ext>
            </a:extLst>
          </p:cNvPr>
          <p:cNvSpPr>
            <a:spLocks noGrp="1" noChangeArrowheads="1"/>
          </p:cNvSpPr>
          <p:nvPr>
            <p:ph type="sldNum" sz="quarter" idx="11"/>
          </p:nvPr>
        </p:nvSpPr>
        <p:spPr>
          <a:ln/>
        </p:spPr>
        <p:txBody>
          <a:bodyPr/>
          <a:lstStyle>
            <a:lvl1pPr>
              <a:defRPr/>
            </a:lvl1pPr>
          </a:lstStyle>
          <a:p>
            <a:fld id="{A3B747EE-884C-45C1-9ED0-C4264B8E5E6E}" type="slidenum">
              <a:rPr lang="en-US" altLang="en-US"/>
              <a:pPr/>
              <a:t>‹#›</a:t>
            </a:fld>
            <a:endParaRPr lang="en-US" altLang="en-US"/>
          </a:p>
        </p:txBody>
      </p:sp>
      <p:sp>
        <p:nvSpPr>
          <p:cNvPr id="7" name="Rectangle 14">
            <a:extLst>
              <a:ext uri="{FF2B5EF4-FFF2-40B4-BE49-F238E27FC236}">
                <a16:creationId xmlns:a16="http://schemas.microsoft.com/office/drawing/2014/main" id="{FD971D35-140C-1A58-3060-CA19FD2B1B7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56763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19A90EB-E6D6-ED72-6867-DCECF3FEDD72}"/>
              </a:ext>
            </a:extLst>
          </p:cNvPr>
          <p:cNvSpPr>
            <a:spLocks noGrp="1" noChangeArrowheads="1"/>
          </p:cNvSpPr>
          <p:nvPr>
            <p:ph type="dt" sz="half" idx="10"/>
          </p:nvPr>
        </p:nvSpPr>
        <p:spPr>
          <a:ln/>
        </p:spPr>
        <p:txBody>
          <a:bodyPr/>
          <a:lstStyle>
            <a:lvl1pPr>
              <a:defRPr/>
            </a:lvl1pPr>
          </a:lstStyle>
          <a:p>
            <a:pPr>
              <a:defRPr/>
            </a:pPr>
            <a:fld id="{9E58F3A9-0FA6-4482-8D34-AFB20D61B707}"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1FAAC379-6DE4-E426-A6BA-680D7155880A}"/>
              </a:ext>
            </a:extLst>
          </p:cNvPr>
          <p:cNvSpPr>
            <a:spLocks noGrp="1" noChangeArrowheads="1"/>
          </p:cNvSpPr>
          <p:nvPr>
            <p:ph type="sldNum" sz="quarter" idx="11"/>
          </p:nvPr>
        </p:nvSpPr>
        <p:spPr>
          <a:ln/>
        </p:spPr>
        <p:txBody>
          <a:bodyPr/>
          <a:lstStyle>
            <a:lvl1pPr>
              <a:defRPr/>
            </a:lvl1pPr>
          </a:lstStyle>
          <a:p>
            <a:fld id="{B8C2A48A-0272-4955-B575-8FF9B2C09741}" type="slidenum">
              <a:rPr lang="en-US" altLang="en-US"/>
              <a:pPr/>
              <a:t>‹#›</a:t>
            </a:fld>
            <a:endParaRPr lang="en-US" altLang="en-US"/>
          </a:p>
        </p:txBody>
      </p:sp>
      <p:sp>
        <p:nvSpPr>
          <p:cNvPr id="6" name="Rectangle 14">
            <a:extLst>
              <a:ext uri="{FF2B5EF4-FFF2-40B4-BE49-F238E27FC236}">
                <a16:creationId xmlns:a16="http://schemas.microsoft.com/office/drawing/2014/main" id="{26F65178-149D-3A80-9860-206A33A08068}"/>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257646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9007271-DE7E-7EB1-3CDE-D6892454A2C3}"/>
              </a:ext>
            </a:extLst>
          </p:cNvPr>
          <p:cNvSpPr>
            <a:spLocks noGrp="1" noChangeArrowheads="1"/>
          </p:cNvSpPr>
          <p:nvPr>
            <p:ph type="dt" sz="half" idx="10"/>
          </p:nvPr>
        </p:nvSpPr>
        <p:spPr>
          <a:ln/>
        </p:spPr>
        <p:txBody>
          <a:bodyPr/>
          <a:lstStyle>
            <a:lvl1pPr>
              <a:defRPr/>
            </a:lvl1pPr>
          </a:lstStyle>
          <a:p>
            <a:pPr>
              <a:defRPr/>
            </a:pPr>
            <a:fld id="{5779D6AE-2930-42A9-9B4C-3EA1119C02CF}"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51BE2520-253E-D93C-7E3B-C35A3FBC07FC}"/>
              </a:ext>
            </a:extLst>
          </p:cNvPr>
          <p:cNvSpPr>
            <a:spLocks noGrp="1" noChangeArrowheads="1"/>
          </p:cNvSpPr>
          <p:nvPr>
            <p:ph type="sldNum" sz="quarter" idx="11"/>
          </p:nvPr>
        </p:nvSpPr>
        <p:spPr>
          <a:ln/>
        </p:spPr>
        <p:txBody>
          <a:bodyPr/>
          <a:lstStyle>
            <a:lvl1pPr>
              <a:defRPr/>
            </a:lvl1pPr>
          </a:lstStyle>
          <a:p>
            <a:fld id="{1C6C3F01-5368-43AF-AD1D-8DECCCC2A60E}" type="slidenum">
              <a:rPr lang="en-US" altLang="en-US"/>
              <a:pPr/>
              <a:t>‹#›</a:t>
            </a:fld>
            <a:endParaRPr lang="en-US" altLang="en-US"/>
          </a:p>
        </p:txBody>
      </p:sp>
      <p:sp>
        <p:nvSpPr>
          <p:cNvPr id="6" name="Rectangle 14">
            <a:extLst>
              <a:ext uri="{FF2B5EF4-FFF2-40B4-BE49-F238E27FC236}">
                <a16:creationId xmlns:a16="http://schemas.microsoft.com/office/drawing/2014/main" id="{353F143C-6B97-5246-6978-A2A1CA072AB6}"/>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944755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772" indent="0" algn="ctr">
              <a:buNone/>
              <a:defRPr/>
            </a:lvl2pPr>
            <a:lvl3pPr marL="913548" indent="0" algn="ctr">
              <a:buNone/>
              <a:defRPr/>
            </a:lvl3pPr>
            <a:lvl4pPr marL="1370322" indent="0" algn="ctr">
              <a:buNone/>
              <a:defRPr/>
            </a:lvl4pPr>
            <a:lvl5pPr marL="1827094" indent="0" algn="ctr">
              <a:buNone/>
              <a:defRPr/>
            </a:lvl5pPr>
            <a:lvl6pPr marL="2283868" indent="0" algn="ctr">
              <a:buNone/>
              <a:defRPr/>
            </a:lvl6pPr>
            <a:lvl7pPr marL="2740642" indent="0" algn="ctr">
              <a:buNone/>
              <a:defRPr/>
            </a:lvl7pPr>
            <a:lvl8pPr marL="3197412" indent="0" algn="ctr">
              <a:buNone/>
              <a:defRPr/>
            </a:lvl8pPr>
            <a:lvl9pPr marL="3654188"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6AECDFAF-EF02-5A1A-36F9-5BB01398E539}"/>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261AA9C0-CCCB-71B2-41D9-49322FF25B1E}"/>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96DEF7DA-20E1-CBA1-DAEA-31CB9A542828}"/>
              </a:ext>
            </a:extLst>
          </p:cNvPr>
          <p:cNvSpPr>
            <a:spLocks noGrp="1"/>
          </p:cNvSpPr>
          <p:nvPr>
            <p:ph type="sldNum" sz="quarter" idx="12"/>
          </p:nvPr>
        </p:nvSpPr>
        <p:spPr/>
        <p:txBody>
          <a:bodyPr/>
          <a:lstStyle>
            <a:lvl1pPr eaLnBrk="0" hangingPunct="0">
              <a:defRPr/>
            </a:lvl1pPr>
          </a:lstStyle>
          <a:p>
            <a:fld id="{82AC24ED-D0C2-41B5-8CD3-3F89DD500288}" type="slidenum">
              <a:rPr lang="en-US" altLang="en-US"/>
              <a:pPr/>
              <a:t>‹#›</a:t>
            </a:fld>
            <a:endParaRPr lang="en-US" altLang="en-US"/>
          </a:p>
        </p:txBody>
      </p:sp>
    </p:spTree>
    <p:extLst>
      <p:ext uri="{BB962C8B-B14F-4D97-AF65-F5344CB8AC3E}">
        <p14:creationId xmlns:p14="http://schemas.microsoft.com/office/powerpoint/2010/main" val="3601083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33855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1"/>
            <a:ext cx="64007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8886114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BAEAF-7FA7-DBDC-3BF6-70746651B6B3}"/>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51DADC72-BCD5-86B2-B678-CAEE4E3A911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4104367-6E5E-F5A6-0BAA-7D89FF1CB48A}"/>
              </a:ext>
            </a:extLst>
          </p:cNvPr>
          <p:cNvSpPr>
            <a:spLocks noGrp="1"/>
          </p:cNvSpPr>
          <p:nvPr>
            <p:ph type="sldNum" sz="quarter" idx="12"/>
          </p:nvPr>
        </p:nvSpPr>
        <p:spPr/>
        <p:txBody>
          <a:bodyPr/>
          <a:lstStyle>
            <a:lvl1pPr eaLnBrk="0" hangingPunct="0">
              <a:defRPr/>
            </a:lvl1pPr>
          </a:lstStyle>
          <a:p>
            <a:fld id="{00B85660-88A1-445A-A708-16A7E97F96B7}" type="slidenum">
              <a:rPr lang="en-US" altLang="en-US"/>
              <a:pPr/>
              <a:t>‹#›</a:t>
            </a:fld>
            <a:endParaRPr lang="en-US" altLang="en-US"/>
          </a:p>
        </p:txBody>
      </p:sp>
    </p:spTree>
    <p:extLst>
      <p:ext uri="{BB962C8B-B14F-4D97-AF65-F5344CB8AC3E}">
        <p14:creationId xmlns:p14="http://schemas.microsoft.com/office/powerpoint/2010/main" val="505037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772" indent="0">
              <a:buNone/>
              <a:defRPr sz="1800"/>
            </a:lvl2pPr>
            <a:lvl3pPr marL="913548" indent="0">
              <a:buNone/>
              <a:defRPr sz="1600"/>
            </a:lvl3pPr>
            <a:lvl4pPr marL="1370322" indent="0">
              <a:buNone/>
              <a:defRPr sz="1400"/>
            </a:lvl4pPr>
            <a:lvl5pPr marL="1827094" indent="0">
              <a:buNone/>
              <a:defRPr sz="1400"/>
            </a:lvl5pPr>
            <a:lvl6pPr marL="2283868" indent="0">
              <a:buNone/>
              <a:defRPr sz="1400"/>
            </a:lvl6pPr>
            <a:lvl7pPr marL="2740642" indent="0">
              <a:buNone/>
              <a:defRPr sz="1400"/>
            </a:lvl7pPr>
            <a:lvl8pPr marL="3197412" indent="0">
              <a:buNone/>
              <a:defRPr sz="1400"/>
            </a:lvl8pPr>
            <a:lvl9pPr marL="3654188"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AC79C98-2F94-60BA-83A3-757A9F95AFF6}"/>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B7981EF7-4254-EF0C-A440-B74EA1DB974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052C80FE-4E91-A148-3A32-7FA365BE7975}"/>
              </a:ext>
            </a:extLst>
          </p:cNvPr>
          <p:cNvSpPr>
            <a:spLocks noGrp="1"/>
          </p:cNvSpPr>
          <p:nvPr>
            <p:ph type="sldNum" sz="quarter" idx="12"/>
          </p:nvPr>
        </p:nvSpPr>
        <p:spPr/>
        <p:txBody>
          <a:bodyPr/>
          <a:lstStyle>
            <a:lvl1pPr eaLnBrk="0" hangingPunct="0">
              <a:defRPr/>
            </a:lvl1pPr>
          </a:lstStyle>
          <a:p>
            <a:fld id="{FDEDCAA4-829F-4B50-9E1A-E7D802E15CC8}" type="slidenum">
              <a:rPr lang="en-US" altLang="en-US"/>
              <a:pPr/>
              <a:t>‹#›</a:t>
            </a:fld>
            <a:endParaRPr lang="en-US" altLang="en-US"/>
          </a:p>
        </p:txBody>
      </p:sp>
    </p:spTree>
    <p:extLst>
      <p:ext uri="{BB962C8B-B14F-4D97-AF65-F5344CB8AC3E}">
        <p14:creationId xmlns:p14="http://schemas.microsoft.com/office/powerpoint/2010/main" val="92223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9E8096-5FC6-70B9-478A-0898ECF25FF1}"/>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B19B59D1-76C8-DE91-4B6C-B860EE0339F0}"/>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4D58AD65-761E-49DA-A81B-A1AA79DAB0D4}"/>
              </a:ext>
            </a:extLst>
          </p:cNvPr>
          <p:cNvSpPr>
            <a:spLocks noGrp="1"/>
          </p:cNvSpPr>
          <p:nvPr>
            <p:ph type="sldNum" sz="quarter" idx="12"/>
          </p:nvPr>
        </p:nvSpPr>
        <p:spPr/>
        <p:txBody>
          <a:bodyPr/>
          <a:lstStyle>
            <a:lvl1pPr eaLnBrk="0" hangingPunct="0">
              <a:defRPr/>
            </a:lvl1pPr>
          </a:lstStyle>
          <a:p>
            <a:fld id="{5339A157-544A-4433-9ABE-7E042C0704F8}" type="slidenum">
              <a:rPr lang="en-US" altLang="en-US"/>
              <a:pPr/>
              <a:t>‹#›</a:t>
            </a:fld>
            <a:endParaRPr lang="en-US" altLang="en-US"/>
          </a:p>
        </p:txBody>
      </p:sp>
    </p:spTree>
    <p:extLst>
      <p:ext uri="{BB962C8B-B14F-4D97-AF65-F5344CB8AC3E}">
        <p14:creationId xmlns:p14="http://schemas.microsoft.com/office/powerpoint/2010/main" val="19848198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772" indent="0">
              <a:buNone/>
              <a:defRPr sz="2000" b="1"/>
            </a:lvl2pPr>
            <a:lvl3pPr marL="913548" indent="0">
              <a:buNone/>
              <a:defRPr sz="1800" b="1"/>
            </a:lvl3pPr>
            <a:lvl4pPr marL="1370322" indent="0">
              <a:buNone/>
              <a:defRPr sz="1600" b="1"/>
            </a:lvl4pPr>
            <a:lvl5pPr marL="1827094" indent="0">
              <a:buNone/>
              <a:defRPr sz="1600" b="1"/>
            </a:lvl5pPr>
            <a:lvl6pPr marL="2283868" indent="0">
              <a:buNone/>
              <a:defRPr sz="1600" b="1"/>
            </a:lvl6pPr>
            <a:lvl7pPr marL="2740642" indent="0">
              <a:buNone/>
              <a:defRPr sz="1600" b="1"/>
            </a:lvl7pPr>
            <a:lvl8pPr marL="3197412" indent="0">
              <a:buNone/>
              <a:defRPr sz="1600" b="1"/>
            </a:lvl8pPr>
            <a:lvl9pPr marL="36541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FF4BCC-7167-31BE-A38B-70571E26F0DD}"/>
              </a:ext>
            </a:extLst>
          </p:cNvPr>
          <p:cNvSpPr>
            <a:spLocks noGrp="1"/>
          </p:cNvSpPr>
          <p:nvPr>
            <p:ph type="dt" sz="half" idx="10"/>
          </p:nvPr>
        </p:nvSpPr>
        <p:spPr/>
        <p:txBody>
          <a:bodyPr/>
          <a:lstStyle>
            <a:lvl1pPr eaLnBrk="0" hangingPunct="0">
              <a:defRPr/>
            </a:lvl1pPr>
          </a:lstStyle>
          <a:p>
            <a:pPr>
              <a:defRPr/>
            </a:pPr>
            <a:endParaRPr lang="en-US"/>
          </a:p>
        </p:txBody>
      </p:sp>
      <p:sp>
        <p:nvSpPr>
          <p:cNvPr id="8" name="Footer Placeholder 7">
            <a:extLst>
              <a:ext uri="{FF2B5EF4-FFF2-40B4-BE49-F238E27FC236}">
                <a16:creationId xmlns:a16="http://schemas.microsoft.com/office/drawing/2014/main" id="{EDDCC8CC-EAFD-AF91-F627-B34D3DD54000}"/>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a:extLst>
              <a:ext uri="{FF2B5EF4-FFF2-40B4-BE49-F238E27FC236}">
                <a16:creationId xmlns:a16="http://schemas.microsoft.com/office/drawing/2014/main" id="{AED5D0C3-F4CC-A8EC-C0B7-7ACAF413CB59}"/>
              </a:ext>
            </a:extLst>
          </p:cNvPr>
          <p:cNvSpPr>
            <a:spLocks noGrp="1"/>
          </p:cNvSpPr>
          <p:nvPr>
            <p:ph type="sldNum" sz="quarter" idx="12"/>
          </p:nvPr>
        </p:nvSpPr>
        <p:spPr/>
        <p:txBody>
          <a:bodyPr/>
          <a:lstStyle>
            <a:lvl1pPr eaLnBrk="0" hangingPunct="0">
              <a:defRPr/>
            </a:lvl1pPr>
          </a:lstStyle>
          <a:p>
            <a:fld id="{C2180488-FF39-48F4-9319-8E4B60F16498}" type="slidenum">
              <a:rPr lang="en-US" altLang="en-US"/>
              <a:pPr/>
              <a:t>‹#›</a:t>
            </a:fld>
            <a:endParaRPr lang="en-US" altLang="en-US"/>
          </a:p>
        </p:txBody>
      </p:sp>
    </p:spTree>
    <p:extLst>
      <p:ext uri="{BB962C8B-B14F-4D97-AF65-F5344CB8AC3E}">
        <p14:creationId xmlns:p14="http://schemas.microsoft.com/office/powerpoint/2010/main" val="20059875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597C25-BD7B-E574-BD04-DE196C7768EE}"/>
              </a:ext>
            </a:extLst>
          </p:cNvPr>
          <p:cNvSpPr>
            <a:spLocks noGrp="1"/>
          </p:cNvSpPr>
          <p:nvPr>
            <p:ph type="dt" sz="half" idx="10"/>
          </p:nvPr>
        </p:nvSpPr>
        <p:spPr/>
        <p:txBody>
          <a:bodyPr/>
          <a:lstStyle>
            <a:lvl1pPr eaLnBrk="0" hangingPunct="0">
              <a:defRPr/>
            </a:lvl1pPr>
          </a:lstStyle>
          <a:p>
            <a:pPr>
              <a:defRPr/>
            </a:pPr>
            <a:endParaRPr lang="en-US"/>
          </a:p>
        </p:txBody>
      </p:sp>
      <p:sp>
        <p:nvSpPr>
          <p:cNvPr id="4" name="Footer Placeholder 3">
            <a:extLst>
              <a:ext uri="{FF2B5EF4-FFF2-40B4-BE49-F238E27FC236}">
                <a16:creationId xmlns:a16="http://schemas.microsoft.com/office/drawing/2014/main" id="{EC8DACEB-6880-AFA5-3E45-F2676F47525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4">
            <a:extLst>
              <a:ext uri="{FF2B5EF4-FFF2-40B4-BE49-F238E27FC236}">
                <a16:creationId xmlns:a16="http://schemas.microsoft.com/office/drawing/2014/main" id="{3560357F-E874-80E2-EEDF-64B437440437}"/>
              </a:ext>
            </a:extLst>
          </p:cNvPr>
          <p:cNvSpPr>
            <a:spLocks noGrp="1"/>
          </p:cNvSpPr>
          <p:nvPr>
            <p:ph type="sldNum" sz="quarter" idx="12"/>
          </p:nvPr>
        </p:nvSpPr>
        <p:spPr/>
        <p:txBody>
          <a:bodyPr/>
          <a:lstStyle>
            <a:lvl1pPr eaLnBrk="0" hangingPunct="0">
              <a:defRPr/>
            </a:lvl1pPr>
          </a:lstStyle>
          <a:p>
            <a:fld id="{050B8655-F61C-4D97-91E1-B83181D16DAA}" type="slidenum">
              <a:rPr lang="en-US" altLang="en-US"/>
              <a:pPr/>
              <a:t>‹#›</a:t>
            </a:fld>
            <a:endParaRPr lang="en-US" altLang="en-US"/>
          </a:p>
        </p:txBody>
      </p:sp>
    </p:spTree>
    <p:extLst>
      <p:ext uri="{BB962C8B-B14F-4D97-AF65-F5344CB8AC3E}">
        <p14:creationId xmlns:p14="http://schemas.microsoft.com/office/powerpoint/2010/main" val="3343752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82B38-D694-973B-E947-361A2EF3AE0F}"/>
              </a:ext>
            </a:extLst>
          </p:cNvPr>
          <p:cNvSpPr>
            <a:spLocks noGrp="1"/>
          </p:cNvSpPr>
          <p:nvPr>
            <p:ph type="dt" sz="half" idx="10"/>
          </p:nvPr>
        </p:nvSpPr>
        <p:spPr/>
        <p:txBody>
          <a:bodyPr/>
          <a:lstStyle>
            <a:lvl1pPr eaLnBrk="0" hangingPunct="0">
              <a:defRPr/>
            </a:lvl1pPr>
          </a:lstStyle>
          <a:p>
            <a:pPr>
              <a:defRPr/>
            </a:pPr>
            <a:endParaRPr lang="en-US"/>
          </a:p>
        </p:txBody>
      </p:sp>
      <p:sp>
        <p:nvSpPr>
          <p:cNvPr id="3" name="Footer Placeholder 2">
            <a:extLst>
              <a:ext uri="{FF2B5EF4-FFF2-40B4-BE49-F238E27FC236}">
                <a16:creationId xmlns:a16="http://schemas.microsoft.com/office/drawing/2014/main" id="{3F3B3FF3-56CE-2A12-91EA-D02F4411A935}"/>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3">
            <a:extLst>
              <a:ext uri="{FF2B5EF4-FFF2-40B4-BE49-F238E27FC236}">
                <a16:creationId xmlns:a16="http://schemas.microsoft.com/office/drawing/2014/main" id="{ABE5EA51-6A05-B200-5530-074DA7DDC6C6}"/>
              </a:ext>
            </a:extLst>
          </p:cNvPr>
          <p:cNvSpPr>
            <a:spLocks noGrp="1"/>
          </p:cNvSpPr>
          <p:nvPr>
            <p:ph type="sldNum" sz="quarter" idx="12"/>
          </p:nvPr>
        </p:nvSpPr>
        <p:spPr/>
        <p:txBody>
          <a:bodyPr/>
          <a:lstStyle>
            <a:lvl1pPr eaLnBrk="0" hangingPunct="0">
              <a:defRPr/>
            </a:lvl1pPr>
          </a:lstStyle>
          <a:p>
            <a:fld id="{76CD307B-5494-4846-B6B5-D24AC61FDA99}" type="slidenum">
              <a:rPr lang="en-US" altLang="en-US"/>
              <a:pPr/>
              <a:t>‹#›</a:t>
            </a:fld>
            <a:endParaRPr lang="en-US" altLang="en-US"/>
          </a:p>
        </p:txBody>
      </p:sp>
    </p:spTree>
    <p:extLst>
      <p:ext uri="{BB962C8B-B14F-4D97-AF65-F5344CB8AC3E}">
        <p14:creationId xmlns:p14="http://schemas.microsoft.com/office/powerpoint/2010/main" val="17595273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900083E-71C1-3835-6753-279DF5EF22A5}"/>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1E39E59-20E4-C0C6-164F-515A165661E1}"/>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53B5BBD4-68A9-A411-AC91-54B9F1AACEAA}"/>
              </a:ext>
            </a:extLst>
          </p:cNvPr>
          <p:cNvSpPr>
            <a:spLocks noGrp="1"/>
          </p:cNvSpPr>
          <p:nvPr>
            <p:ph type="sldNum" sz="quarter" idx="12"/>
          </p:nvPr>
        </p:nvSpPr>
        <p:spPr/>
        <p:txBody>
          <a:bodyPr/>
          <a:lstStyle>
            <a:lvl1pPr eaLnBrk="0" hangingPunct="0">
              <a:defRPr/>
            </a:lvl1pPr>
          </a:lstStyle>
          <a:p>
            <a:fld id="{A75FCCA2-8855-4591-9ED9-759F5CDA3B05}" type="slidenum">
              <a:rPr lang="en-US" altLang="en-US"/>
              <a:pPr/>
              <a:t>‹#›</a:t>
            </a:fld>
            <a:endParaRPr lang="en-US" altLang="en-US"/>
          </a:p>
        </p:txBody>
      </p:sp>
    </p:spTree>
    <p:extLst>
      <p:ext uri="{BB962C8B-B14F-4D97-AF65-F5344CB8AC3E}">
        <p14:creationId xmlns:p14="http://schemas.microsoft.com/office/powerpoint/2010/main" val="21808015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8" indent="0">
              <a:buNone/>
              <a:defRPr sz="2400"/>
            </a:lvl3pPr>
            <a:lvl4pPr marL="1370322" indent="0">
              <a:buNone/>
              <a:defRPr sz="2000"/>
            </a:lvl4pPr>
            <a:lvl5pPr marL="1827094" indent="0">
              <a:buNone/>
              <a:defRPr sz="2000"/>
            </a:lvl5pPr>
            <a:lvl6pPr marL="2283868" indent="0">
              <a:buNone/>
              <a:defRPr sz="2000"/>
            </a:lvl6pPr>
            <a:lvl7pPr marL="2740642" indent="0">
              <a:buNone/>
              <a:defRPr sz="2000"/>
            </a:lvl7pPr>
            <a:lvl8pPr marL="3197412" indent="0">
              <a:buNone/>
              <a:defRPr sz="2000"/>
            </a:lvl8pPr>
            <a:lvl9pPr marL="36541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8" indent="0">
              <a:buNone/>
              <a:defRPr sz="1000"/>
            </a:lvl3pPr>
            <a:lvl4pPr marL="1370322" indent="0">
              <a:buNone/>
              <a:defRPr sz="900"/>
            </a:lvl4pPr>
            <a:lvl5pPr marL="1827094" indent="0">
              <a:buNone/>
              <a:defRPr sz="900"/>
            </a:lvl5pPr>
            <a:lvl6pPr marL="2283868" indent="0">
              <a:buNone/>
              <a:defRPr sz="900"/>
            </a:lvl6pPr>
            <a:lvl7pPr marL="2740642" indent="0">
              <a:buNone/>
              <a:defRPr sz="900"/>
            </a:lvl7pPr>
            <a:lvl8pPr marL="3197412" indent="0">
              <a:buNone/>
              <a:defRPr sz="900"/>
            </a:lvl8pPr>
            <a:lvl9pPr marL="365418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E02681F-3686-E200-03C9-4DBB4C18C16E}"/>
              </a:ext>
            </a:extLst>
          </p:cNvPr>
          <p:cNvSpPr>
            <a:spLocks noGrp="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E4ACC08B-D2B8-EEC9-D758-06683C72B1C9}"/>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3071F50F-FE65-F963-52C7-6F94937E4690}"/>
              </a:ext>
            </a:extLst>
          </p:cNvPr>
          <p:cNvSpPr>
            <a:spLocks noGrp="1"/>
          </p:cNvSpPr>
          <p:nvPr>
            <p:ph type="sldNum" sz="quarter" idx="12"/>
          </p:nvPr>
        </p:nvSpPr>
        <p:spPr/>
        <p:txBody>
          <a:bodyPr/>
          <a:lstStyle>
            <a:lvl1pPr eaLnBrk="0" hangingPunct="0">
              <a:defRPr/>
            </a:lvl1pPr>
          </a:lstStyle>
          <a:p>
            <a:fld id="{25F86C33-A604-4ADD-9FBB-CC4828AF5978}" type="slidenum">
              <a:rPr lang="en-US" altLang="en-US"/>
              <a:pPr/>
              <a:t>‹#›</a:t>
            </a:fld>
            <a:endParaRPr lang="en-US" altLang="en-US"/>
          </a:p>
        </p:txBody>
      </p:sp>
    </p:spTree>
    <p:extLst>
      <p:ext uri="{BB962C8B-B14F-4D97-AF65-F5344CB8AC3E}">
        <p14:creationId xmlns:p14="http://schemas.microsoft.com/office/powerpoint/2010/main" val="2240960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07189-D1B7-57EA-E6A6-4D62344A1A0E}"/>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6AEEB2D7-2248-04D9-1BBB-88E2A681DD37}"/>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09A249D-287E-B844-F07E-BA09B5B2C20D}"/>
              </a:ext>
            </a:extLst>
          </p:cNvPr>
          <p:cNvSpPr>
            <a:spLocks noGrp="1"/>
          </p:cNvSpPr>
          <p:nvPr>
            <p:ph type="sldNum" sz="quarter" idx="12"/>
          </p:nvPr>
        </p:nvSpPr>
        <p:spPr/>
        <p:txBody>
          <a:bodyPr/>
          <a:lstStyle>
            <a:lvl1pPr eaLnBrk="0" hangingPunct="0">
              <a:defRPr/>
            </a:lvl1pPr>
          </a:lstStyle>
          <a:p>
            <a:fld id="{09027863-D03E-4C5A-B1AB-E40EA9D2E8FD}" type="slidenum">
              <a:rPr lang="en-US" altLang="en-US"/>
              <a:pPr/>
              <a:t>‹#›</a:t>
            </a:fld>
            <a:endParaRPr lang="en-US" altLang="en-US"/>
          </a:p>
        </p:txBody>
      </p:sp>
    </p:spTree>
    <p:extLst>
      <p:ext uri="{BB962C8B-B14F-4D97-AF65-F5344CB8AC3E}">
        <p14:creationId xmlns:p14="http://schemas.microsoft.com/office/powerpoint/2010/main" val="34500169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5FF91-C036-21F4-87EB-0F1B8F1EEEC3}"/>
              </a:ext>
            </a:extLst>
          </p:cNvPr>
          <p:cNvSpPr>
            <a:spLocks noGrp="1"/>
          </p:cNvSpPr>
          <p:nvPr>
            <p:ph type="dt" sz="half" idx="10"/>
          </p:nvPr>
        </p:nvSpPr>
        <p:spPr/>
        <p:txBody>
          <a:bodyPr/>
          <a:lstStyle>
            <a:lvl1pPr eaLnBrk="0" hangingPunct="0">
              <a:defRPr/>
            </a:lvl1pPr>
          </a:lstStyle>
          <a:p>
            <a:pPr>
              <a:defRPr/>
            </a:pPr>
            <a:endParaRPr lang="en-US"/>
          </a:p>
        </p:txBody>
      </p:sp>
      <p:sp>
        <p:nvSpPr>
          <p:cNvPr id="5" name="Footer Placeholder 4">
            <a:extLst>
              <a:ext uri="{FF2B5EF4-FFF2-40B4-BE49-F238E27FC236}">
                <a16:creationId xmlns:a16="http://schemas.microsoft.com/office/drawing/2014/main" id="{AB3600C0-8A67-F0C4-9038-2E682FBF3A6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8044BBA4-60FE-27DC-CF3A-89A3FA4CA5B5}"/>
              </a:ext>
            </a:extLst>
          </p:cNvPr>
          <p:cNvSpPr>
            <a:spLocks noGrp="1"/>
          </p:cNvSpPr>
          <p:nvPr>
            <p:ph type="sldNum" sz="quarter" idx="12"/>
          </p:nvPr>
        </p:nvSpPr>
        <p:spPr/>
        <p:txBody>
          <a:bodyPr/>
          <a:lstStyle>
            <a:lvl1pPr eaLnBrk="0" hangingPunct="0">
              <a:defRPr/>
            </a:lvl1pPr>
          </a:lstStyle>
          <a:p>
            <a:fld id="{06C36727-0DB6-4902-BF94-94882DCFDB37}" type="slidenum">
              <a:rPr lang="en-US" altLang="en-US"/>
              <a:pPr/>
              <a:t>‹#›</a:t>
            </a:fld>
            <a:endParaRPr lang="en-US" altLang="en-US"/>
          </a:p>
        </p:txBody>
      </p:sp>
    </p:spTree>
    <p:extLst>
      <p:ext uri="{BB962C8B-B14F-4D97-AF65-F5344CB8AC3E}">
        <p14:creationId xmlns:p14="http://schemas.microsoft.com/office/powerpoint/2010/main" val="1273133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22681" y="160846"/>
            <a:ext cx="6898639" cy="253916"/>
          </a:xfrm>
        </p:spPr>
        <p:txBody>
          <a:bodyPr lIns="0" tIns="0" rIns="0" bIns="0"/>
          <a:lstStyle>
            <a:lvl1pPr>
              <a:defRPr sz="165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5/9/2023</a:t>
            </a:fld>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909146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2C37FFB2-89AB-D083-84DF-11F017893BCB}"/>
              </a:ext>
            </a:extLst>
          </p:cNvPr>
          <p:cNvSpPr>
            <a:spLocks noGrp="1" noChangeArrowheads="1"/>
          </p:cNvSpPr>
          <p:nvPr>
            <p:ph type="dt" sz="half" idx="10"/>
          </p:nvPr>
        </p:nvSpPr>
        <p:spPr>
          <a:ln/>
        </p:spPr>
        <p:txBody>
          <a:bodyPr/>
          <a:lstStyle>
            <a:lvl1pPr>
              <a:defRPr/>
            </a:lvl1pPr>
          </a:lstStyle>
          <a:p>
            <a:pPr>
              <a:defRPr/>
            </a:pPr>
            <a:fld id="{85E657D1-667E-4F80-A818-55F154D3BE4F}" type="datetimeFigureOut">
              <a:rPr lang="en-US" altLang="en-US"/>
              <a:pPr>
                <a:defRPr/>
              </a:pPr>
              <a:t>5/9/2023</a:t>
            </a:fld>
            <a:endParaRPr lang="en-US" altLang="en-US"/>
          </a:p>
        </p:txBody>
      </p:sp>
      <p:sp>
        <p:nvSpPr>
          <p:cNvPr id="5" name="Rectangle 5">
            <a:extLst>
              <a:ext uri="{FF2B5EF4-FFF2-40B4-BE49-F238E27FC236}">
                <a16:creationId xmlns:a16="http://schemas.microsoft.com/office/drawing/2014/main" id="{F1503ED4-F19E-F8EC-8730-C0EAB4E97B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7A5531F-58FB-69DA-C333-D8087B2FD302}"/>
              </a:ext>
            </a:extLst>
          </p:cNvPr>
          <p:cNvSpPr>
            <a:spLocks noGrp="1" noChangeArrowheads="1"/>
          </p:cNvSpPr>
          <p:nvPr>
            <p:ph type="sldNum" sz="quarter" idx="12"/>
          </p:nvPr>
        </p:nvSpPr>
        <p:spPr>
          <a:ln/>
        </p:spPr>
        <p:txBody>
          <a:bodyPr/>
          <a:lstStyle>
            <a:lvl1pPr>
              <a:defRPr/>
            </a:lvl1pPr>
          </a:lstStyle>
          <a:p>
            <a:fld id="{6135E22A-489B-4B34-AF94-5A2DC5605489}" type="slidenum">
              <a:rPr lang="en-US" altLang="en-US"/>
              <a:pPr/>
              <a:t>‹#›</a:t>
            </a:fld>
            <a:endParaRPr lang="en-US" altLang="en-US"/>
          </a:p>
        </p:txBody>
      </p:sp>
    </p:spTree>
    <p:extLst>
      <p:ext uri="{BB962C8B-B14F-4D97-AF65-F5344CB8AC3E}">
        <p14:creationId xmlns:p14="http://schemas.microsoft.com/office/powerpoint/2010/main" val="21346618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7B88F5-B16A-58A9-FADF-566E4B80E5F6}"/>
              </a:ext>
            </a:extLst>
          </p:cNvPr>
          <p:cNvSpPr>
            <a:spLocks noGrp="1" noChangeArrowheads="1"/>
          </p:cNvSpPr>
          <p:nvPr>
            <p:ph type="dt" sz="half" idx="10"/>
          </p:nvPr>
        </p:nvSpPr>
        <p:spPr>
          <a:ln/>
        </p:spPr>
        <p:txBody>
          <a:bodyPr/>
          <a:lstStyle>
            <a:lvl1pPr>
              <a:defRPr/>
            </a:lvl1pPr>
          </a:lstStyle>
          <a:p>
            <a:pPr>
              <a:defRPr/>
            </a:pPr>
            <a:fld id="{8D1B206E-ED74-4754-A01E-9C03186BFF74}" type="datetimeFigureOut">
              <a:rPr lang="en-US" altLang="en-US"/>
              <a:pPr>
                <a:defRPr/>
              </a:pPr>
              <a:t>5/9/2023</a:t>
            </a:fld>
            <a:endParaRPr lang="en-US" altLang="en-US"/>
          </a:p>
        </p:txBody>
      </p:sp>
      <p:sp>
        <p:nvSpPr>
          <p:cNvPr id="5" name="Rectangle 5">
            <a:extLst>
              <a:ext uri="{FF2B5EF4-FFF2-40B4-BE49-F238E27FC236}">
                <a16:creationId xmlns:a16="http://schemas.microsoft.com/office/drawing/2014/main" id="{69BAA2F0-9C3B-D0CD-D17E-5CAADA1A0D2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2CEA43C-3D59-F492-1354-042A6891BC55}"/>
              </a:ext>
            </a:extLst>
          </p:cNvPr>
          <p:cNvSpPr>
            <a:spLocks noGrp="1" noChangeArrowheads="1"/>
          </p:cNvSpPr>
          <p:nvPr>
            <p:ph type="sldNum" sz="quarter" idx="12"/>
          </p:nvPr>
        </p:nvSpPr>
        <p:spPr>
          <a:ln/>
        </p:spPr>
        <p:txBody>
          <a:bodyPr/>
          <a:lstStyle>
            <a:lvl1pPr>
              <a:defRPr/>
            </a:lvl1pPr>
          </a:lstStyle>
          <a:p>
            <a:fld id="{D92F039D-3066-4567-8831-2E0FC567BBC9}" type="slidenum">
              <a:rPr lang="en-US" altLang="en-US"/>
              <a:pPr/>
              <a:t>‹#›</a:t>
            </a:fld>
            <a:endParaRPr lang="en-US" altLang="en-US"/>
          </a:p>
        </p:txBody>
      </p:sp>
    </p:spTree>
    <p:extLst>
      <p:ext uri="{BB962C8B-B14F-4D97-AF65-F5344CB8AC3E}">
        <p14:creationId xmlns:p14="http://schemas.microsoft.com/office/powerpoint/2010/main" val="19448144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5B523727-06AF-474D-D4BB-816D9670FC63}"/>
              </a:ext>
            </a:extLst>
          </p:cNvPr>
          <p:cNvSpPr>
            <a:spLocks noGrp="1" noChangeArrowheads="1"/>
          </p:cNvSpPr>
          <p:nvPr>
            <p:ph type="dt" sz="half" idx="10"/>
          </p:nvPr>
        </p:nvSpPr>
        <p:spPr>
          <a:ln/>
        </p:spPr>
        <p:txBody>
          <a:bodyPr/>
          <a:lstStyle>
            <a:lvl1pPr>
              <a:defRPr/>
            </a:lvl1pPr>
          </a:lstStyle>
          <a:p>
            <a:pPr>
              <a:defRPr/>
            </a:pPr>
            <a:fld id="{42ACFAC1-41EE-4DD2-B4A8-483DAE5FEEA9}" type="datetimeFigureOut">
              <a:rPr lang="en-US" altLang="en-US"/>
              <a:pPr>
                <a:defRPr/>
              </a:pPr>
              <a:t>5/9/2023</a:t>
            </a:fld>
            <a:endParaRPr lang="en-US" altLang="en-US"/>
          </a:p>
        </p:txBody>
      </p:sp>
      <p:sp>
        <p:nvSpPr>
          <p:cNvPr id="5" name="Rectangle 5">
            <a:extLst>
              <a:ext uri="{FF2B5EF4-FFF2-40B4-BE49-F238E27FC236}">
                <a16:creationId xmlns:a16="http://schemas.microsoft.com/office/drawing/2014/main" id="{9D19CA33-D030-5A25-AD87-FBDE0322AA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3ACB4F4-C772-9782-CD4D-D841A6316468}"/>
              </a:ext>
            </a:extLst>
          </p:cNvPr>
          <p:cNvSpPr>
            <a:spLocks noGrp="1" noChangeArrowheads="1"/>
          </p:cNvSpPr>
          <p:nvPr>
            <p:ph type="sldNum" sz="quarter" idx="12"/>
          </p:nvPr>
        </p:nvSpPr>
        <p:spPr>
          <a:ln/>
        </p:spPr>
        <p:txBody>
          <a:bodyPr/>
          <a:lstStyle>
            <a:lvl1pPr>
              <a:defRPr/>
            </a:lvl1pPr>
          </a:lstStyle>
          <a:p>
            <a:fld id="{73335891-7188-420A-94B3-B3F1F842FE49}" type="slidenum">
              <a:rPr lang="en-US" altLang="en-US"/>
              <a:pPr/>
              <a:t>‹#›</a:t>
            </a:fld>
            <a:endParaRPr lang="en-US" altLang="en-US"/>
          </a:p>
        </p:txBody>
      </p:sp>
    </p:spTree>
    <p:extLst>
      <p:ext uri="{BB962C8B-B14F-4D97-AF65-F5344CB8AC3E}">
        <p14:creationId xmlns:p14="http://schemas.microsoft.com/office/powerpoint/2010/main" val="1164581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8B8BF3-8502-C612-A5ED-87B62F5C0302}"/>
              </a:ext>
            </a:extLst>
          </p:cNvPr>
          <p:cNvSpPr>
            <a:spLocks noGrp="1" noChangeArrowheads="1"/>
          </p:cNvSpPr>
          <p:nvPr>
            <p:ph type="dt" sz="half" idx="10"/>
          </p:nvPr>
        </p:nvSpPr>
        <p:spPr>
          <a:ln/>
        </p:spPr>
        <p:txBody>
          <a:bodyPr/>
          <a:lstStyle>
            <a:lvl1pPr>
              <a:defRPr/>
            </a:lvl1pPr>
          </a:lstStyle>
          <a:p>
            <a:pPr>
              <a:defRPr/>
            </a:pPr>
            <a:fld id="{0D42486C-B975-4BEC-BDA0-83B7CFB66754}" type="datetimeFigureOut">
              <a:rPr lang="en-US" altLang="en-US"/>
              <a:pPr>
                <a:defRPr/>
              </a:pPr>
              <a:t>5/9/2023</a:t>
            </a:fld>
            <a:endParaRPr lang="en-US" altLang="en-US"/>
          </a:p>
        </p:txBody>
      </p:sp>
      <p:sp>
        <p:nvSpPr>
          <p:cNvPr id="6" name="Rectangle 5">
            <a:extLst>
              <a:ext uri="{FF2B5EF4-FFF2-40B4-BE49-F238E27FC236}">
                <a16:creationId xmlns:a16="http://schemas.microsoft.com/office/drawing/2014/main" id="{EFD6108F-4916-D691-44E8-4154E5F9A2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CB9D0C-79DE-06A9-EE47-7BD3AA19124A}"/>
              </a:ext>
            </a:extLst>
          </p:cNvPr>
          <p:cNvSpPr>
            <a:spLocks noGrp="1" noChangeArrowheads="1"/>
          </p:cNvSpPr>
          <p:nvPr>
            <p:ph type="sldNum" sz="quarter" idx="12"/>
          </p:nvPr>
        </p:nvSpPr>
        <p:spPr>
          <a:ln/>
        </p:spPr>
        <p:txBody>
          <a:bodyPr/>
          <a:lstStyle>
            <a:lvl1pPr>
              <a:defRPr/>
            </a:lvl1pPr>
          </a:lstStyle>
          <a:p>
            <a:fld id="{680ADC1B-BED1-452B-B052-F1A25244DF86}" type="slidenum">
              <a:rPr lang="en-US" altLang="en-US"/>
              <a:pPr/>
              <a:t>‹#›</a:t>
            </a:fld>
            <a:endParaRPr lang="en-US" altLang="en-US"/>
          </a:p>
        </p:txBody>
      </p:sp>
    </p:spTree>
    <p:extLst>
      <p:ext uri="{BB962C8B-B14F-4D97-AF65-F5344CB8AC3E}">
        <p14:creationId xmlns:p14="http://schemas.microsoft.com/office/powerpoint/2010/main" val="3262124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D90A6B-6967-797C-0BDC-8DC49DE2B52E}"/>
              </a:ext>
            </a:extLst>
          </p:cNvPr>
          <p:cNvSpPr>
            <a:spLocks noGrp="1" noChangeArrowheads="1"/>
          </p:cNvSpPr>
          <p:nvPr>
            <p:ph type="dt" sz="half" idx="10"/>
          </p:nvPr>
        </p:nvSpPr>
        <p:spPr>
          <a:ln/>
        </p:spPr>
        <p:txBody>
          <a:bodyPr/>
          <a:lstStyle>
            <a:lvl1pPr>
              <a:defRPr/>
            </a:lvl1pPr>
          </a:lstStyle>
          <a:p>
            <a:pPr>
              <a:defRPr/>
            </a:pPr>
            <a:fld id="{2E1CD980-F7C3-4E86-9E9C-5E7758E63924}" type="datetimeFigureOut">
              <a:rPr lang="en-US" altLang="en-US"/>
              <a:pPr>
                <a:defRPr/>
              </a:pPr>
              <a:t>5/9/2023</a:t>
            </a:fld>
            <a:endParaRPr lang="en-US" altLang="en-US"/>
          </a:p>
        </p:txBody>
      </p:sp>
      <p:sp>
        <p:nvSpPr>
          <p:cNvPr id="8" name="Rectangle 5">
            <a:extLst>
              <a:ext uri="{FF2B5EF4-FFF2-40B4-BE49-F238E27FC236}">
                <a16:creationId xmlns:a16="http://schemas.microsoft.com/office/drawing/2014/main" id="{1CF70CD7-0E77-DDB8-5E11-045DCEDFDB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68BC8CC-CD96-7323-C22A-AF69040C4D8D}"/>
              </a:ext>
            </a:extLst>
          </p:cNvPr>
          <p:cNvSpPr>
            <a:spLocks noGrp="1" noChangeArrowheads="1"/>
          </p:cNvSpPr>
          <p:nvPr>
            <p:ph type="sldNum" sz="quarter" idx="12"/>
          </p:nvPr>
        </p:nvSpPr>
        <p:spPr>
          <a:ln/>
        </p:spPr>
        <p:txBody>
          <a:bodyPr/>
          <a:lstStyle>
            <a:lvl1pPr>
              <a:defRPr/>
            </a:lvl1pPr>
          </a:lstStyle>
          <a:p>
            <a:fld id="{7B4C778D-95A0-41B4-A5D9-849D6B24FE79}" type="slidenum">
              <a:rPr lang="en-US" altLang="en-US"/>
              <a:pPr/>
              <a:t>‹#›</a:t>
            </a:fld>
            <a:endParaRPr lang="en-US" altLang="en-US"/>
          </a:p>
        </p:txBody>
      </p:sp>
    </p:spTree>
    <p:extLst>
      <p:ext uri="{BB962C8B-B14F-4D97-AF65-F5344CB8AC3E}">
        <p14:creationId xmlns:p14="http://schemas.microsoft.com/office/powerpoint/2010/main" val="21168095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DAB4E6-BBA8-3695-79B9-329835D04A4E}"/>
              </a:ext>
            </a:extLst>
          </p:cNvPr>
          <p:cNvSpPr>
            <a:spLocks noGrp="1" noChangeArrowheads="1"/>
          </p:cNvSpPr>
          <p:nvPr>
            <p:ph type="dt" sz="half" idx="10"/>
          </p:nvPr>
        </p:nvSpPr>
        <p:spPr>
          <a:ln/>
        </p:spPr>
        <p:txBody>
          <a:bodyPr/>
          <a:lstStyle>
            <a:lvl1pPr>
              <a:defRPr/>
            </a:lvl1pPr>
          </a:lstStyle>
          <a:p>
            <a:pPr>
              <a:defRPr/>
            </a:pPr>
            <a:fld id="{29BB47D7-E462-45BE-90D3-09840599F926}" type="datetimeFigureOut">
              <a:rPr lang="en-US" altLang="en-US"/>
              <a:pPr>
                <a:defRPr/>
              </a:pPr>
              <a:t>5/9/2023</a:t>
            </a:fld>
            <a:endParaRPr lang="en-US" altLang="en-US"/>
          </a:p>
        </p:txBody>
      </p:sp>
      <p:sp>
        <p:nvSpPr>
          <p:cNvPr id="4" name="Rectangle 5">
            <a:extLst>
              <a:ext uri="{FF2B5EF4-FFF2-40B4-BE49-F238E27FC236}">
                <a16:creationId xmlns:a16="http://schemas.microsoft.com/office/drawing/2014/main" id="{E72E7218-72C5-D8E7-79F6-EBD89E5E17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4721A1A-C11F-7086-6E1B-FF25D32CF09B}"/>
              </a:ext>
            </a:extLst>
          </p:cNvPr>
          <p:cNvSpPr>
            <a:spLocks noGrp="1" noChangeArrowheads="1"/>
          </p:cNvSpPr>
          <p:nvPr>
            <p:ph type="sldNum" sz="quarter" idx="12"/>
          </p:nvPr>
        </p:nvSpPr>
        <p:spPr>
          <a:ln/>
        </p:spPr>
        <p:txBody>
          <a:bodyPr/>
          <a:lstStyle>
            <a:lvl1pPr>
              <a:defRPr/>
            </a:lvl1pPr>
          </a:lstStyle>
          <a:p>
            <a:fld id="{B2ACF149-87D7-4350-9A04-065F55177552}" type="slidenum">
              <a:rPr lang="en-US" altLang="en-US"/>
              <a:pPr/>
              <a:t>‹#›</a:t>
            </a:fld>
            <a:endParaRPr lang="en-US" altLang="en-US"/>
          </a:p>
        </p:txBody>
      </p:sp>
    </p:spTree>
    <p:extLst>
      <p:ext uri="{BB962C8B-B14F-4D97-AF65-F5344CB8AC3E}">
        <p14:creationId xmlns:p14="http://schemas.microsoft.com/office/powerpoint/2010/main" val="26372864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E7FBD8-43BF-197B-3BE7-9E3126E2D7B6}"/>
              </a:ext>
            </a:extLst>
          </p:cNvPr>
          <p:cNvSpPr>
            <a:spLocks noGrp="1" noChangeArrowheads="1"/>
          </p:cNvSpPr>
          <p:nvPr>
            <p:ph type="dt" sz="half" idx="10"/>
          </p:nvPr>
        </p:nvSpPr>
        <p:spPr>
          <a:ln/>
        </p:spPr>
        <p:txBody>
          <a:bodyPr/>
          <a:lstStyle>
            <a:lvl1pPr>
              <a:defRPr/>
            </a:lvl1pPr>
          </a:lstStyle>
          <a:p>
            <a:pPr>
              <a:defRPr/>
            </a:pPr>
            <a:fld id="{05F4E8F6-9166-4EC9-85DF-235159A63943}" type="datetimeFigureOut">
              <a:rPr lang="en-US" altLang="en-US"/>
              <a:pPr>
                <a:defRPr/>
              </a:pPr>
              <a:t>5/9/2023</a:t>
            </a:fld>
            <a:endParaRPr lang="en-US" altLang="en-US"/>
          </a:p>
        </p:txBody>
      </p:sp>
      <p:sp>
        <p:nvSpPr>
          <p:cNvPr id="3" name="Rectangle 5">
            <a:extLst>
              <a:ext uri="{FF2B5EF4-FFF2-40B4-BE49-F238E27FC236}">
                <a16:creationId xmlns:a16="http://schemas.microsoft.com/office/drawing/2014/main" id="{9819ABF6-60BA-2091-57F3-41A8A822B7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C991B76-8AAC-F285-E879-1F217F095663}"/>
              </a:ext>
            </a:extLst>
          </p:cNvPr>
          <p:cNvSpPr>
            <a:spLocks noGrp="1" noChangeArrowheads="1"/>
          </p:cNvSpPr>
          <p:nvPr>
            <p:ph type="sldNum" sz="quarter" idx="12"/>
          </p:nvPr>
        </p:nvSpPr>
        <p:spPr>
          <a:ln/>
        </p:spPr>
        <p:txBody>
          <a:bodyPr/>
          <a:lstStyle>
            <a:lvl1pPr>
              <a:defRPr/>
            </a:lvl1pPr>
          </a:lstStyle>
          <a:p>
            <a:fld id="{D647B74D-39F3-4685-BF9B-C0DCBF4622E1}" type="slidenum">
              <a:rPr lang="en-US" altLang="en-US"/>
              <a:pPr/>
              <a:t>‹#›</a:t>
            </a:fld>
            <a:endParaRPr lang="en-US" altLang="en-US"/>
          </a:p>
        </p:txBody>
      </p:sp>
    </p:spTree>
    <p:extLst>
      <p:ext uri="{BB962C8B-B14F-4D97-AF65-F5344CB8AC3E}">
        <p14:creationId xmlns:p14="http://schemas.microsoft.com/office/powerpoint/2010/main" val="16845370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10E0F85-C3ED-D06A-8FCD-D9312CBE3AFC}"/>
              </a:ext>
            </a:extLst>
          </p:cNvPr>
          <p:cNvSpPr>
            <a:spLocks noGrp="1" noChangeArrowheads="1"/>
          </p:cNvSpPr>
          <p:nvPr>
            <p:ph type="dt" sz="half" idx="10"/>
          </p:nvPr>
        </p:nvSpPr>
        <p:spPr>
          <a:ln/>
        </p:spPr>
        <p:txBody>
          <a:bodyPr/>
          <a:lstStyle>
            <a:lvl1pPr>
              <a:defRPr/>
            </a:lvl1pPr>
          </a:lstStyle>
          <a:p>
            <a:pPr>
              <a:defRPr/>
            </a:pPr>
            <a:fld id="{8F7DE29E-421D-45C7-9E5E-982925791E5E}" type="datetimeFigureOut">
              <a:rPr lang="en-US" altLang="en-US"/>
              <a:pPr>
                <a:defRPr/>
              </a:pPr>
              <a:t>5/9/2023</a:t>
            </a:fld>
            <a:endParaRPr lang="en-US" altLang="en-US"/>
          </a:p>
        </p:txBody>
      </p:sp>
      <p:sp>
        <p:nvSpPr>
          <p:cNvPr id="6" name="Rectangle 5">
            <a:extLst>
              <a:ext uri="{FF2B5EF4-FFF2-40B4-BE49-F238E27FC236}">
                <a16:creationId xmlns:a16="http://schemas.microsoft.com/office/drawing/2014/main" id="{6A765FC1-97AD-4AA8-5DB0-7AB1D2352E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0D00E1F-5088-C195-3E05-1FE4BFACB662}"/>
              </a:ext>
            </a:extLst>
          </p:cNvPr>
          <p:cNvSpPr>
            <a:spLocks noGrp="1" noChangeArrowheads="1"/>
          </p:cNvSpPr>
          <p:nvPr>
            <p:ph type="sldNum" sz="quarter" idx="12"/>
          </p:nvPr>
        </p:nvSpPr>
        <p:spPr>
          <a:ln/>
        </p:spPr>
        <p:txBody>
          <a:bodyPr/>
          <a:lstStyle>
            <a:lvl1pPr>
              <a:defRPr/>
            </a:lvl1pPr>
          </a:lstStyle>
          <a:p>
            <a:fld id="{8299CB33-148A-4534-8FFA-3A1D429C2F86}" type="slidenum">
              <a:rPr lang="en-US" altLang="en-US"/>
              <a:pPr/>
              <a:t>‹#›</a:t>
            </a:fld>
            <a:endParaRPr lang="en-US" altLang="en-US"/>
          </a:p>
        </p:txBody>
      </p:sp>
    </p:spTree>
    <p:extLst>
      <p:ext uri="{BB962C8B-B14F-4D97-AF65-F5344CB8AC3E}">
        <p14:creationId xmlns:p14="http://schemas.microsoft.com/office/powerpoint/2010/main" val="1444895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B26C5E1E-2701-0096-49A5-7BAE83A91180}"/>
              </a:ext>
            </a:extLst>
          </p:cNvPr>
          <p:cNvSpPr>
            <a:spLocks noGrp="1" noChangeArrowheads="1"/>
          </p:cNvSpPr>
          <p:nvPr>
            <p:ph type="dt" sz="half" idx="10"/>
          </p:nvPr>
        </p:nvSpPr>
        <p:spPr>
          <a:ln/>
        </p:spPr>
        <p:txBody>
          <a:bodyPr/>
          <a:lstStyle>
            <a:lvl1pPr>
              <a:defRPr/>
            </a:lvl1pPr>
          </a:lstStyle>
          <a:p>
            <a:pPr>
              <a:defRPr/>
            </a:pPr>
            <a:fld id="{AAFA299E-217C-423A-A6BB-E9BAF85BEC2B}" type="datetimeFigureOut">
              <a:rPr lang="en-US" altLang="en-US"/>
              <a:pPr>
                <a:defRPr/>
              </a:pPr>
              <a:t>5/9/2023</a:t>
            </a:fld>
            <a:endParaRPr lang="en-US" altLang="en-US"/>
          </a:p>
        </p:txBody>
      </p:sp>
      <p:sp>
        <p:nvSpPr>
          <p:cNvPr id="6" name="Rectangle 5">
            <a:extLst>
              <a:ext uri="{FF2B5EF4-FFF2-40B4-BE49-F238E27FC236}">
                <a16:creationId xmlns:a16="http://schemas.microsoft.com/office/drawing/2014/main" id="{C8D42E38-B278-0844-6C91-F2BB0F5BE5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C21CF39-D441-DD37-ED3F-8E308EB7C278}"/>
              </a:ext>
            </a:extLst>
          </p:cNvPr>
          <p:cNvSpPr>
            <a:spLocks noGrp="1" noChangeArrowheads="1"/>
          </p:cNvSpPr>
          <p:nvPr>
            <p:ph type="sldNum" sz="quarter" idx="12"/>
          </p:nvPr>
        </p:nvSpPr>
        <p:spPr>
          <a:ln/>
        </p:spPr>
        <p:txBody>
          <a:bodyPr/>
          <a:lstStyle>
            <a:lvl1pPr>
              <a:defRPr/>
            </a:lvl1pPr>
          </a:lstStyle>
          <a:p>
            <a:fld id="{FFB87400-D13D-489E-8515-DE552445A25D}" type="slidenum">
              <a:rPr lang="en-US" altLang="en-US"/>
              <a:pPr/>
              <a:t>‹#›</a:t>
            </a:fld>
            <a:endParaRPr lang="en-US" altLang="en-US"/>
          </a:p>
        </p:txBody>
      </p:sp>
    </p:spTree>
    <p:extLst>
      <p:ext uri="{BB962C8B-B14F-4D97-AF65-F5344CB8AC3E}">
        <p14:creationId xmlns:p14="http://schemas.microsoft.com/office/powerpoint/2010/main" val="4440299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67EB0D-BABE-AA87-2887-A619407CC635}"/>
              </a:ext>
            </a:extLst>
          </p:cNvPr>
          <p:cNvSpPr>
            <a:spLocks noGrp="1" noChangeArrowheads="1"/>
          </p:cNvSpPr>
          <p:nvPr>
            <p:ph type="dt" sz="half" idx="10"/>
          </p:nvPr>
        </p:nvSpPr>
        <p:spPr>
          <a:ln/>
        </p:spPr>
        <p:txBody>
          <a:bodyPr/>
          <a:lstStyle>
            <a:lvl1pPr>
              <a:defRPr/>
            </a:lvl1pPr>
          </a:lstStyle>
          <a:p>
            <a:pPr>
              <a:defRPr/>
            </a:pPr>
            <a:fld id="{8520C08B-D038-4487-8CB6-7DB02F38DEC3}" type="datetimeFigureOut">
              <a:rPr lang="en-US" altLang="en-US"/>
              <a:pPr>
                <a:defRPr/>
              </a:pPr>
              <a:t>5/9/2023</a:t>
            </a:fld>
            <a:endParaRPr lang="en-US" altLang="en-US"/>
          </a:p>
        </p:txBody>
      </p:sp>
      <p:sp>
        <p:nvSpPr>
          <p:cNvPr id="5" name="Rectangle 5">
            <a:extLst>
              <a:ext uri="{FF2B5EF4-FFF2-40B4-BE49-F238E27FC236}">
                <a16:creationId xmlns:a16="http://schemas.microsoft.com/office/drawing/2014/main" id="{6DA0F85A-ECD3-6A7C-23D8-A05DD8544CD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4199801-2DEF-EEBE-7C06-1FE27848D5BC}"/>
              </a:ext>
            </a:extLst>
          </p:cNvPr>
          <p:cNvSpPr>
            <a:spLocks noGrp="1" noChangeArrowheads="1"/>
          </p:cNvSpPr>
          <p:nvPr>
            <p:ph type="sldNum" sz="quarter" idx="12"/>
          </p:nvPr>
        </p:nvSpPr>
        <p:spPr>
          <a:ln/>
        </p:spPr>
        <p:txBody>
          <a:bodyPr/>
          <a:lstStyle>
            <a:lvl1pPr>
              <a:defRPr/>
            </a:lvl1pPr>
          </a:lstStyle>
          <a:p>
            <a:fld id="{418544EB-11FC-4F1A-B0DA-9A715DDDD316}" type="slidenum">
              <a:rPr lang="en-US" altLang="en-US"/>
              <a:pPr/>
              <a:t>‹#›</a:t>
            </a:fld>
            <a:endParaRPr lang="en-US" altLang="en-US"/>
          </a:p>
        </p:txBody>
      </p:sp>
    </p:spTree>
    <p:extLst>
      <p:ext uri="{BB962C8B-B14F-4D97-AF65-F5344CB8AC3E}">
        <p14:creationId xmlns:p14="http://schemas.microsoft.com/office/powerpoint/2010/main" val="2640389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22681" y="160846"/>
            <a:ext cx="6898639" cy="253916"/>
          </a:xfrm>
        </p:spPr>
        <p:txBody>
          <a:bodyPr lIns="0" tIns="0" rIns="0" bIns="0"/>
          <a:lstStyle>
            <a:lvl1pPr>
              <a:defRPr sz="1650"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5/9/2023</a:t>
            </a:fld>
            <a:endParaRPr lang="en-US"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136852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A0CCE8-41BC-8539-41A3-14F4F90965E7}"/>
              </a:ext>
            </a:extLst>
          </p:cNvPr>
          <p:cNvSpPr>
            <a:spLocks noGrp="1" noChangeArrowheads="1"/>
          </p:cNvSpPr>
          <p:nvPr>
            <p:ph type="dt" sz="half" idx="10"/>
          </p:nvPr>
        </p:nvSpPr>
        <p:spPr>
          <a:ln/>
        </p:spPr>
        <p:txBody>
          <a:bodyPr/>
          <a:lstStyle>
            <a:lvl1pPr>
              <a:defRPr/>
            </a:lvl1pPr>
          </a:lstStyle>
          <a:p>
            <a:pPr>
              <a:defRPr/>
            </a:pPr>
            <a:fld id="{657321F0-0B98-40D7-8712-91AA6E3A3A6C}" type="datetimeFigureOut">
              <a:rPr lang="en-US" altLang="en-US"/>
              <a:pPr>
                <a:defRPr/>
              </a:pPr>
              <a:t>5/9/2023</a:t>
            </a:fld>
            <a:endParaRPr lang="en-US" altLang="en-US"/>
          </a:p>
        </p:txBody>
      </p:sp>
      <p:sp>
        <p:nvSpPr>
          <p:cNvPr id="5" name="Rectangle 5">
            <a:extLst>
              <a:ext uri="{FF2B5EF4-FFF2-40B4-BE49-F238E27FC236}">
                <a16:creationId xmlns:a16="http://schemas.microsoft.com/office/drawing/2014/main" id="{95000C92-BFC3-0400-4FB5-336A76FD6A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9DB52C9-25CF-CF65-6D35-75790544DEA7}"/>
              </a:ext>
            </a:extLst>
          </p:cNvPr>
          <p:cNvSpPr>
            <a:spLocks noGrp="1" noChangeArrowheads="1"/>
          </p:cNvSpPr>
          <p:nvPr>
            <p:ph type="sldNum" sz="quarter" idx="12"/>
          </p:nvPr>
        </p:nvSpPr>
        <p:spPr>
          <a:ln/>
        </p:spPr>
        <p:txBody>
          <a:bodyPr/>
          <a:lstStyle>
            <a:lvl1pPr>
              <a:defRPr/>
            </a:lvl1pPr>
          </a:lstStyle>
          <a:p>
            <a:fld id="{D82940FF-E8D8-4456-ACD0-25EE704117F3}" type="slidenum">
              <a:rPr lang="en-US" altLang="en-US"/>
              <a:pPr/>
              <a:t>‹#›</a:t>
            </a:fld>
            <a:endParaRPr lang="en-US" altLang="en-US"/>
          </a:p>
        </p:txBody>
      </p:sp>
    </p:spTree>
    <p:extLst>
      <p:ext uri="{BB962C8B-B14F-4D97-AF65-F5344CB8AC3E}">
        <p14:creationId xmlns:p14="http://schemas.microsoft.com/office/powerpoint/2010/main" val="4014192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22681" y="160846"/>
            <a:ext cx="6898639" cy="253916"/>
          </a:xfrm>
        </p:spPr>
        <p:txBody>
          <a:bodyPr lIns="0" tIns="0" rIns="0" bIns="0"/>
          <a:lstStyle>
            <a:lvl1pPr>
              <a:defRPr sz="165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5/9/2023</a:t>
            </a:fld>
            <a:endParaRPr lang="en-US"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966405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5/9/2023</a:t>
            </a:fld>
            <a:endParaRPr lang="en-US"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89698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84024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443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7353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12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876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59596" y="1325366"/>
            <a:ext cx="4136204" cy="466446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1" y="1325366"/>
            <a:ext cx="4136204" cy="466446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87182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a:t>Click to edit Master title style</a:t>
            </a:r>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788"/>
            </a:lvl1pPr>
          </a:lstStyle>
          <a:p>
            <a:pPr lvl="0"/>
            <a:r>
              <a:rPr lang="en-US" dirty="0"/>
              <a:t>Click to edit footnote</a:t>
            </a:r>
          </a:p>
        </p:txBody>
      </p:sp>
    </p:spTree>
    <p:extLst>
      <p:ext uri="{BB962C8B-B14F-4D97-AF65-F5344CB8AC3E}">
        <p14:creationId xmlns:p14="http://schemas.microsoft.com/office/powerpoint/2010/main" val="109862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endParaRPr lang="en-US" dirty="0">
              <a:solidFill>
                <a:srgbClr val="003300"/>
              </a:solidFill>
            </a:endParaRPr>
          </a:p>
        </p:txBody>
      </p:sp>
      <p:sp>
        <p:nvSpPr>
          <p:cNvPr id="8" name="Footer Placeholder 7"/>
          <p:cNvSpPr>
            <a:spLocks noGrp="1"/>
          </p:cNvSpPr>
          <p:nvPr>
            <p:ph type="ftr" sz="quarter" idx="11"/>
          </p:nvPr>
        </p:nvSpPr>
        <p:spPr>
          <a:xfrm>
            <a:off x="6705600" y="6369442"/>
            <a:ext cx="2362200" cy="365125"/>
          </a:xfrm>
          <a:prstGeom prst="rect">
            <a:avLst/>
          </a:prstGeom>
        </p:spPr>
        <p:txBody>
          <a:bodyPr/>
          <a:lstStyle/>
          <a:p>
            <a:r>
              <a:rPr lang="en-US" dirty="0">
                <a:solidFill>
                  <a:srgbClr val="003300"/>
                </a:solidFill>
              </a:rPr>
              <a:t>Presentation Title in Footer  I  Date </a:t>
            </a:r>
          </a:p>
        </p:txBody>
      </p:sp>
      <p:sp>
        <p:nvSpPr>
          <p:cNvPr id="9" name="Slide Number Placeholder 8"/>
          <p:cNvSpPr>
            <a:spLocks noGrp="1"/>
          </p:cNvSpPr>
          <p:nvPr>
            <p:ph type="sldNum" sz="quarter" idx="12"/>
          </p:nvPr>
        </p:nvSpPr>
        <p:spPr>
          <a:xfrm>
            <a:off x="76200" y="6356157"/>
            <a:ext cx="2133600" cy="365125"/>
          </a:xfrm>
          <a:prstGeom prst="rect">
            <a:avLst/>
          </a:prstGeom>
        </p:spPr>
        <p:txBody>
          <a:bodyPr/>
          <a:lstStyle/>
          <a:p>
            <a:fld id="{D6675985-4D53-4340-94B4-6692FF3746D2}" type="slidenum">
              <a:rPr lang="en-US" smtClean="0">
                <a:solidFill>
                  <a:srgbClr val="003300"/>
                </a:solidFill>
              </a:rPr>
              <a:pPr/>
              <a:t>‹#›</a:t>
            </a:fld>
            <a:endParaRPr lang="en-US" dirty="0">
              <a:solidFill>
                <a:srgbClr val="003300"/>
              </a:solidFill>
            </a:endParaRPr>
          </a:p>
        </p:txBody>
      </p:sp>
    </p:spTree>
    <p:extLst>
      <p:ext uri="{BB962C8B-B14F-4D97-AF65-F5344CB8AC3E}">
        <p14:creationId xmlns:p14="http://schemas.microsoft.com/office/powerpoint/2010/main" val="3724795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71315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432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4098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164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Text Placeholder 2"/>
          <p:cNvSpPr>
            <a:spLocks noGrp="1"/>
          </p:cNvSpPr>
          <p:nvPr>
            <p:ph type="body"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9999FF"/>
              </a:solidFill>
            </a:endParaRPr>
          </a:p>
        </p:txBody>
      </p:sp>
      <p:sp>
        <p:nvSpPr>
          <p:cNvPr id="6"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9999FF"/>
              </a:solidFill>
            </a:endParaRPr>
          </a:p>
        </p:txBody>
      </p:sp>
      <p:sp>
        <p:nvSpPr>
          <p:cNvPr id="7"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D265681-8FC4-4191-BC98-A164C7C529D5}" type="slidenum">
              <a:rPr lang="en-US">
                <a:solidFill>
                  <a:srgbClr val="9999FF"/>
                </a:solidFill>
              </a:rPr>
              <a:pPr>
                <a:defRPr/>
              </a:pPr>
              <a:t>‹#›</a:t>
            </a:fld>
            <a:endParaRPr lang="en-US" dirty="0">
              <a:solidFill>
                <a:srgbClr val="9999FF"/>
              </a:solidFill>
            </a:endParaRPr>
          </a:p>
        </p:txBody>
      </p:sp>
    </p:spTree>
    <p:extLst>
      <p:ext uri="{BB962C8B-B14F-4D97-AF65-F5344CB8AC3E}">
        <p14:creationId xmlns:p14="http://schemas.microsoft.com/office/powerpoint/2010/main" val="2322164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Content Placeholder 2"/>
          <p:cNvSpPr>
            <a:spLocks noGrp="1"/>
          </p:cNvSpPr>
          <p:nvPr>
            <p:ph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95800" y="1701800"/>
            <a:ext cx="38100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95800" y="3822700"/>
            <a:ext cx="3810000" cy="196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003300"/>
              </a:solidFill>
            </a:endParaRPr>
          </a:p>
        </p:txBody>
      </p:sp>
      <p:sp>
        <p:nvSpPr>
          <p:cNvPr id="7"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003300"/>
              </a:solidFill>
            </a:endParaRPr>
          </a:p>
        </p:txBody>
      </p:sp>
      <p:sp>
        <p:nvSpPr>
          <p:cNvPr id="8"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fld id="{7093282C-2641-45B2-8B15-9A1A8FD803D2}" type="slidenum">
              <a:rPr lang="en-US" altLang="en-US">
                <a:solidFill>
                  <a:srgbClr val="003300"/>
                </a:solidFill>
              </a:rPr>
              <a:pPr/>
              <a:t>‹#›</a:t>
            </a:fld>
            <a:endParaRPr lang="en-US" altLang="en-US" dirty="0">
              <a:solidFill>
                <a:srgbClr val="003300"/>
              </a:solidFill>
            </a:endParaRPr>
          </a:p>
        </p:txBody>
      </p:sp>
    </p:spTree>
    <p:extLst>
      <p:ext uri="{BB962C8B-B14F-4D97-AF65-F5344CB8AC3E}">
        <p14:creationId xmlns:p14="http://schemas.microsoft.com/office/powerpoint/2010/main" val="40303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150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13708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99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2340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8256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Text Placeholder 2"/>
          <p:cNvSpPr>
            <a:spLocks noGrp="1"/>
          </p:cNvSpPr>
          <p:nvPr>
            <p:ph type="body"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003300"/>
              </a:solidFill>
            </a:endParaRPr>
          </a:p>
        </p:txBody>
      </p:sp>
      <p:sp>
        <p:nvSpPr>
          <p:cNvPr id="6"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003300"/>
              </a:solidFill>
            </a:endParaRPr>
          </a:p>
        </p:txBody>
      </p:sp>
      <p:sp>
        <p:nvSpPr>
          <p:cNvPr id="7"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D265681-8FC4-4191-BC98-A164C7C529D5}" type="slidenum">
              <a:rPr lang="en-US">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469025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dirty="0"/>
              <a:t>Click to edit Master title style</a:t>
            </a:r>
          </a:p>
        </p:txBody>
      </p:sp>
      <p:sp>
        <p:nvSpPr>
          <p:cNvPr id="5" name="Text Placeholder 5"/>
          <p:cNvSpPr>
            <a:spLocks noGrp="1"/>
          </p:cNvSpPr>
          <p:nvPr>
            <p:ph type="body" sz="quarter" idx="10" hasCustomPrompt="1"/>
          </p:nvPr>
        </p:nvSpPr>
        <p:spPr>
          <a:xfrm>
            <a:off x="1" y="6011059"/>
            <a:ext cx="6131859" cy="846943"/>
          </a:xfrm>
        </p:spPr>
        <p:txBody>
          <a:bodyPr anchor="ctr">
            <a:normAutofit/>
          </a:bodyPr>
          <a:lstStyle>
            <a:lvl1pPr marL="0" indent="0">
              <a:buNone/>
              <a:defRPr sz="788"/>
            </a:lvl1pPr>
          </a:lstStyle>
          <a:p>
            <a:pPr lvl="0"/>
            <a:r>
              <a:rPr lang="en-US" dirty="0"/>
              <a:t>Click to edit footnote</a:t>
            </a:r>
          </a:p>
        </p:txBody>
      </p:sp>
    </p:spTree>
    <p:extLst>
      <p:ext uri="{BB962C8B-B14F-4D97-AF65-F5344CB8AC3E}">
        <p14:creationId xmlns:p14="http://schemas.microsoft.com/office/powerpoint/2010/main" val="851141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0463080"/>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2446849"/>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3533543"/>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47207318"/>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98846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428548"/>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60779091"/>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28979212"/>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59559192"/>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6585368"/>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5403372"/>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95599989"/>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3965918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372853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67516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234950"/>
            <a:ext cx="7772400" cy="1136650"/>
          </a:xfrm>
        </p:spPr>
        <p:txBody>
          <a:bodyPr/>
          <a:lstStyle/>
          <a:p>
            <a:r>
              <a:rPr lang="en-US"/>
              <a:t>Click to edit Master title style</a:t>
            </a:r>
          </a:p>
        </p:txBody>
      </p:sp>
      <p:sp>
        <p:nvSpPr>
          <p:cNvPr id="3" name="Text Placeholder 2"/>
          <p:cNvSpPr>
            <a:spLocks noGrp="1"/>
          </p:cNvSpPr>
          <p:nvPr>
            <p:ph type="body" sz="half" idx="1"/>
          </p:nvPr>
        </p:nvSpPr>
        <p:spPr>
          <a:xfrm>
            <a:off x="5334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701800"/>
            <a:ext cx="3810000" cy="408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xfrm>
            <a:off x="685800" y="6324600"/>
            <a:ext cx="1905000" cy="457200"/>
          </a:xfrm>
          <a:prstGeom prst="rect">
            <a:avLst/>
          </a:prstGeom>
          <a:ln/>
        </p:spPr>
        <p:txBody>
          <a:bodyPr/>
          <a:lstStyle>
            <a:lvl1pPr>
              <a:defRPr/>
            </a:lvl1pPr>
          </a:lstStyle>
          <a:p>
            <a:pPr>
              <a:defRPr/>
            </a:pPr>
            <a:endParaRPr lang="en-US" dirty="0">
              <a:solidFill>
                <a:srgbClr val="9999FF"/>
              </a:solidFill>
            </a:endParaRPr>
          </a:p>
        </p:txBody>
      </p:sp>
      <p:sp>
        <p:nvSpPr>
          <p:cNvPr id="6" name="Rectangle 8"/>
          <p:cNvSpPr>
            <a:spLocks noGrp="1" noChangeArrowheads="1"/>
          </p:cNvSpPr>
          <p:nvPr>
            <p:ph type="ftr" sz="quarter" idx="11"/>
          </p:nvPr>
        </p:nvSpPr>
        <p:spPr>
          <a:xfrm>
            <a:off x="3124200" y="6324600"/>
            <a:ext cx="2895600" cy="457200"/>
          </a:xfrm>
          <a:prstGeom prst="rect">
            <a:avLst/>
          </a:prstGeom>
          <a:ln/>
        </p:spPr>
        <p:txBody>
          <a:bodyPr/>
          <a:lstStyle>
            <a:lvl1pPr>
              <a:defRPr/>
            </a:lvl1pPr>
          </a:lstStyle>
          <a:p>
            <a:pPr>
              <a:defRPr/>
            </a:pPr>
            <a:endParaRPr lang="en-US" dirty="0">
              <a:solidFill>
                <a:srgbClr val="9999FF"/>
              </a:solidFill>
            </a:endParaRPr>
          </a:p>
        </p:txBody>
      </p:sp>
      <p:sp>
        <p:nvSpPr>
          <p:cNvPr id="7" name="Rectangle 9"/>
          <p:cNvSpPr>
            <a:spLocks noGrp="1" noChangeArrowheads="1"/>
          </p:cNvSpPr>
          <p:nvPr>
            <p:ph type="sldNum" sz="quarter" idx="12"/>
          </p:nvPr>
        </p:nvSpPr>
        <p:spPr>
          <a:xfrm>
            <a:off x="6553200" y="6324600"/>
            <a:ext cx="1905000" cy="457200"/>
          </a:xfrm>
          <a:prstGeom prst="rect">
            <a:avLst/>
          </a:prstGeom>
          <a:ln/>
        </p:spPr>
        <p:txBody>
          <a:bodyPr/>
          <a:lstStyle>
            <a:lvl1pPr>
              <a:defRPr/>
            </a:lvl1pPr>
          </a:lstStyle>
          <a:p>
            <a:pPr>
              <a:defRPr/>
            </a:pPr>
            <a:fld id="{ED265681-8FC4-4191-BC98-A164C7C529D5}" type="slidenum">
              <a:rPr lang="en-US">
                <a:solidFill>
                  <a:srgbClr val="9999FF"/>
                </a:solidFill>
              </a:rPr>
              <a:pPr>
                <a:defRPr/>
              </a:pPr>
              <a:t>‹#›</a:t>
            </a:fld>
            <a:endParaRPr lang="en-US" dirty="0">
              <a:solidFill>
                <a:srgbClr val="9999FF"/>
              </a:solidFill>
            </a:endParaRPr>
          </a:p>
        </p:txBody>
      </p:sp>
    </p:spTree>
    <p:extLst>
      <p:ext uri="{BB962C8B-B14F-4D97-AF65-F5344CB8AC3E}">
        <p14:creationId xmlns:p14="http://schemas.microsoft.com/office/powerpoint/2010/main" val="1230621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380647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4089929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470824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155473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3807087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74148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116113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EDA22873-49E0-477D-8CE8-CB30C1E0BA11}"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2275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FFE42D04-EF36-467B-8143-DC65104FAF07}"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516710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168ED4BC-09D2-42C2-924F-DFC44A778313}"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412002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643944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srgbClr val="0000FF"/>
              </a:solidFill>
            </a:endParaRPr>
          </a:p>
        </p:txBody>
      </p:sp>
      <p:sp>
        <p:nvSpPr>
          <p:cNvPr id="6" name="Footer Placeholder 5"/>
          <p:cNvSpPr>
            <a:spLocks noGrp="1"/>
          </p:cNvSpPr>
          <p:nvPr>
            <p:ph type="ftr" sz="quarter" idx="11"/>
          </p:nvPr>
        </p:nvSpPr>
        <p:spPr/>
        <p:txBody>
          <a:bodyPr/>
          <a:lstStyle/>
          <a:p>
            <a:pPr>
              <a:defRPr/>
            </a:pPr>
            <a:endParaRPr lang="en-US" dirty="0">
              <a:solidFill>
                <a:srgbClr val="0000FF"/>
              </a:solidFill>
            </a:endParaRPr>
          </a:p>
        </p:txBody>
      </p:sp>
      <p:sp>
        <p:nvSpPr>
          <p:cNvPr id="7" name="Slide Number Placeholder 6"/>
          <p:cNvSpPr>
            <a:spLocks noGrp="1"/>
          </p:cNvSpPr>
          <p:nvPr>
            <p:ph type="sldNum" sz="quarter" idx="12"/>
          </p:nvPr>
        </p:nvSpPr>
        <p:spPr/>
        <p:txBody>
          <a:bodyPr/>
          <a:lstStyle/>
          <a:p>
            <a:pPr>
              <a:defRPr/>
            </a:pPr>
            <a:fld id="{C7C0058E-A3F9-4D72-9373-244895B0A03A}"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2537853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solidFill>
                <a:srgbClr val="0000FF"/>
              </a:solidFill>
            </a:endParaRPr>
          </a:p>
        </p:txBody>
      </p:sp>
      <p:sp>
        <p:nvSpPr>
          <p:cNvPr id="8" name="Footer Placeholder 7"/>
          <p:cNvSpPr>
            <a:spLocks noGrp="1"/>
          </p:cNvSpPr>
          <p:nvPr>
            <p:ph type="ftr" sz="quarter" idx="11"/>
          </p:nvPr>
        </p:nvSpPr>
        <p:spPr/>
        <p:txBody>
          <a:bodyPr/>
          <a:lstStyle/>
          <a:p>
            <a:pPr>
              <a:defRPr/>
            </a:pPr>
            <a:endParaRPr lang="en-US" dirty="0">
              <a:solidFill>
                <a:srgbClr val="0000FF"/>
              </a:solidFill>
            </a:endParaRPr>
          </a:p>
        </p:txBody>
      </p:sp>
      <p:sp>
        <p:nvSpPr>
          <p:cNvPr id="9" name="Slide Number Placeholder 8"/>
          <p:cNvSpPr>
            <a:spLocks noGrp="1"/>
          </p:cNvSpPr>
          <p:nvPr>
            <p:ph type="sldNum" sz="quarter" idx="12"/>
          </p:nvPr>
        </p:nvSpPr>
        <p:spPr/>
        <p:txBody>
          <a:bodyPr/>
          <a:lstStyle/>
          <a:p>
            <a:pPr>
              <a:defRPr/>
            </a:pPr>
            <a:fld id="{0A7B9C04-FF87-4124-8A80-2CC5E5962249}"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2702085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solidFill>
                <a:srgbClr val="0000FF"/>
              </a:solidFill>
            </a:endParaRPr>
          </a:p>
        </p:txBody>
      </p:sp>
      <p:sp>
        <p:nvSpPr>
          <p:cNvPr id="4" name="Footer Placeholder 3"/>
          <p:cNvSpPr>
            <a:spLocks noGrp="1"/>
          </p:cNvSpPr>
          <p:nvPr>
            <p:ph type="ftr" sz="quarter" idx="11"/>
          </p:nvPr>
        </p:nvSpPr>
        <p:spPr/>
        <p:txBody>
          <a:bodyPr/>
          <a:lstStyle/>
          <a:p>
            <a:pPr>
              <a:defRPr/>
            </a:pPr>
            <a:endParaRPr lang="en-US" dirty="0">
              <a:solidFill>
                <a:srgbClr val="0000FF"/>
              </a:solidFill>
            </a:endParaRPr>
          </a:p>
        </p:txBody>
      </p:sp>
      <p:sp>
        <p:nvSpPr>
          <p:cNvPr id="5" name="Slide Number Placeholder 4"/>
          <p:cNvSpPr>
            <a:spLocks noGrp="1"/>
          </p:cNvSpPr>
          <p:nvPr>
            <p:ph type="sldNum" sz="quarter" idx="12"/>
          </p:nvPr>
        </p:nvSpPr>
        <p:spPr/>
        <p:txBody>
          <a:bodyPr/>
          <a:lstStyle/>
          <a:p>
            <a:pPr>
              <a:defRPr/>
            </a:pPr>
            <a:fld id="{5CB69D3C-9F67-46CA-8465-D1C41DD3ABD4}"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5545663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00FF"/>
              </a:solidFill>
            </a:endParaRPr>
          </a:p>
        </p:txBody>
      </p:sp>
      <p:sp>
        <p:nvSpPr>
          <p:cNvPr id="3" name="Footer Placeholder 2"/>
          <p:cNvSpPr>
            <a:spLocks noGrp="1"/>
          </p:cNvSpPr>
          <p:nvPr>
            <p:ph type="ftr" sz="quarter" idx="11"/>
          </p:nvPr>
        </p:nvSpPr>
        <p:spPr/>
        <p:txBody>
          <a:bodyPr/>
          <a:lstStyle/>
          <a:p>
            <a:pPr>
              <a:defRPr/>
            </a:pPr>
            <a:endParaRPr lang="en-US" dirty="0">
              <a:solidFill>
                <a:srgbClr val="0000FF"/>
              </a:solidFill>
            </a:endParaRPr>
          </a:p>
        </p:txBody>
      </p:sp>
      <p:sp>
        <p:nvSpPr>
          <p:cNvPr id="4" name="Slide Number Placeholder 3"/>
          <p:cNvSpPr>
            <a:spLocks noGrp="1"/>
          </p:cNvSpPr>
          <p:nvPr>
            <p:ph type="sldNum" sz="quarter" idx="12"/>
          </p:nvPr>
        </p:nvSpPr>
        <p:spPr/>
        <p:txBody>
          <a:bodyPr/>
          <a:lstStyle/>
          <a:p>
            <a:pPr>
              <a:defRPr/>
            </a:pPr>
            <a:fld id="{195BE965-EA9E-4E71-A495-08A966E0B05C}"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2324575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FF"/>
              </a:solidFill>
            </a:endParaRPr>
          </a:p>
        </p:txBody>
      </p:sp>
      <p:sp>
        <p:nvSpPr>
          <p:cNvPr id="6" name="Footer Placeholder 5"/>
          <p:cNvSpPr>
            <a:spLocks noGrp="1"/>
          </p:cNvSpPr>
          <p:nvPr>
            <p:ph type="ftr" sz="quarter" idx="11"/>
          </p:nvPr>
        </p:nvSpPr>
        <p:spPr/>
        <p:txBody>
          <a:bodyPr/>
          <a:lstStyle/>
          <a:p>
            <a:pPr>
              <a:defRPr/>
            </a:pPr>
            <a:endParaRPr lang="en-US" dirty="0">
              <a:solidFill>
                <a:srgbClr val="0000FF"/>
              </a:solidFill>
            </a:endParaRPr>
          </a:p>
        </p:txBody>
      </p:sp>
      <p:sp>
        <p:nvSpPr>
          <p:cNvPr id="7" name="Slide Number Placeholder 6"/>
          <p:cNvSpPr>
            <a:spLocks noGrp="1"/>
          </p:cNvSpPr>
          <p:nvPr>
            <p:ph type="sldNum" sz="quarter" idx="12"/>
          </p:nvPr>
        </p:nvSpPr>
        <p:spPr/>
        <p:txBody>
          <a:bodyPr/>
          <a:lstStyle/>
          <a:p>
            <a:pPr>
              <a:defRPr/>
            </a:pPr>
            <a:fld id="{EE36D230-7860-441F-AA7F-AB1ED37DB842}"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12502602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00FF"/>
              </a:solidFill>
            </a:endParaRPr>
          </a:p>
        </p:txBody>
      </p:sp>
      <p:sp>
        <p:nvSpPr>
          <p:cNvPr id="6" name="Footer Placeholder 5"/>
          <p:cNvSpPr>
            <a:spLocks noGrp="1"/>
          </p:cNvSpPr>
          <p:nvPr>
            <p:ph type="ftr" sz="quarter" idx="11"/>
          </p:nvPr>
        </p:nvSpPr>
        <p:spPr/>
        <p:txBody>
          <a:bodyPr/>
          <a:lstStyle/>
          <a:p>
            <a:pPr>
              <a:defRPr/>
            </a:pPr>
            <a:endParaRPr lang="en-US" dirty="0">
              <a:solidFill>
                <a:srgbClr val="0000FF"/>
              </a:solidFill>
            </a:endParaRPr>
          </a:p>
        </p:txBody>
      </p:sp>
      <p:sp>
        <p:nvSpPr>
          <p:cNvPr id="7" name="Slide Number Placeholder 6"/>
          <p:cNvSpPr>
            <a:spLocks noGrp="1"/>
          </p:cNvSpPr>
          <p:nvPr>
            <p:ph type="sldNum" sz="quarter" idx="12"/>
          </p:nvPr>
        </p:nvSpPr>
        <p:spPr/>
        <p:txBody>
          <a:bodyPr/>
          <a:lstStyle/>
          <a:p>
            <a:pPr>
              <a:defRPr/>
            </a:pPr>
            <a:fld id="{A3F733A8-87E0-4632-9A7D-F5F36AA40D9C}"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320428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F1C713C8-F8AB-41EB-8C3D-C112E02FE079}"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4985569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endParaRPr lang="en-US" dirty="0">
              <a:solidFill>
                <a:srgbClr val="0000FF"/>
              </a:solidFill>
            </a:endParaRPr>
          </a:p>
        </p:txBody>
      </p:sp>
      <p:sp>
        <p:nvSpPr>
          <p:cNvPr id="6" name="Slide Number Placeholder 5"/>
          <p:cNvSpPr>
            <a:spLocks noGrp="1"/>
          </p:cNvSpPr>
          <p:nvPr>
            <p:ph type="sldNum" sz="quarter" idx="12"/>
          </p:nvPr>
        </p:nvSpPr>
        <p:spPr/>
        <p:txBody>
          <a:bodyPr/>
          <a:lstStyle/>
          <a:p>
            <a:pPr>
              <a:defRPr/>
            </a:pPr>
            <a:fld id="{F8CE2CFA-49E2-4C95-87E0-B57D24A7EE7B}" type="slidenum">
              <a:rPr lang="en-US" altLang="en-US" smtClean="0">
                <a:solidFill>
                  <a:srgbClr val="0000FF"/>
                </a:solidFill>
              </a:rPr>
              <a:pPr>
                <a:defRPr/>
              </a:pPr>
              <a:t>‹#›</a:t>
            </a:fld>
            <a:endParaRPr lang="en-US" altLang="en-US" dirty="0">
              <a:solidFill>
                <a:srgbClr val="0000FF"/>
              </a:solidFill>
            </a:endParaRPr>
          </a:p>
        </p:txBody>
      </p:sp>
    </p:spTree>
    <p:extLst>
      <p:ext uri="{BB962C8B-B14F-4D97-AF65-F5344CB8AC3E}">
        <p14:creationId xmlns:p14="http://schemas.microsoft.com/office/powerpoint/2010/main" val="690849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44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918128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35600507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03304-CDE1-C94D-80FA-ABD1E14F8FEF}"/>
              </a:ext>
            </a:extLst>
          </p:cNvPr>
          <p:cNvSpPr/>
          <p:nvPr/>
        </p:nvSpPr>
        <p:spPr>
          <a:xfrm>
            <a:off x="0" y="0"/>
            <a:ext cx="91440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342901" y="3657600"/>
            <a:ext cx="8252460" cy="1371600"/>
          </a:xfrm>
          <a:prstGeom prst="rect">
            <a:avLst/>
          </a:prstGeo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itle 12">
            <a:extLst>
              <a:ext uri="{FF2B5EF4-FFF2-40B4-BE49-F238E27FC236}">
                <a16:creationId xmlns:a16="http://schemas.microsoft.com/office/drawing/2014/main" id="{68B492D5-1C1F-9C44-B24D-F0C88B69F353}"/>
              </a:ext>
            </a:extLst>
          </p:cNvPr>
          <p:cNvSpPr>
            <a:spLocks noGrp="1"/>
          </p:cNvSpPr>
          <p:nvPr>
            <p:ph type="title"/>
          </p:nvPr>
        </p:nvSpPr>
        <p:spPr>
          <a:xfrm>
            <a:off x="342900" y="557561"/>
            <a:ext cx="8252461" cy="2642839"/>
          </a:xfrm>
          <a:prstGeom prst="rect">
            <a:avLst/>
          </a:prstGeom>
        </p:spPr>
        <p:txBody>
          <a:bodyPr anchor="b" anchorCtr="0"/>
          <a:lstStyle>
            <a:lvl1pPr>
              <a:defRPr b="1">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FF867715-3A6E-5D45-96D7-05CEC4995798}"/>
              </a:ext>
            </a:extLst>
          </p:cNvPr>
          <p:cNvSpPr/>
          <p:nvPr/>
        </p:nvSpPr>
        <p:spPr>
          <a:xfrm>
            <a:off x="5943600" y="-1500"/>
            <a:ext cx="3200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973A731-426F-AF4D-981C-6CF406F700C5}"/>
              </a:ext>
            </a:extLst>
          </p:cNvPr>
          <p:cNvSpPr/>
          <p:nvPr/>
        </p:nvSpPr>
        <p:spPr>
          <a:xfrm rot="5400000">
            <a:off x="7475220" y="1531620"/>
            <a:ext cx="320040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DA5A97B7-7A6C-9441-8846-5DFFED27D652}"/>
              </a:ext>
            </a:extLst>
          </p:cNvPr>
          <p:cNvPicPr>
            <a:picLocks noChangeAspect="1"/>
          </p:cNvPicPr>
          <p:nvPr/>
        </p:nvPicPr>
        <p:blipFill>
          <a:blip r:embed="rId3"/>
          <a:stretch>
            <a:fillRect/>
          </a:stretch>
        </p:blipFill>
        <p:spPr>
          <a:xfrm>
            <a:off x="342900" y="5684465"/>
            <a:ext cx="3361256" cy="717642"/>
          </a:xfrm>
          <a:prstGeom prst="rect">
            <a:avLst/>
          </a:prstGeom>
        </p:spPr>
      </p:pic>
    </p:spTree>
    <p:extLst>
      <p:ext uri="{BB962C8B-B14F-4D97-AF65-F5344CB8AC3E}">
        <p14:creationId xmlns:p14="http://schemas.microsoft.com/office/powerpoint/2010/main" val="102744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without Imag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901" y="3657600"/>
            <a:ext cx="8252460" cy="1371600"/>
          </a:xfrm>
          <a:prstGeom prst="rect">
            <a:avLst/>
          </a:prstGeom>
        </p:spPr>
        <p:txBody>
          <a:bodyPr lIns="0" tIns="0" rIns="0" bIns="0"/>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itle 12">
            <a:extLst>
              <a:ext uri="{FF2B5EF4-FFF2-40B4-BE49-F238E27FC236}">
                <a16:creationId xmlns:a16="http://schemas.microsoft.com/office/drawing/2014/main" id="{68B492D5-1C1F-9C44-B24D-F0C88B69F353}"/>
              </a:ext>
            </a:extLst>
          </p:cNvPr>
          <p:cNvSpPr>
            <a:spLocks noGrp="1"/>
          </p:cNvSpPr>
          <p:nvPr>
            <p:ph type="title"/>
          </p:nvPr>
        </p:nvSpPr>
        <p:spPr>
          <a:xfrm>
            <a:off x="342900" y="557561"/>
            <a:ext cx="8252461" cy="2642839"/>
          </a:xfrm>
          <a:prstGeom prst="rect">
            <a:avLst/>
          </a:prstGeom>
        </p:spPr>
        <p:txBody>
          <a:bodyPr anchor="b" anchorCtr="0"/>
          <a:lstStyle>
            <a:lvl1pPr>
              <a:defRPr b="1">
                <a:solidFill>
                  <a:schemeClr val="tx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FF867715-3A6E-5D45-96D7-05CEC4995798}"/>
              </a:ext>
            </a:extLst>
          </p:cNvPr>
          <p:cNvSpPr/>
          <p:nvPr/>
        </p:nvSpPr>
        <p:spPr>
          <a:xfrm>
            <a:off x="5943600" y="-1500"/>
            <a:ext cx="32004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973A731-426F-AF4D-981C-6CF406F700C5}"/>
              </a:ext>
            </a:extLst>
          </p:cNvPr>
          <p:cNvSpPr/>
          <p:nvPr/>
        </p:nvSpPr>
        <p:spPr>
          <a:xfrm rot="5400000">
            <a:off x="7475220" y="1531620"/>
            <a:ext cx="32004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DA5A97B7-7A6C-9441-8846-5DFFED27D652}"/>
              </a:ext>
            </a:extLst>
          </p:cNvPr>
          <p:cNvPicPr>
            <a:picLocks noChangeAspect="1"/>
          </p:cNvPicPr>
          <p:nvPr/>
        </p:nvPicPr>
        <p:blipFill>
          <a:blip r:embed="rId2"/>
          <a:stretch>
            <a:fillRect/>
          </a:stretch>
        </p:blipFill>
        <p:spPr>
          <a:xfrm>
            <a:off x="342899" y="5684465"/>
            <a:ext cx="3361256" cy="717642"/>
          </a:xfrm>
          <a:prstGeom prst="rect">
            <a:avLst/>
          </a:prstGeom>
        </p:spPr>
      </p:pic>
    </p:spTree>
    <p:extLst>
      <p:ext uri="{BB962C8B-B14F-4D97-AF65-F5344CB8AC3E}">
        <p14:creationId xmlns:p14="http://schemas.microsoft.com/office/powerpoint/2010/main" val="3200755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2901" y="3657600"/>
            <a:ext cx="8252460" cy="1371600"/>
          </a:xfrm>
          <a:prstGeom prst="rect">
            <a:avLst/>
          </a:prstGeom>
        </p:spPr>
        <p:txBody>
          <a:bodyPr lIns="0" tIns="0" rIns="0" bIns="0"/>
          <a:lstStyle>
            <a:lvl1pPr marL="0" indent="0" algn="l">
              <a:buNone/>
              <a:defRPr sz="180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itle 12">
            <a:extLst>
              <a:ext uri="{FF2B5EF4-FFF2-40B4-BE49-F238E27FC236}">
                <a16:creationId xmlns:a16="http://schemas.microsoft.com/office/drawing/2014/main" id="{68B492D5-1C1F-9C44-B24D-F0C88B69F353}"/>
              </a:ext>
            </a:extLst>
          </p:cNvPr>
          <p:cNvSpPr>
            <a:spLocks noGrp="1"/>
          </p:cNvSpPr>
          <p:nvPr>
            <p:ph type="title"/>
          </p:nvPr>
        </p:nvSpPr>
        <p:spPr>
          <a:xfrm>
            <a:off x="342900" y="557561"/>
            <a:ext cx="8252461" cy="2642839"/>
          </a:xfrm>
          <a:prstGeom prst="rect">
            <a:avLst/>
          </a:prstGeom>
        </p:spPr>
        <p:txBody>
          <a:bodyPr anchor="b" anchorCtr="0"/>
          <a:lstStyle>
            <a:lvl1pPr>
              <a:defRPr b="1">
                <a:solidFill>
                  <a:schemeClr val="tx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FF867715-3A6E-5D45-96D7-05CEC4995798}"/>
              </a:ext>
            </a:extLst>
          </p:cNvPr>
          <p:cNvSpPr/>
          <p:nvPr/>
        </p:nvSpPr>
        <p:spPr>
          <a:xfrm>
            <a:off x="5943600" y="-1500"/>
            <a:ext cx="32004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973A731-426F-AF4D-981C-6CF406F700C5}"/>
              </a:ext>
            </a:extLst>
          </p:cNvPr>
          <p:cNvSpPr/>
          <p:nvPr/>
        </p:nvSpPr>
        <p:spPr>
          <a:xfrm rot="5400000">
            <a:off x="7475220" y="1531620"/>
            <a:ext cx="32004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469499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Title Soli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B11719-E2A2-C24B-9662-B9DB14751C06}"/>
              </a:ext>
            </a:extLst>
          </p:cNvPr>
          <p:cNvSpPr/>
          <p:nvPr/>
        </p:nvSpPr>
        <p:spPr>
          <a:xfrm>
            <a:off x="0" y="1"/>
            <a:ext cx="9144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342901" y="3657600"/>
            <a:ext cx="8252460" cy="1371600"/>
          </a:xfrm>
          <a:prstGeom prst="rect">
            <a:avLst/>
          </a:prstGeo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itle 12">
            <a:extLst>
              <a:ext uri="{FF2B5EF4-FFF2-40B4-BE49-F238E27FC236}">
                <a16:creationId xmlns:a16="http://schemas.microsoft.com/office/drawing/2014/main" id="{68B492D5-1C1F-9C44-B24D-F0C88B69F353}"/>
              </a:ext>
            </a:extLst>
          </p:cNvPr>
          <p:cNvSpPr>
            <a:spLocks noGrp="1"/>
          </p:cNvSpPr>
          <p:nvPr>
            <p:ph type="title"/>
          </p:nvPr>
        </p:nvSpPr>
        <p:spPr>
          <a:xfrm>
            <a:off x="342900" y="557561"/>
            <a:ext cx="8252461" cy="2642839"/>
          </a:xfrm>
          <a:prstGeom prst="rect">
            <a:avLst/>
          </a:prstGeom>
        </p:spPr>
        <p:txBody>
          <a:bodyPr anchor="b" anchorCtr="0"/>
          <a:lstStyle>
            <a:lvl1pPr>
              <a:defRPr b="1">
                <a:solidFill>
                  <a:schemeClr val="bg1"/>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FF867715-3A6E-5D45-96D7-05CEC4995798}"/>
              </a:ext>
            </a:extLst>
          </p:cNvPr>
          <p:cNvSpPr/>
          <p:nvPr/>
        </p:nvSpPr>
        <p:spPr>
          <a:xfrm>
            <a:off x="5943600" y="-1500"/>
            <a:ext cx="32004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973A731-426F-AF4D-981C-6CF406F700C5}"/>
              </a:ext>
            </a:extLst>
          </p:cNvPr>
          <p:cNvSpPr/>
          <p:nvPr/>
        </p:nvSpPr>
        <p:spPr>
          <a:xfrm rot="5400000">
            <a:off x="7475220" y="1531620"/>
            <a:ext cx="3200400"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489028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996068"/>
            <a:ext cx="8454199"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80BE1EA-F935-1B43-BAF1-493308134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630679-FDC4-644D-9CA4-32057D0FC3DE}"/>
              </a:ext>
            </a:extLst>
          </p:cNvPr>
          <p:cNvSpPr>
            <a:spLocks noGrp="1"/>
          </p:cNvSpPr>
          <p:nvPr>
            <p:ph type="sldNum" sz="quarter" idx="12"/>
          </p:nvPr>
        </p:nvSpPr>
        <p:spPr/>
        <p:txBody>
          <a:bodyPr/>
          <a:lstStyle/>
          <a:p>
            <a:fld id="{AB51F9FB-93A4-6C4C-847E-B4D19E0F9229}" type="slidenum">
              <a:rPr lang="en-US" smtClean="0"/>
              <a:t>‹#›</a:t>
            </a:fld>
            <a:endParaRPr lang="en-US"/>
          </a:p>
        </p:txBody>
      </p:sp>
      <p:sp>
        <p:nvSpPr>
          <p:cNvPr id="10" name="Title 9">
            <a:extLst>
              <a:ext uri="{FF2B5EF4-FFF2-40B4-BE49-F238E27FC236}">
                <a16:creationId xmlns:a16="http://schemas.microsoft.com/office/drawing/2014/main" id="{15B017B4-DD9F-BA47-B32F-3F2E50D8B9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1668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with Inset Med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996068"/>
            <a:ext cx="8454199"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80BE1EA-F935-1B43-BAF1-493308134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630679-FDC4-644D-9CA4-32057D0FC3DE}"/>
              </a:ext>
            </a:extLst>
          </p:cNvPr>
          <p:cNvSpPr>
            <a:spLocks noGrp="1"/>
          </p:cNvSpPr>
          <p:nvPr>
            <p:ph type="sldNum" sz="quarter" idx="12"/>
          </p:nvPr>
        </p:nvSpPr>
        <p:spPr/>
        <p:txBody>
          <a:bodyPr/>
          <a:lstStyle/>
          <a:p>
            <a:fld id="{AB51F9FB-93A4-6C4C-847E-B4D19E0F9229}" type="slidenum">
              <a:rPr lang="en-US" smtClean="0"/>
              <a:t>‹#›</a:t>
            </a:fld>
            <a:endParaRPr lang="en-US"/>
          </a:p>
        </p:txBody>
      </p:sp>
      <p:sp>
        <p:nvSpPr>
          <p:cNvPr id="10" name="Title 9">
            <a:extLst>
              <a:ext uri="{FF2B5EF4-FFF2-40B4-BE49-F238E27FC236}">
                <a16:creationId xmlns:a16="http://schemas.microsoft.com/office/drawing/2014/main" id="{15B017B4-DD9F-BA47-B32F-3F2E50D8B998}"/>
              </a:ext>
            </a:extLst>
          </p:cNvPr>
          <p:cNvSpPr>
            <a:spLocks noGrp="1"/>
          </p:cNvSpPr>
          <p:nvPr>
            <p:ph type="title"/>
          </p:nvPr>
        </p:nvSpPr>
        <p:spPr>
          <a:xfrm>
            <a:off x="1935865" y="457201"/>
            <a:ext cx="6861233" cy="1223197"/>
          </a:xfrm>
        </p:spPr>
        <p:txBody>
          <a:bodyPr/>
          <a:lstStyle/>
          <a:p>
            <a:r>
              <a:rPr lang="en-US"/>
              <a:t>Click to edit Master title style</a:t>
            </a:r>
          </a:p>
        </p:txBody>
      </p:sp>
    </p:spTree>
    <p:extLst>
      <p:ext uri="{BB962C8B-B14F-4D97-AF65-F5344CB8AC3E}">
        <p14:creationId xmlns:p14="http://schemas.microsoft.com/office/powerpoint/2010/main" val="3235772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899" y="1996068"/>
            <a:ext cx="4046220"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1996068"/>
            <a:ext cx="4042219"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5A94682E-4F87-484C-A181-4C60C9B71C0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167949B0-F591-1748-A1D4-F11AF37DAAC5}"/>
              </a:ext>
            </a:extLst>
          </p:cNvPr>
          <p:cNvSpPr>
            <a:spLocks noGrp="1"/>
          </p:cNvSpPr>
          <p:nvPr>
            <p:ph type="sldNum" sz="quarter" idx="12"/>
          </p:nvPr>
        </p:nvSpPr>
        <p:spPr/>
        <p:txBody>
          <a:bodyPr/>
          <a:lstStyle/>
          <a:p>
            <a:fld id="{AB51F9FB-93A4-6C4C-847E-B4D19E0F9229}" type="slidenum">
              <a:rPr lang="en-US" smtClean="0"/>
              <a:t>‹#›</a:t>
            </a:fld>
            <a:endParaRPr lang="en-US"/>
          </a:p>
        </p:txBody>
      </p:sp>
      <p:sp>
        <p:nvSpPr>
          <p:cNvPr id="11" name="Title 10">
            <a:extLst>
              <a:ext uri="{FF2B5EF4-FFF2-40B4-BE49-F238E27FC236}">
                <a16:creationId xmlns:a16="http://schemas.microsoft.com/office/drawing/2014/main" id="{5EF5606E-C232-564D-A8C5-5773C72C96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41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5810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1" y="1872674"/>
            <a:ext cx="4046222" cy="532151"/>
          </a:xfrm>
          <a:prstGeom prst="rect">
            <a:avLst/>
          </a:prstGeom>
        </p:spPr>
        <p:txBody>
          <a:bodyPr wrap="square" lIns="0" tIns="0" rIns="0" bIns="0" anchor="ctr" anchorCtr="0">
            <a:normAutofit/>
          </a:bodyPr>
          <a:lstStyle>
            <a:lvl1pPr marL="0" indent="0">
              <a:lnSpc>
                <a:spcPct val="100000"/>
              </a:lnSpc>
              <a:spcBef>
                <a:spcPts val="450"/>
              </a:spcBef>
              <a:buNone/>
              <a:defRPr lang="en-US" sz="1800" b="1" dirty="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2">
            <a:extLst>
              <a:ext uri="{FF2B5EF4-FFF2-40B4-BE49-F238E27FC236}">
                <a16:creationId xmlns:a16="http://schemas.microsoft.com/office/drawing/2014/main" id="{428ADABA-1FBB-3149-8A82-2FCBA7B5AC71}"/>
              </a:ext>
            </a:extLst>
          </p:cNvPr>
          <p:cNvSpPr>
            <a:spLocks noGrp="1"/>
          </p:cNvSpPr>
          <p:nvPr>
            <p:ph type="body" idx="14"/>
          </p:nvPr>
        </p:nvSpPr>
        <p:spPr>
          <a:xfrm>
            <a:off x="4754880" y="1872674"/>
            <a:ext cx="4042216" cy="532151"/>
          </a:xfrm>
          <a:prstGeom prst="rect">
            <a:avLst/>
          </a:prstGeom>
        </p:spPr>
        <p:txBody>
          <a:bodyPr wrap="square" lIns="0" tIns="0" rIns="0" bIns="0" anchor="ctr" anchorCtr="0">
            <a:normAutofit/>
          </a:bodyPr>
          <a:lstStyle>
            <a:lvl1pPr marL="0" indent="0">
              <a:lnSpc>
                <a:spcPct val="100000"/>
              </a:lnSpc>
              <a:spcBef>
                <a:spcPts val="450"/>
              </a:spcBef>
              <a:buNone/>
              <a:defRPr lang="en-US" sz="1800" b="1" dirty="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Slide Number Placeholder 4">
            <a:extLst>
              <a:ext uri="{FF2B5EF4-FFF2-40B4-BE49-F238E27FC236}">
                <a16:creationId xmlns:a16="http://schemas.microsoft.com/office/drawing/2014/main" id="{3027DCCC-9934-5149-9C19-AD66C7C1E6F8}"/>
              </a:ext>
            </a:extLst>
          </p:cNvPr>
          <p:cNvSpPr>
            <a:spLocks noGrp="1"/>
          </p:cNvSpPr>
          <p:nvPr>
            <p:ph type="sldNum" sz="quarter" idx="17"/>
          </p:nvPr>
        </p:nvSpPr>
        <p:spPr/>
        <p:txBody>
          <a:bodyPr/>
          <a:lstStyle/>
          <a:p>
            <a:fld id="{AB51F9FB-93A4-6C4C-847E-B4D19E0F9229}" type="slidenum">
              <a:rPr lang="en-US" smtClean="0"/>
              <a:t>‹#›</a:t>
            </a:fld>
            <a:endParaRPr lang="en-US"/>
          </a:p>
        </p:txBody>
      </p:sp>
      <p:sp>
        <p:nvSpPr>
          <p:cNvPr id="6" name="Title 5">
            <a:extLst>
              <a:ext uri="{FF2B5EF4-FFF2-40B4-BE49-F238E27FC236}">
                <a16:creationId xmlns:a16="http://schemas.microsoft.com/office/drawing/2014/main" id="{C2D3C455-B85E-944C-8382-7C0E0573857D}"/>
              </a:ext>
            </a:extLst>
          </p:cNvPr>
          <p:cNvSpPr>
            <a:spLocks noGrp="1"/>
          </p:cNvSpPr>
          <p:nvPr>
            <p:ph type="title"/>
          </p:nvPr>
        </p:nvSpPr>
        <p:spPr/>
        <p:txBody>
          <a:bodyPr/>
          <a:lstStyle/>
          <a:p>
            <a:r>
              <a:rPr lang="en-US"/>
              <a:t>Click to edit Master title style</a:t>
            </a:r>
          </a:p>
        </p:txBody>
      </p:sp>
      <p:sp>
        <p:nvSpPr>
          <p:cNvPr id="14" name="Content Placeholder 2">
            <a:extLst>
              <a:ext uri="{FF2B5EF4-FFF2-40B4-BE49-F238E27FC236}">
                <a16:creationId xmlns:a16="http://schemas.microsoft.com/office/drawing/2014/main" id="{947BABDC-19F3-3E4A-B37C-432739F0AFF6}"/>
              </a:ext>
            </a:extLst>
          </p:cNvPr>
          <p:cNvSpPr>
            <a:spLocks noGrp="1"/>
          </p:cNvSpPr>
          <p:nvPr>
            <p:ph sz="half" idx="18"/>
          </p:nvPr>
        </p:nvSpPr>
        <p:spPr>
          <a:xfrm>
            <a:off x="342899" y="2591052"/>
            <a:ext cx="4046220" cy="344398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268779DD-F9E3-FB43-8A90-A41E0DDD7158}"/>
              </a:ext>
            </a:extLst>
          </p:cNvPr>
          <p:cNvSpPr>
            <a:spLocks noGrp="1"/>
          </p:cNvSpPr>
          <p:nvPr>
            <p:ph sz="half" idx="2"/>
          </p:nvPr>
        </p:nvSpPr>
        <p:spPr>
          <a:xfrm>
            <a:off x="4754880" y="2591052"/>
            <a:ext cx="4042219" cy="344398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9F1610E-1E0A-1348-94DE-C6645133C5BB}"/>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32317177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lain Paragraph">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4EF88-A8F4-DE46-9797-EC4CB051CE1D}"/>
              </a:ext>
            </a:extLst>
          </p:cNvPr>
          <p:cNvSpPr>
            <a:spLocks noGrp="1"/>
          </p:cNvSpPr>
          <p:nvPr>
            <p:ph type="body" sz="quarter" idx="13"/>
          </p:nvPr>
        </p:nvSpPr>
        <p:spPr>
          <a:xfrm>
            <a:off x="342901" y="2012259"/>
            <a:ext cx="8454198" cy="4022781"/>
          </a:xfrm>
          <a:prstGeom prst="rect">
            <a:avLst/>
          </a:prstGeom>
        </p:spPr>
        <p:txBody>
          <a:bodyPr lIns="0" tIns="0" rIns="0" bIns="0">
            <a:normAutofit/>
          </a:bodyPr>
          <a:lstStyle>
            <a:lvl1pPr marL="0" indent="0">
              <a:buNone/>
              <a:defRPr sz="1350"/>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6" name="Title 5">
            <a:extLst>
              <a:ext uri="{FF2B5EF4-FFF2-40B4-BE49-F238E27FC236}">
                <a16:creationId xmlns:a16="http://schemas.microsoft.com/office/drawing/2014/main" id="{CB247A2A-3DE2-4B4B-9804-F0C27374C205}"/>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2C58ED22-0F1A-4645-9C24-37543DB487B1}"/>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32D01586-0822-7F40-8DB0-A18E27DC5F68}"/>
              </a:ext>
            </a:extLst>
          </p:cNvPr>
          <p:cNvSpPr>
            <a:spLocks noGrp="1"/>
          </p:cNvSpPr>
          <p:nvPr>
            <p:ph type="sldNum" sz="quarter" idx="16"/>
          </p:nvPr>
        </p:nvSpPr>
        <p:spPr/>
        <p:txBody>
          <a:bodyPr/>
          <a:lstStyle/>
          <a:p>
            <a:fld id="{AB51F9FB-93A4-6C4C-847E-B4D19E0F9229}" type="slidenum">
              <a:rPr lang="en-US" smtClean="0"/>
              <a:t>‹#›</a:t>
            </a:fld>
            <a:endParaRPr lang="en-US"/>
          </a:p>
        </p:txBody>
      </p:sp>
    </p:spTree>
    <p:extLst>
      <p:ext uri="{BB962C8B-B14F-4D97-AF65-F5344CB8AC3E}">
        <p14:creationId xmlns:p14="http://schemas.microsoft.com/office/powerpoint/2010/main" val="459934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E65FB5E-C6B2-D140-87CC-2DEB8F98FD37}"/>
              </a:ext>
            </a:extLst>
          </p:cNvPr>
          <p:cNvSpPr>
            <a:spLocks noGrp="1"/>
          </p:cNvSpPr>
          <p:nvPr>
            <p:ph type="pic" sz="quarter" idx="13"/>
          </p:nvPr>
        </p:nvSpPr>
        <p:spPr>
          <a:xfrm>
            <a:off x="342900" y="457200"/>
            <a:ext cx="8454199" cy="5577840"/>
          </a:xfrm>
          <a:prstGeom prst="rect">
            <a:avLst/>
          </a:prstGeom>
        </p:spPr>
        <p:txBody>
          <a:bodyPr lIns="0" tIns="0" rIns="0" bIns="0"/>
          <a:lstStyle/>
          <a:p>
            <a:r>
              <a:rPr lang="en-US"/>
              <a:t>Click icon to add picture</a:t>
            </a:r>
          </a:p>
        </p:txBody>
      </p:sp>
      <p:sp>
        <p:nvSpPr>
          <p:cNvPr id="6" name="Footer Placeholder 5">
            <a:extLst>
              <a:ext uri="{FF2B5EF4-FFF2-40B4-BE49-F238E27FC236}">
                <a16:creationId xmlns:a16="http://schemas.microsoft.com/office/drawing/2014/main" id="{A063A620-0771-8A43-9541-E04EF06C1191}"/>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03851A01-5D66-DE43-A8D2-84B2C3330369}"/>
              </a:ext>
            </a:extLst>
          </p:cNvPr>
          <p:cNvSpPr>
            <a:spLocks noGrp="1"/>
          </p:cNvSpPr>
          <p:nvPr>
            <p:ph type="sldNum" sz="quarter" idx="16"/>
          </p:nvPr>
        </p:nvSpPr>
        <p:spPr/>
        <p:txBody>
          <a:bodyPr/>
          <a:lstStyle/>
          <a:p>
            <a:fld id="{AB51F9FB-93A4-6C4C-847E-B4D19E0F9229}" type="slidenum">
              <a:rPr lang="en-US" smtClean="0"/>
              <a:t>‹#›</a:t>
            </a:fld>
            <a:endParaRPr lang="en-US"/>
          </a:p>
        </p:txBody>
      </p:sp>
    </p:spTree>
    <p:extLst>
      <p:ext uri="{BB962C8B-B14F-4D97-AF65-F5344CB8AC3E}">
        <p14:creationId xmlns:p14="http://schemas.microsoft.com/office/powerpoint/2010/main" val="4060448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57784"/>
            <a:ext cx="3213259" cy="1188720"/>
          </a:xfrm>
          <a:prstGeom prst="rect">
            <a:avLst/>
          </a:prstGeom>
        </p:spPr>
        <p:txBody>
          <a:bodyPr anchor="b"/>
          <a:lstStyle>
            <a:lvl1pPr>
              <a:lnSpc>
                <a:spcPct val="80000"/>
              </a:lnSpc>
              <a:defRPr sz="2400"/>
            </a:lvl1pPr>
          </a:lstStyle>
          <a:p>
            <a:r>
              <a:rPr lang="en-US"/>
              <a:t>Click to edit Master title style</a:t>
            </a:r>
            <a:endParaRPr lang="en-US" dirty="0"/>
          </a:p>
        </p:txBody>
      </p:sp>
      <p:sp>
        <p:nvSpPr>
          <p:cNvPr id="3" name="Content Placeholder 2"/>
          <p:cNvSpPr>
            <a:spLocks noGrp="1"/>
          </p:cNvSpPr>
          <p:nvPr>
            <p:ph idx="1"/>
          </p:nvPr>
        </p:nvSpPr>
        <p:spPr>
          <a:xfrm>
            <a:off x="3887391" y="557785"/>
            <a:ext cx="4707970" cy="5487899"/>
          </a:xfrm>
          <a:prstGeom prst="rect">
            <a:avLst/>
          </a:prstGeom>
        </p:spPr>
        <p:txBody>
          <a:bodyPr lIns="0" tIns="0" rIns="0" bIns="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007220"/>
            <a:ext cx="3236122" cy="4027820"/>
          </a:xfrm>
          <a:prstGeom prst="rect">
            <a:avLst/>
          </a:prstGeom>
        </p:spPr>
        <p:txBody>
          <a:bodyPr lIns="0" tIns="0" rIns="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Rectangle 8">
            <a:extLst>
              <a:ext uri="{FF2B5EF4-FFF2-40B4-BE49-F238E27FC236}">
                <a16:creationId xmlns:a16="http://schemas.microsoft.com/office/drawing/2014/main" id="{0D3A1318-4166-6140-B179-D16A4ED68770}"/>
              </a:ext>
            </a:extLst>
          </p:cNvPr>
          <p:cNvSpPr/>
          <p:nvPr/>
        </p:nvSpPr>
        <p:spPr>
          <a:xfrm>
            <a:off x="5943600" y="-1500"/>
            <a:ext cx="32004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5FA4CEC-AF23-1A47-866E-B0729FD6FD01}"/>
              </a:ext>
            </a:extLst>
          </p:cNvPr>
          <p:cNvSpPr/>
          <p:nvPr/>
        </p:nvSpPr>
        <p:spPr>
          <a:xfrm rot="5400000">
            <a:off x="7475220" y="1531620"/>
            <a:ext cx="32004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10">
            <a:extLst>
              <a:ext uri="{FF2B5EF4-FFF2-40B4-BE49-F238E27FC236}">
                <a16:creationId xmlns:a16="http://schemas.microsoft.com/office/drawing/2014/main" id="{915950C9-E60A-1E44-9C76-1C5FF83CD5D3}"/>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22DE2B36-1459-2047-BCFB-735C0C77322F}"/>
              </a:ext>
            </a:extLst>
          </p:cNvPr>
          <p:cNvSpPr>
            <a:spLocks noGrp="1"/>
          </p:cNvSpPr>
          <p:nvPr>
            <p:ph type="sldNum" sz="quarter" idx="12"/>
          </p:nvPr>
        </p:nvSpPr>
        <p:spPr/>
        <p:txBody>
          <a:bodyPr/>
          <a:lstStyle/>
          <a:p>
            <a:fld id="{AB51F9FB-93A4-6C4C-847E-B4D19E0F9229}" type="slidenum">
              <a:rPr lang="en-US" smtClean="0"/>
              <a:t>‹#›</a:t>
            </a:fld>
            <a:endParaRPr lang="en-US"/>
          </a:p>
        </p:txBody>
      </p:sp>
    </p:spTree>
    <p:extLst>
      <p:ext uri="{BB962C8B-B14F-4D97-AF65-F5344CB8AC3E}">
        <p14:creationId xmlns:p14="http://schemas.microsoft.com/office/powerpoint/2010/main" val="1116384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061ABF9-F246-894F-A1D9-F816E9A1E475}"/>
              </a:ext>
            </a:extLst>
          </p:cNvPr>
          <p:cNvSpPr>
            <a:spLocks noGrp="1"/>
          </p:cNvSpPr>
          <p:nvPr>
            <p:ph type="pic" sz="quarter" idx="17"/>
          </p:nvPr>
        </p:nvSpPr>
        <p:spPr>
          <a:xfrm>
            <a:off x="3887391" y="557785"/>
            <a:ext cx="4707970" cy="5487899"/>
          </a:xfrm>
        </p:spPr>
        <p:txBody>
          <a:bodyPr/>
          <a:lstStyle/>
          <a:p>
            <a:r>
              <a:rPr lang="en-US"/>
              <a:t>Click icon to add picture</a:t>
            </a:r>
          </a:p>
        </p:txBody>
      </p:sp>
      <p:sp>
        <p:nvSpPr>
          <p:cNvPr id="9" name="Rectangle 8">
            <a:extLst>
              <a:ext uri="{FF2B5EF4-FFF2-40B4-BE49-F238E27FC236}">
                <a16:creationId xmlns:a16="http://schemas.microsoft.com/office/drawing/2014/main" id="{0D3A1318-4166-6140-B179-D16A4ED68770}"/>
              </a:ext>
            </a:extLst>
          </p:cNvPr>
          <p:cNvSpPr/>
          <p:nvPr/>
        </p:nvSpPr>
        <p:spPr>
          <a:xfrm>
            <a:off x="5943600" y="-1500"/>
            <a:ext cx="32004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5FA4CEC-AF23-1A47-866E-B0729FD6FD01}"/>
              </a:ext>
            </a:extLst>
          </p:cNvPr>
          <p:cNvSpPr/>
          <p:nvPr/>
        </p:nvSpPr>
        <p:spPr>
          <a:xfrm rot="5400000">
            <a:off x="7475220" y="1531620"/>
            <a:ext cx="32004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7">
            <a:extLst>
              <a:ext uri="{FF2B5EF4-FFF2-40B4-BE49-F238E27FC236}">
                <a16:creationId xmlns:a16="http://schemas.microsoft.com/office/drawing/2014/main" id="{D7DFB400-6AB7-3D4F-BF39-76F8C6FADB30}"/>
              </a:ext>
            </a:extLst>
          </p:cNvPr>
          <p:cNvSpPr>
            <a:spLocks noGrp="1"/>
          </p:cNvSpPr>
          <p:nvPr>
            <p:ph type="ftr" sz="quarter" idx="15"/>
          </p:nvPr>
        </p:nvSpPr>
        <p:spPr/>
        <p:txBody>
          <a:bodyPr/>
          <a:lstStyle/>
          <a:p>
            <a:endParaRPr lang="en-US"/>
          </a:p>
        </p:txBody>
      </p:sp>
      <p:sp>
        <p:nvSpPr>
          <p:cNvPr id="12" name="Slide Number Placeholder 11">
            <a:extLst>
              <a:ext uri="{FF2B5EF4-FFF2-40B4-BE49-F238E27FC236}">
                <a16:creationId xmlns:a16="http://schemas.microsoft.com/office/drawing/2014/main" id="{693B1526-468D-F84A-AAEF-B2278DF23FC0}"/>
              </a:ext>
            </a:extLst>
          </p:cNvPr>
          <p:cNvSpPr>
            <a:spLocks noGrp="1"/>
          </p:cNvSpPr>
          <p:nvPr>
            <p:ph type="sldNum" sz="quarter" idx="16"/>
          </p:nvPr>
        </p:nvSpPr>
        <p:spPr/>
        <p:txBody>
          <a:bodyPr/>
          <a:lstStyle/>
          <a:p>
            <a:fld id="{AB51F9FB-93A4-6C4C-847E-B4D19E0F9229}" type="slidenum">
              <a:rPr lang="en-US" smtClean="0"/>
              <a:t>‹#›</a:t>
            </a:fld>
            <a:endParaRPr lang="en-US"/>
          </a:p>
        </p:txBody>
      </p:sp>
      <p:sp>
        <p:nvSpPr>
          <p:cNvPr id="13" name="Title 1">
            <a:extLst>
              <a:ext uri="{FF2B5EF4-FFF2-40B4-BE49-F238E27FC236}">
                <a16:creationId xmlns:a16="http://schemas.microsoft.com/office/drawing/2014/main" id="{B3A62751-BFD1-C941-9C9C-0AEDF763B1A4}"/>
              </a:ext>
            </a:extLst>
          </p:cNvPr>
          <p:cNvSpPr>
            <a:spLocks noGrp="1"/>
          </p:cNvSpPr>
          <p:nvPr>
            <p:ph type="title"/>
          </p:nvPr>
        </p:nvSpPr>
        <p:spPr>
          <a:xfrm>
            <a:off x="342900" y="557784"/>
            <a:ext cx="3213259" cy="1188720"/>
          </a:xfrm>
          <a:prstGeom prst="rect">
            <a:avLst/>
          </a:prstGeom>
        </p:spPr>
        <p:txBody>
          <a:bodyPr anchor="b"/>
          <a:lstStyle>
            <a:lvl1pPr>
              <a:lnSpc>
                <a:spcPct val="80000"/>
              </a:lnSpc>
              <a:defRPr sz="2400"/>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024348A7-78E2-A546-9BDC-3C7B84608E6A}"/>
              </a:ext>
            </a:extLst>
          </p:cNvPr>
          <p:cNvSpPr>
            <a:spLocks noGrp="1"/>
          </p:cNvSpPr>
          <p:nvPr>
            <p:ph type="body" sz="half" idx="2"/>
          </p:nvPr>
        </p:nvSpPr>
        <p:spPr>
          <a:xfrm>
            <a:off x="342900" y="2007220"/>
            <a:ext cx="3236122" cy="4027820"/>
          </a:xfrm>
          <a:prstGeom prst="rect">
            <a:avLst/>
          </a:prstGeom>
        </p:spPr>
        <p:txBody>
          <a:bodyPr lIns="0" tIns="0" rIns="0" bIns="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905366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st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867715-3A6E-5D45-96D7-05CEC4995798}"/>
              </a:ext>
            </a:extLst>
          </p:cNvPr>
          <p:cNvSpPr/>
          <p:nvPr/>
        </p:nvSpPr>
        <p:spPr>
          <a:xfrm>
            <a:off x="5943600" y="-1500"/>
            <a:ext cx="320040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0973A731-426F-AF4D-981C-6CF406F700C5}"/>
              </a:ext>
            </a:extLst>
          </p:cNvPr>
          <p:cNvSpPr/>
          <p:nvPr/>
        </p:nvSpPr>
        <p:spPr>
          <a:xfrm rot="5400000">
            <a:off x="7475220" y="1531620"/>
            <a:ext cx="32004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236D4E36-5797-AA48-BB30-50995AE4BAAF}"/>
              </a:ext>
            </a:extLst>
          </p:cNvPr>
          <p:cNvPicPr>
            <a:picLocks noChangeAspect="1"/>
          </p:cNvPicPr>
          <p:nvPr/>
        </p:nvPicPr>
        <p:blipFill>
          <a:blip r:embed="rId2"/>
          <a:stretch>
            <a:fillRect/>
          </a:stretch>
        </p:blipFill>
        <p:spPr>
          <a:xfrm>
            <a:off x="7290091" y="5939238"/>
            <a:ext cx="1305269" cy="556915"/>
          </a:xfrm>
          <a:prstGeom prst="rect">
            <a:avLst/>
          </a:prstGeom>
        </p:spPr>
      </p:pic>
      <p:pic>
        <p:nvPicPr>
          <p:cNvPr id="7" name="Picture 6">
            <a:extLst>
              <a:ext uri="{FF2B5EF4-FFF2-40B4-BE49-F238E27FC236}">
                <a16:creationId xmlns:a16="http://schemas.microsoft.com/office/drawing/2014/main" id="{412332C8-1D40-194F-84F0-3C69A4C76D72}"/>
              </a:ext>
            </a:extLst>
          </p:cNvPr>
          <p:cNvPicPr>
            <a:picLocks noChangeAspect="1"/>
          </p:cNvPicPr>
          <p:nvPr/>
        </p:nvPicPr>
        <p:blipFill>
          <a:blip r:embed="rId3"/>
          <a:stretch>
            <a:fillRect/>
          </a:stretch>
        </p:blipFill>
        <p:spPr>
          <a:xfrm>
            <a:off x="342900" y="5691938"/>
            <a:ext cx="2159707" cy="804215"/>
          </a:xfrm>
          <a:prstGeom prst="rect">
            <a:avLst/>
          </a:prstGeom>
        </p:spPr>
      </p:pic>
      <p:sp>
        <p:nvSpPr>
          <p:cNvPr id="8" name="Text Placeholder 7">
            <a:extLst>
              <a:ext uri="{FF2B5EF4-FFF2-40B4-BE49-F238E27FC236}">
                <a16:creationId xmlns:a16="http://schemas.microsoft.com/office/drawing/2014/main" id="{0F77B4E5-38C4-2341-89BD-2A6FB855EDC4}"/>
              </a:ext>
            </a:extLst>
          </p:cNvPr>
          <p:cNvSpPr>
            <a:spLocks noGrp="1"/>
          </p:cNvSpPr>
          <p:nvPr>
            <p:ph type="body" sz="quarter" idx="13"/>
          </p:nvPr>
        </p:nvSpPr>
        <p:spPr>
          <a:xfrm>
            <a:off x="342900" y="1920240"/>
            <a:ext cx="8252461" cy="2846632"/>
          </a:xfrm>
        </p:spPr>
        <p:txBody>
          <a:bodyPr lIns="0" tIns="0" rIns="0" bIns="0">
            <a:normAutofit/>
          </a:bodyPr>
          <a:lstStyle>
            <a:lvl1pPr marL="0" indent="0">
              <a:buNone/>
              <a:defRPr sz="27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Tree>
    <p:extLst>
      <p:ext uri="{BB962C8B-B14F-4D97-AF65-F5344CB8AC3E}">
        <p14:creationId xmlns:p14="http://schemas.microsoft.com/office/powerpoint/2010/main" val="631660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EA293-51F0-A045-B211-00121E335139}" type="datetimeFigureOut">
              <a:rPr lang="en-US" smtClean="0"/>
              <a:pPr/>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167D66-832E-F048-9F18-62256B4C4D23}" type="slidenum">
              <a:rPr lang="en-US" smtClean="0"/>
              <a:pPr/>
              <a:t>‹#›</a:t>
            </a:fld>
            <a:endParaRPr lang="en-US"/>
          </a:p>
        </p:txBody>
      </p:sp>
    </p:spTree>
    <p:extLst>
      <p:ext uri="{BB962C8B-B14F-4D97-AF65-F5344CB8AC3E}">
        <p14:creationId xmlns:p14="http://schemas.microsoft.com/office/powerpoint/2010/main" val="246287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561948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2270555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860" y="721361"/>
            <a:ext cx="4930816" cy="52953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ADE41243-4BAB-A442-803A-A1DC1E550834}"/>
              </a:ext>
            </a:extLst>
          </p:cNvPr>
          <p:cNvSpPr/>
          <p:nvPr userDrawn="1"/>
        </p:nvSpPr>
        <p:spPr>
          <a:xfrm>
            <a:off x="5451676" y="0"/>
            <a:ext cx="36923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C4CC1D30-BB44-1246-B408-F2F12FB6D11B}"/>
              </a:ext>
            </a:extLst>
          </p:cNvPr>
          <p:cNvPicPr>
            <a:picLocks noChangeAspect="1"/>
          </p:cNvPicPr>
          <p:nvPr userDrawn="1"/>
        </p:nvPicPr>
        <p:blipFill>
          <a:blip r:embed="rId2"/>
          <a:stretch>
            <a:fillRect/>
          </a:stretch>
        </p:blipFill>
        <p:spPr>
          <a:xfrm>
            <a:off x="6390826" y="6016752"/>
            <a:ext cx="2753174" cy="841248"/>
          </a:xfrm>
          <a:prstGeom prst="rect">
            <a:avLst/>
          </a:prstGeom>
        </p:spPr>
      </p:pic>
      <p:sp>
        <p:nvSpPr>
          <p:cNvPr id="2" name="Title 1"/>
          <p:cNvSpPr>
            <a:spLocks noGrp="1"/>
          </p:cNvSpPr>
          <p:nvPr>
            <p:ph type="title"/>
          </p:nvPr>
        </p:nvSpPr>
        <p:spPr>
          <a:xfrm>
            <a:off x="5642659" y="254644"/>
            <a:ext cx="3298784" cy="5497975"/>
          </a:xfrm>
          <a:prstGeom prst="rect">
            <a:avLst/>
          </a:prstGeom>
        </p:spPr>
        <p:txBody>
          <a:bodyPr>
            <a:normAutofit/>
          </a:bodyPr>
          <a:lstStyle>
            <a:lvl1pPr>
              <a:defRPr sz="3600">
                <a:effectLst>
                  <a:outerShdw blurRad="50800" dist="38100" dir="2700000" algn="tl" rotWithShape="0">
                    <a:prstClr val="black">
                      <a:alpha val="40000"/>
                    </a:prstClr>
                  </a:outerShdw>
                </a:effectLst>
              </a:defRPr>
            </a:lvl1pPr>
          </a:lstStyle>
          <a:p>
            <a:r>
              <a:rPr lang="en-US" dirty="0"/>
              <a:t>Click to edit Master title style</a:t>
            </a:r>
          </a:p>
        </p:txBody>
      </p:sp>
      <p:sp>
        <p:nvSpPr>
          <p:cNvPr id="7" name="Text Placeholder 11">
            <a:extLst>
              <a:ext uri="{FF2B5EF4-FFF2-40B4-BE49-F238E27FC236}">
                <a16:creationId xmlns:a16="http://schemas.microsoft.com/office/drawing/2014/main" id="{BACCD939-5078-0D4A-BFCF-0483A116355C}"/>
              </a:ext>
            </a:extLst>
          </p:cNvPr>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66090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08261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6"/>
            <a:ext cx="38862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6"/>
            <a:ext cx="38862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2574755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1518797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6172200" cy="841248"/>
          </a:xfrm>
        </p:spPr>
        <p:txBody>
          <a:bodyPr anchor="ctr">
            <a:normAutofit/>
          </a:bodyPr>
          <a:lstStyle>
            <a:lvl1pPr marL="0" indent="0">
              <a:buNone/>
              <a:defRPr sz="900" baseline="0"/>
            </a:lvl1pPr>
          </a:lstStyle>
          <a:p>
            <a:pPr lvl="0"/>
            <a:r>
              <a:rPr lang="en-US" dirty="0"/>
              <a:t>Click to edit footnote</a:t>
            </a:r>
          </a:p>
        </p:txBody>
      </p:sp>
    </p:spTree>
    <p:extLst>
      <p:ext uri="{BB962C8B-B14F-4D97-AF65-F5344CB8AC3E}">
        <p14:creationId xmlns:p14="http://schemas.microsoft.com/office/powerpoint/2010/main" val="378436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8038"/>
          </a:xfrm>
        </p:spPr>
        <p:txBody>
          <a:bodyPr/>
          <a:lstStyle/>
          <a:p>
            <a:r>
              <a:rPr lang="en-US"/>
              <a:t>Click to edit Master title style</a:t>
            </a:r>
          </a:p>
        </p:txBody>
      </p:sp>
      <p:sp>
        <p:nvSpPr>
          <p:cNvPr id="3" name="Content Placeholder 2"/>
          <p:cNvSpPr>
            <a:spLocks noGrp="1"/>
          </p:cNvSpPr>
          <p:nvPr>
            <p:ph sz="half" idx="1"/>
          </p:nvPr>
        </p:nvSpPr>
        <p:spPr>
          <a:xfrm>
            <a:off x="381000" y="1219202"/>
            <a:ext cx="41148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19202"/>
            <a:ext cx="41148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138363"/>
            <a:ext cx="41148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5624559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AFA69F-F346-1D47-9F34-3CC69F0D0050}" type="slidenum">
              <a:rPr lang="en-US" smtClean="0"/>
              <a:t>‹#›</a:t>
            </a:fld>
            <a:endParaRPr lang="en-US"/>
          </a:p>
        </p:txBody>
      </p:sp>
    </p:spTree>
    <p:extLst>
      <p:ext uri="{BB962C8B-B14F-4D97-AF65-F5344CB8AC3E}">
        <p14:creationId xmlns:p14="http://schemas.microsoft.com/office/powerpoint/2010/main" val="2175240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AFA69F-F346-1D47-9F34-3CC69F0D0050}" type="slidenum">
              <a:rPr lang="en-US" smtClean="0"/>
              <a:t>‹#›</a:t>
            </a:fld>
            <a:endParaRPr lang="en-US"/>
          </a:p>
        </p:txBody>
      </p:sp>
    </p:spTree>
    <p:extLst>
      <p:ext uri="{BB962C8B-B14F-4D97-AF65-F5344CB8AC3E}">
        <p14:creationId xmlns:p14="http://schemas.microsoft.com/office/powerpoint/2010/main" val="27407888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899" y="1996068"/>
            <a:ext cx="4046220"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1996068"/>
            <a:ext cx="4042219" cy="4038972"/>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5A94682E-4F87-484C-A181-4C60C9B71C0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167949B0-F591-1748-A1D4-F11AF37DAAC5}"/>
              </a:ext>
            </a:extLst>
          </p:cNvPr>
          <p:cNvSpPr>
            <a:spLocks noGrp="1"/>
          </p:cNvSpPr>
          <p:nvPr>
            <p:ph type="sldNum" sz="quarter" idx="12"/>
          </p:nvPr>
        </p:nvSpPr>
        <p:spPr/>
        <p:txBody>
          <a:bodyPr/>
          <a:lstStyle/>
          <a:p>
            <a:fld id="{AB51F9FB-93A4-6C4C-847E-B4D19E0F9229}" type="slidenum">
              <a:rPr lang="en-US" smtClean="0"/>
              <a:t>‹#›</a:t>
            </a:fld>
            <a:endParaRPr lang="en-US"/>
          </a:p>
        </p:txBody>
      </p:sp>
      <p:sp>
        <p:nvSpPr>
          <p:cNvPr id="11" name="Title 10">
            <a:extLst>
              <a:ext uri="{FF2B5EF4-FFF2-40B4-BE49-F238E27FC236}">
                <a16:creationId xmlns:a16="http://schemas.microsoft.com/office/drawing/2014/main" id="{5EF5606E-C232-564D-A8C5-5773C72C96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04073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57DDB7A-BB8F-CE03-A764-58AB894AF281}"/>
              </a:ext>
            </a:extLst>
          </p:cNvPr>
          <p:cNvGrpSpPr>
            <a:grpSpLocks/>
          </p:cNvGrpSpPr>
          <p:nvPr/>
        </p:nvGrpSpPr>
        <p:grpSpPr bwMode="auto">
          <a:xfrm>
            <a:off x="0" y="0"/>
            <a:ext cx="9140825" cy="6850063"/>
            <a:chOff x="0" y="0"/>
            <a:chExt cx="5758" cy="4315"/>
          </a:xfrm>
        </p:grpSpPr>
        <p:grpSp>
          <p:nvGrpSpPr>
            <p:cNvPr id="3" name="Group 3">
              <a:extLst>
                <a:ext uri="{FF2B5EF4-FFF2-40B4-BE49-F238E27FC236}">
                  <a16:creationId xmlns:a16="http://schemas.microsoft.com/office/drawing/2014/main" id="{C208D7D9-982B-5852-7B2E-157CB3025FCC}"/>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A667A9E0-BB15-A16B-3CCC-7FF07D16070F}"/>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a:extLst>
                  <a:ext uri="{FF2B5EF4-FFF2-40B4-BE49-F238E27FC236}">
                    <a16:creationId xmlns:a16="http://schemas.microsoft.com/office/drawing/2014/main" id="{02D82994-2217-A30C-8B7F-5FF0B6D97DE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a:extLst>
                  <a:ext uri="{FF2B5EF4-FFF2-40B4-BE49-F238E27FC236}">
                    <a16:creationId xmlns:a16="http://schemas.microsoft.com/office/drawing/2014/main" id="{7E31AC44-053D-3F85-F568-7C03C878861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9" name="Freeform 7">
                <a:extLst>
                  <a:ext uri="{FF2B5EF4-FFF2-40B4-BE49-F238E27FC236}">
                    <a16:creationId xmlns:a16="http://schemas.microsoft.com/office/drawing/2014/main" id="{53D9EDC4-46BD-928B-A8B3-78D62053B83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6C2EF49C-89D5-D4D6-E441-136EF2A8F5B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4" name="Freeform 9">
              <a:extLst>
                <a:ext uri="{FF2B5EF4-FFF2-40B4-BE49-F238E27FC236}">
                  <a16:creationId xmlns:a16="http://schemas.microsoft.com/office/drawing/2014/main" id="{2B119797-5431-B8ED-FD99-976FDDFB3FAE}"/>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5" name="Freeform 10">
              <a:extLst>
                <a:ext uri="{FF2B5EF4-FFF2-40B4-BE49-F238E27FC236}">
                  <a16:creationId xmlns:a16="http://schemas.microsoft.com/office/drawing/2014/main" id="{1E93F5D0-D11B-8A27-8B6C-9B9C2EDAF2D9}"/>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2234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1422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 name="Rectangle 13">
            <a:extLst>
              <a:ext uri="{FF2B5EF4-FFF2-40B4-BE49-F238E27FC236}">
                <a16:creationId xmlns:a16="http://schemas.microsoft.com/office/drawing/2014/main" id="{6B9B4CF2-59C7-ED35-A9F2-1CBCB21E9012}"/>
              </a:ext>
            </a:extLst>
          </p:cNvPr>
          <p:cNvSpPr>
            <a:spLocks noGrp="1" noChangeArrowheads="1"/>
          </p:cNvSpPr>
          <p:nvPr>
            <p:ph type="dt" sz="quarter" idx="10"/>
          </p:nvPr>
        </p:nvSpPr>
        <p:spPr>
          <a:xfrm>
            <a:off x="457200" y="6248400"/>
            <a:ext cx="2133600" cy="476250"/>
          </a:xfrm>
        </p:spPr>
        <p:txBody>
          <a:bodyPr/>
          <a:lstStyle>
            <a:lvl1pPr>
              <a:defRPr/>
            </a:lvl1pPr>
          </a:lstStyle>
          <a:p>
            <a:pPr>
              <a:defRPr/>
            </a:pPr>
            <a:fld id="{AE252651-0F3B-4A4A-9AA4-4A410A3AE559}" type="datetimeFigureOut">
              <a:rPr lang="en-US" altLang="en-US"/>
              <a:pPr>
                <a:defRPr/>
              </a:pPr>
              <a:t>5/9/2023</a:t>
            </a:fld>
            <a:endParaRPr lang="en-US" altLang="en-US"/>
          </a:p>
        </p:txBody>
      </p:sp>
      <p:sp>
        <p:nvSpPr>
          <p:cNvPr id="12" name="Rectangle 14">
            <a:extLst>
              <a:ext uri="{FF2B5EF4-FFF2-40B4-BE49-F238E27FC236}">
                <a16:creationId xmlns:a16="http://schemas.microsoft.com/office/drawing/2014/main" id="{E4DA71D4-C3F0-C22A-773B-76B361A78E09}"/>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9308C372-D871-4189-7AF8-D36FAC45AFD9}"/>
              </a:ext>
            </a:extLst>
          </p:cNvPr>
          <p:cNvSpPr>
            <a:spLocks noGrp="1" noChangeArrowheads="1"/>
          </p:cNvSpPr>
          <p:nvPr>
            <p:ph type="sldNum" sz="quarter" idx="12"/>
          </p:nvPr>
        </p:nvSpPr>
        <p:spPr>
          <a:xfrm>
            <a:off x="6553200" y="6254750"/>
            <a:ext cx="2133600" cy="476250"/>
          </a:xfrm>
        </p:spPr>
        <p:txBody>
          <a:bodyPr/>
          <a:lstStyle>
            <a:lvl1pPr>
              <a:defRPr/>
            </a:lvl1pPr>
          </a:lstStyle>
          <a:p>
            <a:fld id="{A16939DE-2235-4325-A906-FE6BAEE69482}" type="slidenum">
              <a:rPr lang="en-US" altLang="en-US"/>
              <a:pPr/>
              <a:t>‹#›</a:t>
            </a:fld>
            <a:endParaRPr lang="en-US" altLang="en-US"/>
          </a:p>
        </p:txBody>
      </p:sp>
    </p:spTree>
    <p:extLst>
      <p:ext uri="{BB962C8B-B14F-4D97-AF65-F5344CB8AC3E}">
        <p14:creationId xmlns:p14="http://schemas.microsoft.com/office/powerpoint/2010/main" val="14092965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6FA87FA-E599-0008-8A3E-5956AAB4B560}"/>
              </a:ext>
            </a:extLst>
          </p:cNvPr>
          <p:cNvSpPr>
            <a:spLocks noGrp="1" noChangeArrowheads="1"/>
          </p:cNvSpPr>
          <p:nvPr>
            <p:ph type="dt" sz="half" idx="10"/>
          </p:nvPr>
        </p:nvSpPr>
        <p:spPr>
          <a:ln/>
        </p:spPr>
        <p:txBody>
          <a:bodyPr/>
          <a:lstStyle>
            <a:lvl1pPr>
              <a:defRPr/>
            </a:lvl1pPr>
          </a:lstStyle>
          <a:p>
            <a:pPr>
              <a:defRPr/>
            </a:pPr>
            <a:fld id="{3912B189-ABE4-4AC1-B941-C46DA491694C}"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9D865329-36CE-AD09-EFD8-8BBD11F4AE43}"/>
              </a:ext>
            </a:extLst>
          </p:cNvPr>
          <p:cNvSpPr>
            <a:spLocks noGrp="1" noChangeArrowheads="1"/>
          </p:cNvSpPr>
          <p:nvPr>
            <p:ph type="sldNum" sz="quarter" idx="11"/>
          </p:nvPr>
        </p:nvSpPr>
        <p:spPr>
          <a:ln/>
        </p:spPr>
        <p:txBody>
          <a:bodyPr/>
          <a:lstStyle>
            <a:lvl1pPr>
              <a:defRPr/>
            </a:lvl1pPr>
          </a:lstStyle>
          <a:p>
            <a:fld id="{5C4CF44F-51F1-409A-B865-46BBED86CDB7}" type="slidenum">
              <a:rPr lang="en-US" altLang="en-US"/>
              <a:pPr/>
              <a:t>‹#›</a:t>
            </a:fld>
            <a:endParaRPr lang="en-US" altLang="en-US"/>
          </a:p>
        </p:txBody>
      </p:sp>
      <p:sp>
        <p:nvSpPr>
          <p:cNvPr id="6" name="Rectangle 14">
            <a:extLst>
              <a:ext uri="{FF2B5EF4-FFF2-40B4-BE49-F238E27FC236}">
                <a16:creationId xmlns:a16="http://schemas.microsoft.com/office/drawing/2014/main" id="{E48119DD-B72F-9901-A5E2-20A1B17FED2F}"/>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95833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94BE6F5C-D18E-592F-4EE8-B4A1FA26FAA8}"/>
              </a:ext>
            </a:extLst>
          </p:cNvPr>
          <p:cNvSpPr>
            <a:spLocks noGrp="1" noChangeArrowheads="1"/>
          </p:cNvSpPr>
          <p:nvPr>
            <p:ph type="dt" sz="half" idx="10"/>
          </p:nvPr>
        </p:nvSpPr>
        <p:spPr>
          <a:ln/>
        </p:spPr>
        <p:txBody>
          <a:bodyPr/>
          <a:lstStyle>
            <a:lvl1pPr>
              <a:defRPr/>
            </a:lvl1pPr>
          </a:lstStyle>
          <a:p>
            <a:pPr>
              <a:defRPr/>
            </a:pPr>
            <a:fld id="{E5D79C8D-2F0B-4453-AC37-0D3BE88E5BBD}" type="datetimeFigureOut">
              <a:rPr lang="en-US" altLang="en-US"/>
              <a:pPr>
                <a:defRPr/>
              </a:pPr>
              <a:t>5/9/2023</a:t>
            </a:fld>
            <a:endParaRPr lang="en-US" altLang="en-US"/>
          </a:p>
        </p:txBody>
      </p:sp>
      <p:sp>
        <p:nvSpPr>
          <p:cNvPr id="5" name="Rectangle 3">
            <a:extLst>
              <a:ext uri="{FF2B5EF4-FFF2-40B4-BE49-F238E27FC236}">
                <a16:creationId xmlns:a16="http://schemas.microsoft.com/office/drawing/2014/main" id="{3F83CA99-CAE7-A454-C2D8-6B65BC70B897}"/>
              </a:ext>
            </a:extLst>
          </p:cNvPr>
          <p:cNvSpPr>
            <a:spLocks noGrp="1" noChangeArrowheads="1"/>
          </p:cNvSpPr>
          <p:nvPr>
            <p:ph type="sldNum" sz="quarter" idx="11"/>
          </p:nvPr>
        </p:nvSpPr>
        <p:spPr>
          <a:ln/>
        </p:spPr>
        <p:txBody>
          <a:bodyPr/>
          <a:lstStyle>
            <a:lvl1pPr>
              <a:defRPr/>
            </a:lvl1pPr>
          </a:lstStyle>
          <a:p>
            <a:fld id="{6458CAD9-4086-47D0-8CAD-385B29CEDDC2}" type="slidenum">
              <a:rPr lang="en-US" altLang="en-US"/>
              <a:pPr/>
              <a:t>‹#›</a:t>
            </a:fld>
            <a:endParaRPr lang="en-US" altLang="en-US"/>
          </a:p>
        </p:txBody>
      </p:sp>
      <p:sp>
        <p:nvSpPr>
          <p:cNvPr id="6" name="Rectangle 14">
            <a:extLst>
              <a:ext uri="{FF2B5EF4-FFF2-40B4-BE49-F238E27FC236}">
                <a16:creationId xmlns:a16="http://schemas.microsoft.com/office/drawing/2014/main" id="{171EAA7B-3198-0145-4064-5FEA36318CD2}"/>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60782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2.tiff"/><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10.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2.tiff"/><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8.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9.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7" y="171898"/>
            <a:ext cx="842480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597" y="1315092"/>
            <a:ext cx="8424809" cy="4674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6023468"/>
            <a:ext cx="9144000" cy="834532"/>
          </a:xfrm>
          <a:prstGeom prst="rect">
            <a:avLst/>
          </a:prstGeom>
          <a:gradFill>
            <a:gsLst>
              <a:gs pos="27000">
                <a:srgbClr val="55A190"/>
              </a:gs>
              <a:gs pos="50000">
                <a:srgbClr val="009673"/>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descr="PNHP-logo.jpg"/>
          <p:cNvPicPr>
            <a:picLocks noChangeAspect="1"/>
          </p:cNvPicPr>
          <p:nvPr userDrawn="1"/>
        </p:nvPicPr>
        <p:blipFill rotWithShape="1">
          <a:blip r:embed="rId7">
            <a:clrChange>
              <a:clrFrom>
                <a:srgbClr val="13937D"/>
              </a:clrFrom>
              <a:clrTo>
                <a:srgbClr val="13937D">
                  <a:alpha val="0"/>
                </a:srgbClr>
              </a:clrTo>
            </a:clrChange>
            <a:extLst>
              <a:ext uri="{28A0092B-C50C-407E-A947-70E740481C1C}">
                <a14:useLocalDpi xmlns:a14="http://schemas.microsoft.com/office/drawing/2010/main" val="0"/>
              </a:ext>
            </a:extLst>
          </a:blip>
          <a:srcRect l="1728" t="4874" r="1299" b="13720"/>
          <a:stretch/>
        </p:blipFill>
        <p:spPr>
          <a:xfrm>
            <a:off x="-1" y="6023468"/>
            <a:ext cx="3964503" cy="834532"/>
          </a:xfrm>
          <a:prstGeom prst="rect">
            <a:avLst/>
          </a:prstGeom>
        </p:spPr>
      </p:pic>
    </p:spTree>
    <p:extLst>
      <p:ext uri="{BB962C8B-B14F-4D97-AF65-F5344CB8AC3E}">
        <p14:creationId xmlns:p14="http://schemas.microsoft.com/office/powerpoint/2010/main" val="18579361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ctr" defTabSz="685800" rtl="0" eaLnBrk="1" latinLnBrk="0" hangingPunct="1">
        <a:spcBef>
          <a:spcPct val="0"/>
        </a:spcBef>
        <a:buNone/>
        <a:defRPr sz="3600" kern="1200">
          <a:solidFill>
            <a:schemeClr val="tx1"/>
          </a:solidFill>
          <a:latin typeface="Franklin Gothic Medium" pitchFamily="34" charset="0"/>
          <a:ea typeface="+mj-ea"/>
          <a:cs typeface="+mj-cs"/>
        </a:defRPr>
      </a:lvl1pPr>
    </p:titleStyle>
    <p:bodyStyle>
      <a:lvl1pPr marL="257175" indent="-257175" algn="l" defTabSz="685800" rtl="0" eaLnBrk="1" latinLnBrk="0" hangingPunct="1">
        <a:spcBef>
          <a:spcPts val="0"/>
        </a:spcBef>
        <a:spcAft>
          <a:spcPts val="450"/>
        </a:spcAft>
        <a:buFont typeface="Arial" pitchFamily="34" charset="0"/>
        <a:buChar char="•"/>
        <a:defRPr sz="2400" kern="1200">
          <a:solidFill>
            <a:schemeClr val="tx1"/>
          </a:solidFill>
          <a:latin typeface="Franklin Gothic Medium" pitchFamily="34" charset="0"/>
          <a:ea typeface="+mn-ea"/>
          <a:cs typeface="+mn-cs"/>
        </a:defRPr>
      </a:lvl1pPr>
      <a:lvl2pPr marL="557213" indent="-214313" algn="l" defTabSz="685800" rtl="0" eaLnBrk="1" latinLnBrk="0" hangingPunct="1">
        <a:spcBef>
          <a:spcPts val="0"/>
        </a:spcBef>
        <a:spcAft>
          <a:spcPts val="450"/>
        </a:spcAft>
        <a:buFont typeface="Arial" pitchFamily="34" charset="0"/>
        <a:buChar char="•"/>
        <a:defRPr sz="2100" kern="1200">
          <a:solidFill>
            <a:schemeClr val="tx1"/>
          </a:solidFill>
          <a:latin typeface="Franklin Gothic Medium" pitchFamily="34" charset="0"/>
          <a:ea typeface="+mn-ea"/>
          <a:cs typeface="+mn-cs"/>
        </a:defRPr>
      </a:lvl2pPr>
      <a:lvl3pPr marL="857250" indent="-171450" algn="l" defTabSz="685800" rtl="0" eaLnBrk="1" latinLnBrk="0" hangingPunct="1">
        <a:spcBef>
          <a:spcPts val="0"/>
        </a:spcBef>
        <a:spcAft>
          <a:spcPts val="450"/>
        </a:spcAft>
        <a:buFont typeface="Arial" pitchFamily="34" charset="0"/>
        <a:buChar char="•"/>
        <a:defRPr sz="1800" kern="1200">
          <a:solidFill>
            <a:schemeClr val="tx1"/>
          </a:solidFill>
          <a:latin typeface="Franklin Gothic Medium" pitchFamily="34" charset="0"/>
          <a:ea typeface="+mn-ea"/>
          <a:cs typeface="+mn-cs"/>
        </a:defRPr>
      </a:lvl3pPr>
      <a:lvl4pPr marL="1200150" indent="-171450" algn="l" defTabSz="685800" rtl="0" eaLnBrk="1" latinLnBrk="0" hangingPunct="1">
        <a:spcBef>
          <a:spcPts val="0"/>
        </a:spcBef>
        <a:spcAft>
          <a:spcPts val="450"/>
        </a:spcAft>
        <a:buFont typeface="Arial" pitchFamily="34" charset="0"/>
        <a:buChar char="•"/>
        <a:defRPr sz="1500" kern="1200">
          <a:solidFill>
            <a:schemeClr val="tx1"/>
          </a:solidFill>
          <a:latin typeface="Franklin Gothic Medium" pitchFamily="34" charset="0"/>
          <a:ea typeface="+mn-ea"/>
          <a:cs typeface="+mn-cs"/>
        </a:defRPr>
      </a:lvl4pPr>
      <a:lvl5pPr marL="1543050" indent="-171450" algn="l" defTabSz="685800" rtl="0" eaLnBrk="1" latinLnBrk="0" hangingPunct="1">
        <a:spcBef>
          <a:spcPts val="0"/>
        </a:spcBef>
        <a:spcAft>
          <a:spcPts val="450"/>
        </a:spcAft>
        <a:buFont typeface="Arial" pitchFamily="34" charset="0"/>
        <a:buChar char="•"/>
        <a:defRPr sz="1350" kern="1200">
          <a:solidFill>
            <a:schemeClr val="tx1"/>
          </a:solidFill>
          <a:latin typeface="Franklin Gothic Medium"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26540F55-4EA3-0846-85D8-9E8117E1C251}"/>
              </a:ext>
            </a:extLst>
          </p:cNvPr>
          <p:cNvPicPr>
            <a:picLocks noChangeAspect="1"/>
          </p:cNvPicPr>
          <p:nvPr userDrawn="1"/>
        </p:nvPicPr>
        <p:blipFill>
          <a:blip r:embed="rId12"/>
          <a:stretch>
            <a:fillRect/>
          </a:stretch>
        </p:blipFill>
        <p:spPr>
          <a:xfrm>
            <a:off x="6390826" y="6016752"/>
            <a:ext cx="2753174" cy="841248"/>
          </a:xfrm>
          <a:prstGeom prst="rect">
            <a:avLst/>
          </a:prstGeom>
        </p:spPr>
      </p:pic>
    </p:spTree>
    <p:extLst>
      <p:ext uri="{BB962C8B-B14F-4D97-AF65-F5344CB8AC3E}">
        <p14:creationId xmlns:p14="http://schemas.microsoft.com/office/powerpoint/2010/main" val="241434102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Lst>
  <p:hf sldNum="0" hdr="0" dt="0"/>
  <p:txStyles>
    <p:titleStyle>
      <a:lvl1pPr algn="l" defTabSz="685800" rtl="0" eaLnBrk="1" latinLnBrk="0" hangingPunct="1">
        <a:lnSpc>
          <a:spcPct val="90000"/>
        </a:lnSpc>
        <a:spcBef>
          <a:spcPct val="0"/>
        </a:spcBef>
        <a:buNone/>
        <a:defRPr sz="3300" b="1" kern="1200">
          <a:solidFill>
            <a:schemeClr val="bg1"/>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40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210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80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50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5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421314" name="Rectangle 2">
            <a:extLst>
              <a:ext uri="{FF2B5EF4-FFF2-40B4-BE49-F238E27FC236}">
                <a16:creationId xmlns:a16="http://schemas.microsoft.com/office/drawing/2014/main" id="{2BB9DFD9-AB59-C1E1-4DB6-B3C79044AB1F}"/>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07761581-C363-4EA7-9AF2-BE18D73E7ADF}" type="datetimeFigureOut">
              <a:rPr lang="en-US" altLang="en-US"/>
              <a:pPr>
                <a:defRPr/>
              </a:pPr>
              <a:t>5/9/2023</a:t>
            </a:fld>
            <a:endParaRPr lang="en-US" altLang="en-US"/>
          </a:p>
        </p:txBody>
      </p:sp>
      <p:sp>
        <p:nvSpPr>
          <p:cNvPr id="1421315" name="Rectangle 3">
            <a:extLst>
              <a:ext uri="{FF2B5EF4-FFF2-40B4-BE49-F238E27FC236}">
                <a16:creationId xmlns:a16="http://schemas.microsoft.com/office/drawing/2014/main" id="{C6253A17-FD15-FCD0-9AB4-D05AE6BB70D8}"/>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FEC08A1E-A36E-47DF-B220-C824376F6F49}" type="slidenum">
              <a:rPr lang="en-US" altLang="en-US"/>
              <a:pPr/>
              <a:t>‹#›</a:t>
            </a:fld>
            <a:endParaRPr lang="en-US" altLang="en-US"/>
          </a:p>
        </p:txBody>
      </p:sp>
      <p:grpSp>
        <p:nvGrpSpPr>
          <p:cNvPr id="27652" name="Group 4">
            <a:extLst>
              <a:ext uri="{FF2B5EF4-FFF2-40B4-BE49-F238E27FC236}">
                <a16:creationId xmlns:a16="http://schemas.microsoft.com/office/drawing/2014/main" id="{1CEF97D4-35E9-9A18-BD5F-B01B00BF07CD}"/>
              </a:ext>
            </a:extLst>
          </p:cNvPr>
          <p:cNvGrpSpPr>
            <a:grpSpLocks/>
          </p:cNvGrpSpPr>
          <p:nvPr/>
        </p:nvGrpSpPr>
        <p:grpSpPr bwMode="auto">
          <a:xfrm>
            <a:off x="0" y="0"/>
            <a:ext cx="9140825" cy="6850063"/>
            <a:chOff x="0" y="0"/>
            <a:chExt cx="5758" cy="4315"/>
          </a:xfrm>
        </p:grpSpPr>
        <p:grpSp>
          <p:nvGrpSpPr>
            <p:cNvPr id="27656" name="Group 5">
              <a:extLst>
                <a:ext uri="{FF2B5EF4-FFF2-40B4-BE49-F238E27FC236}">
                  <a16:creationId xmlns:a16="http://schemas.microsoft.com/office/drawing/2014/main" id="{ACA9FFEA-CD6D-9F72-9CA1-F0EF8F627A74}"/>
                </a:ext>
              </a:extLst>
            </p:cNvPr>
            <p:cNvGrpSpPr>
              <a:grpSpLocks/>
            </p:cNvGrpSpPr>
            <p:nvPr userDrawn="1"/>
          </p:nvGrpSpPr>
          <p:grpSpPr bwMode="auto">
            <a:xfrm>
              <a:off x="1728" y="2230"/>
              <a:ext cx="4027" cy="2085"/>
              <a:chOff x="1728" y="2230"/>
              <a:chExt cx="4027" cy="2085"/>
            </a:xfrm>
          </p:grpSpPr>
          <p:sp>
            <p:nvSpPr>
              <p:cNvPr id="1421318" name="Freeform 6">
                <a:extLst>
                  <a:ext uri="{FF2B5EF4-FFF2-40B4-BE49-F238E27FC236}">
                    <a16:creationId xmlns:a16="http://schemas.microsoft.com/office/drawing/2014/main" id="{112CF4A7-5DFA-0BBB-C5C2-84A436B73B4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21319" name="Freeform 7">
                <a:extLst>
                  <a:ext uri="{FF2B5EF4-FFF2-40B4-BE49-F238E27FC236}">
                    <a16:creationId xmlns:a16="http://schemas.microsoft.com/office/drawing/2014/main" id="{3D8EC2B1-23AE-6AA2-33C7-AE29F653AC0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21320" name="Freeform 8">
                <a:extLst>
                  <a:ext uri="{FF2B5EF4-FFF2-40B4-BE49-F238E27FC236}">
                    <a16:creationId xmlns:a16="http://schemas.microsoft.com/office/drawing/2014/main" id="{94F3D282-26B3-C8D4-858C-1254B3525F5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662" name="Freeform 9">
                <a:extLst>
                  <a:ext uri="{FF2B5EF4-FFF2-40B4-BE49-F238E27FC236}">
                    <a16:creationId xmlns:a16="http://schemas.microsoft.com/office/drawing/2014/main" id="{5346F9FA-51D3-A93C-3379-69A93C18B82A}"/>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1322" name="Freeform 10">
                <a:extLst>
                  <a:ext uri="{FF2B5EF4-FFF2-40B4-BE49-F238E27FC236}">
                    <a16:creationId xmlns:a16="http://schemas.microsoft.com/office/drawing/2014/main" id="{8D48D3D2-5DBD-9872-FC26-2F5F047F082C}"/>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1421323" name="Freeform 11">
              <a:extLst>
                <a:ext uri="{FF2B5EF4-FFF2-40B4-BE49-F238E27FC236}">
                  <a16:creationId xmlns:a16="http://schemas.microsoft.com/office/drawing/2014/main" id="{02CA98F6-2926-4BF9-7EFD-15DC95339DED}"/>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658" name="Freeform 12">
              <a:extLst>
                <a:ext uri="{FF2B5EF4-FFF2-40B4-BE49-F238E27FC236}">
                  <a16:creationId xmlns:a16="http://schemas.microsoft.com/office/drawing/2014/main" id="{82FD27B1-D358-94E1-1D9D-2009AA83D75D}"/>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21325" name="Rectangle 13">
            <a:extLst>
              <a:ext uri="{FF2B5EF4-FFF2-40B4-BE49-F238E27FC236}">
                <a16:creationId xmlns:a16="http://schemas.microsoft.com/office/drawing/2014/main" id="{0C5F159A-40B7-6F33-A5A6-ABF49C7E784A}"/>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21326" name="Rectangle 14">
            <a:extLst>
              <a:ext uri="{FF2B5EF4-FFF2-40B4-BE49-F238E27FC236}">
                <a16:creationId xmlns:a16="http://schemas.microsoft.com/office/drawing/2014/main" id="{373A34D7-E77E-EB94-DA96-BA81B8C01A77}"/>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1421327" name="Rectangle 15">
            <a:extLst>
              <a:ext uri="{FF2B5EF4-FFF2-40B4-BE49-F238E27FC236}">
                <a16:creationId xmlns:a16="http://schemas.microsoft.com/office/drawing/2014/main" id="{1781D67D-C781-08B6-639C-8B0B97D408A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27293650"/>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417218" name="Rectangle 2">
            <a:extLst>
              <a:ext uri="{FF2B5EF4-FFF2-40B4-BE49-F238E27FC236}">
                <a16:creationId xmlns:a16="http://schemas.microsoft.com/office/drawing/2014/main" id="{3DF50CA2-D8BF-5B7A-3412-A484863E03A3}"/>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fld id="{C200993B-56DF-4801-A4CD-99855633C8C9}" type="datetimeFigureOut">
              <a:rPr lang="en-US" altLang="en-US"/>
              <a:pPr>
                <a:defRPr/>
              </a:pPr>
              <a:t>5/9/2023</a:t>
            </a:fld>
            <a:endParaRPr lang="en-US" altLang="en-US"/>
          </a:p>
        </p:txBody>
      </p:sp>
      <p:sp>
        <p:nvSpPr>
          <p:cNvPr id="1417219" name="Rectangle 3">
            <a:extLst>
              <a:ext uri="{FF2B5EF4-FFF2-40B4-BE49-F238E27FC236}">
                <a16:creationId xmlns:a16="http://schemas.microsoft.com/office/drawing/2014/main" id="{C5D36E51-C779-3F87-68D2-410C0F0231DD}"/>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94FD0E4-08EE-4506-AC60-99A784BB65FA}" type="slidenum">
              <a:rPr lang="en-US" altLang="en-US"/>
              <a:pPr/>
              <a:t>‹#›</a:t>
            </a:fld>
            <a:endParaRPr lang="en-US" altLang="en-US"/>
          </a:p>
        </p:txBody>
      </p:sp>
      <p:grpSp>
        <p:nvGrpSpPr>
          <p:cNvPr id="26628" name="Group 4">
            <a:extLst>
              <a:ext uri="{FF2B5EF4-FFF2-40B4-BE49-F238E27FC236}">
                <a16:creationId xmlns:a16="http://schemas.microsoft.com/office/drawing/2014/main" id="{C6216CD4-2162-B758-6144-0C43BB574FE2}"/>
              </a:ext>
            </a:extLst>
          </p:cNvPr>
          <p:cNvGrpSpPr>
            <a:grpSpLocks/>
          </p:cNvGrpSpPr>
          <p:nvPr/>
        </p:nvGrpSpPr>
        <p:grpSpPr bwMode="auto">
          <a:xfrm>
            <a:off x="0" y="0"/>
            <a:ext cx="9140825" cy="6850063"/>
            <a:chOff x="0" y="0"/>
            <a:chExt cx="5758" cy="4315"/>
          </a:xfrm>
        </p:grpSpPr>
        <p:grpSp>
          <p:nvGrpSpPr>
            <p:cNvPr id="26632" name="Group 5">
              <a:extLst>
                <a:ext uri="{FF2B5EF4-FFF2-40B4-BE49-F238E27FC236}">
                  <a16:creationId xmlns:a16="http://schemas.microsoft.com/office/drawing/2014/main" id="{0E1568A4-C037-EC28-FD39-02748273F771}"/>
                </a:ext>
              </a:extLst>
            </p:cNvPr>
            <p:cNvGrpSpPr>
              <a:grpSpLocks/>
            </p:cNvGrpSpPr>
            <p:nvPr userDrawn="1"/>
          </p:nvGrpSpPr>
          <p:grpSpPr bwMode="auto">
            <a:xfrm>
              <a:off x="1728" y="2230"/>
              <a:ext cx="4027" cy="2085"/>
              <a:chOff x="1728" y="2230"/>
              <a:chExt cx="4027" cy="2085"/>
            </a:xfrm>
          </p:grpSpPr>
          <p:sp>
            <p:nvSpPr>
              <p:cNvPr id="1417222" name="Freeform 6">
                <a:extLst>
                  <a:ext uri="{FF2B5EF4-FFF2-40B4-BE49-F238E27FC236}">
                    <a16:creationId xmlns:a16="http://schemas.microsoft.com/office/drawing/2014/main" id="{B1BA0BAA-D54F-473A-2948-6591291F7C76}"/>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17223" name="Freeform 7">
                <a:extLst>
                  <a:ext uri="{FF2B5EF4-FFF2-40B4-BE49-F238E27FC236}">
                    <a16:creationId xmlns:a16="http://schemas.microsoft.com/office/drawing/2014/main" id="{6784ACB1-370F-6BF9-1D22-43DC710825C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417224" name="Freeform 8">
                <a:extLst>
                  <a:ext uri="{FF2B5EF4-FFF2-40B4-BE49-F238E27FC236}">
                    <a16:creationId xmlns:a16="http://schemas.microsoft.com/office/drawing/2014/main" id="{6261E8C0-517C-16CC-620C-BFE625497C6F}"/>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638" name="Freeform 9">
                <a:extLst>
                  <a:ext uri="{FF2B5EF4-FFF2-40B4-BE49-F238E27FC236}">
                    <a16:creationId xmlns:a16="http://schemas.microsoft.com/office/drawing/2014/main" id="{747D8898-86E7-A669-25C6-1906E4F891D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7226" name="Freeform 10">
                <a:extLst>
                  <a:ext uri="{FF2B5EF4-FFF2-40B4-BE49-F238E27FC236}">
                    <a16:creationId xmlns:a16="http://schemas.microsoft.com/office/drawing/2014/main" id="{62AD0AD7-9F5D-B400-D9D9-D6E6AA0636FC}"/>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1417227" name="Freeform 11">
              <a:extLst>
                <a:ext uri="{FF2B5EF4-FFF2-40B4-BE49-F238E27FC236}">
                  <a16:creationId xmlns:a16="http://schemas.microsoft.com/office/drawing/2014/main" id="{18CF25DB-AF34-E09A-8147-4A598684AE73}"/>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6634" name="Freeform 12">
              <a:extLst>
                <a:ext uri="{FF2B5EF4-FFF2-40B4-BE49-F238E27FC236}">
                  <a16:creationId xmlns:a16="http://schemas.microsoft.com/office/drawing/2014/main" id="{08018F6F-D614-F825-E445-CDC2F728F79F}"/>
                </a:ext>
              </a:extLst>
            </p:cNvPr>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17229" name="Rectangle 13">
            <a:extLst>
              <a:ext uri="{FF2B5EF4-FFF2-40B4-BE49-F238E27FC236}">
                <a16:creationId xmlns:a16="http://schemas.microsoft.com/office/drawing/2014/main" id="{F3A4554B-96A1-5729-6EEE-0E4ACFB05E74}"/>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17230" name="Rectangle 14">
            <a:extLst>
              <a:ext uri="{FF2B5EF4-FFF2-40B4-BE49-F238E27FC236}">
                <a16:creationId xmlns:a16="http://schemas.microsoft.com/office/drawing/2014/main" id="{CDA41F05-CDF3-A22D-7FA5-CF39AAC5F2AB}"/>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cs typeface="+mn-cs"/>
              </a:defRPr>
            </a:lvl1pPr>
          </a:lstStyle>
          <a:p>
            <a:pPr>
              <a:defRPr/>
            </a:pPr>
            <a:endParaRPr lang="en-US" altLang="en-US"/>
          </a:p>
        </p:txBody>
      </p:sp>
      <p:sp>
        <p:nvSpPr>
          <p:cNvPr id="1417231" name="Rectangle 15">
            <a:extLst>
              <a:ext uri="{FF2B5EF4-FFF2-40B4-BE49-F238E27FC236}">
                <a16:creationId xmlns:a16="http://schemas.microsoft.com/office/drawing/2014/main" id="{1703351D-DB49-C383-AA4D-2335E9EF2D5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43265439"/>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6435174-EB5D-106A-8ED6-B6AE08F7D35D}"/>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E9132515-5BFF-C422-2D33-8A35C2202AF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0BBA1F5E-A5B5-1A61-BC5F-7495EC2C20F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n-US"/>
          </a:p>
        </p:txBody>
      </p:sp>
      <p:sp>
        <p:nvSpPr>
          <p:cNvPr id="6149" name="Rectangle 5">
            <a:extLst>
              <a:ext uri="{FF2B5EF4-FFF2-40B4-BE49-F238E27FC236}">
                <a16:creationId xmlns:a16="http://schemas.microsoft.com/office/drawing/2014/main" id="{6E3400A3-2F27-99AA-0B0B-DA434E26773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n-US"/>
          </a:p>
        </p:txBody>
      </p:sp>
      <p:sp>
        <p:nvSpPr>
          <p:cNvPr id="6150" name="Rectangle 6">
            <a:extLst>
              <a:ext uri="{FF2B5EF4-FFF2-40B4-BE49-F238E27FC236}">
                <a16:creationId xmlns:a16="http://schemas.microsoft.com/office/drawing/2014/main" id="{67161B94-0E3C-EAD2-5BCF-2AE1D18F2150}"/>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0" tIns="45677" rIns="91350" bIns="45677" numCol="1" anchor="t" anchorCtr="0" compatLnSpc="1">
            <a:prstTxWarp prst="textNoShape">
              <a:avLst/>
            </a:prstTxWarp>
          </a:bodyPr>
          <a:lstStyle>
            <a:lvl1pPr algn="r" eaLnBrk="1" hangingPunct="1">
              <a:defRPr sz="1400">
                <a:solidFill>
                  <a:srgbClr val="000000"/>
                </a:solidFill>
              </a:defRPr>
            </a:lvl1pPr>
          </a:lstStyle>
          <a:p>
            <a:fld id="{6E826B0E-3E85-4583-A3DF-D27E5ED5C8D4}" type="slidenum">
              <a:rPr lang="en-US" altLang="en-US"/>
              <a:pPr/>
              <a:t>‹#›</a:t>
            </a:fld>
            <a:endParaRPr lang="en-US" altLang="en-US"/>
          </a:p>
        </p:txBody>
      </p:sp>
    </p:spTree>
    <p:extLst>
      <p:ext uri="{BB962C8B-B14F-4D97-AF65-F5344CB8AC3E}">
        <p14:creationId xmlns:p14="http://schemas.microsoft.com/office/powerpoint/2010/main" val="66589792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6772" algn="ctr" rtl="0" fontAlgn="base">
        <a:spcBef>
          <a:spcPct val="0"/>
        </a:spcBef>
        <a:spcAft>
          <a:spcPct val="0"/>
        </a:spcAft>
        <a:defRPr sz="4400">
          <a:solidFill>
            <a:schemeClr val="tx2"/>
          </a:solidFill>
          <a:latin typeface="Times New Roman" pitchFamily="18" charset="0"/>
          <a:cs typeface="Times New Roman" pitchFamily="18" charset="0"/>
        </a:defRPr>
      </a:lvl6pPr>
      <a:lvl7pPr marL="913548" algn="ctr" rtl="0" fontAlgn="base">
        <a:spcBef>
          <a:spcPct val="0"/>
        </a:spcBef>
        <a:spcAft>
          <a:spcPct val="0"/>
        </a:spcAft>
        <a:defRPr sz="4400">
          <a:solidFill>
            <a:schemeClr val="tx2"/>
          </a:solidFill>
          <a:latin typeface="Times New Roman" pitchFamily="18" charset="0"/>
          <a:cs typeface="Times New Roman" pitchFamily="18" charset="0"/>
        </a:defRPr>
      </a:lvl7pPr>
      <a:lvl8pPr marL="1370322" algn="ctr" rtl="0" fontAlgn="base">
        <a:spcBef>
          <a:spcPct val="0"/>
        </a:spcBef>
        <a:spcAft>
          <a:spcPct val="0"/>
        </a:spcAft>
        <a:defRPr sz="4400">
          <a:solidFill>
            <a:schemeClr val="tx2"/>
          </a:solidFill>
          <a:latin typeface="Times New Roman" pitchFamily="18" charset="0"/>
          <a:cs typeface="Times New Roman" pitchFamily="18" charset="0"/>
        </a:defRPr>
      </a:lvl8pPr>
      <a:lvl9pPr marL="1827094"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41413" indent="-227013" algn="l" rtl="0" eaLnBrk="0" fontAlgn="base" hangingPunct="0">
        <a:spcBef>
          <a:spcPct val="20000"/>
        </a:spcBef>
        <a:spcAft>
          <a:spcPct val="0"/>
        </a:spcAft>
        <a:buChar char="•"/>
        <a:defRPr sz="2400">
          <a:solidFill>
            <a:schemeClr val="tx1"/>
          </a:solidFill>
          <a:latin typeface="+mn-lt"/>
          <a:cs typeface="+mn-cs"/>
        </a:defRPr>
      </a:lvl3pPr>
      <a:lvl4pPr marL="1598613" indent="-227013" algn="l" rtl="0" eaLnBrk="0" fontAlgn="base" hangingPunct="0">
        <a:spcBef>
          <a:spcPct val="20000"/>
        </a:spcBef>
        <a:spcAft>
          <a:spcPct val="0"/>
        </a:spcAft>
        <a:buChar char="–"/>
        <a:defRPr sz="2000">
          <a:solidFill>
            <a:schemeClr val="tx1"/>
          </a:solidFill>
          <a:latin typeface="+mn-lt"/>
          <a:cs typeface="+mn-cs"/>
        </a:defRPr>
      </a:lvl4pPr>
      <a:lvl5pPr marL="2054225" indent="-227013" algn="l" rtl="0" eaLnBrk="0" fontAlgn="base" hangingPunct="0">
        <a:spcBef>
          <a:spcPct val="20000"/>
        </a:spcBef>
        <a:spcAft>
          <a:spcPct val="0"/>
        </a:spcAft>
        <a:buChar char="»"/>
        <a:defRPr sz="2000">
          <a:solidFill>
            <a:schemeClr val="tx1"/>
          </a:solidFill>
          <a:latin typeface="+mn-lt"/>
          <a:cs typeface="+mn-cs"/>
        </a:defRPr>
      </a:lvl5pPr>
      <a:lvl6pPr marL="2512255" indent="-228387" algn="l" rtl="0" fontAlgn="base">
        <a:spcBef>
          <a:spcPct val="20000"/>
        </a:spcBef>
        <a:spcAft>
          <a:spcPct val="0"/>
        </a:spcAft>
        <a:buChar char="»"/>
        <a:defRPr sz="2000">
          <a:solidFill>
            <a:schemeClr val="tx1"/>
          </a:solidFill>
          <a:latin typeface="+mn-lt"/>
          <a:cs typeface="+mn-cs"/>
        </a:defRPr>
      </a:lvl6pPr>
      <a:lvl7pPr marL="2969029" indent="-228387" algn="l" rtl="0" fontAlgn="base">
        <a:spcBef>
          <a:spcPct val="20000"/>
        </a:spcBef>
        <a:spcAft>
          <a:spcPct val="0"/>
        </a:spcAft>
        <a:buChar char="»"/>
        <a:defRPr sz="2000">
          <a:solidFill>
            <a:schemeClr val="tx1"/>
          </a:solidFill>
          <a:latin typeface="+mn-lt"/>
          <a:cs typeface="+mn-cs"/>
        </a:defRPr>
      </a:lvl7pPr>
      <a:lvl8pPr marL="3425803" indent="-228387" algn="l" rtl="0" fontAlgn="base">
        <a:spcBef>
          <a:spcPct val="20000"/>
        </a:spcBef>
        <a:spcAft>
          <a:spcPct val="0"/>
        </a:spcAft>
        <a:buChar char="»"/>
        <a:defRPr sz="2000">
          <a:solidFill>
            <a:schemeClr val="tx1"/>
          </a:solidFill>
          <a:latin typeface="+mn-lt"/>
          <a:cs typeface="+mn-cs"/>
        </a:defRPr>
      </a:lvl8pPr>
      <a:lvl9pPr marL="3882576" indent="-228387"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8" rtl="0" eaLnBrk="1" latinLnBrk="0" hangingPunct="1">
        <a:defRPr sz="1800" kern="1200">
          <a:solidFill>
            <a:schemeClr val="tx1"/>
          </a:solidFill>
          <a:latin typeface="+mn-lt"/>
          <a:ea typeface="+mn-ea"/>
          <a:cs typeface="+mn-cs"/>
        </a:defRPr>
      </a:lvl1pPr>
      <a:lvl2pPr marL="456772" algn="l" defTabSz="913548" rtl="0" eaLnBrk="1" latinLnBrk="0" hangingPunct="1">
        <a:defRPr sz="1800" kern="1200">
          <a:solidFill>
            <a:schemeClr val="tx1"/>
          </a:solidFill>
          <a:latin typeface="+mn-lt"/>
          <a:ea typeface="+mn-ea"/>
          <a:cs typeface="+mn-cs"/>
        </a:defRPr>
      </a:lvl2pPr>
      <a:lvl3pPr marL="913548" algn="l" defTabSz="913548" rtl="0" eaLnBrk="1" latinLnBrk="0" hangingPunct="1">
        <a:defRPr sz="1800" kern="1200">
          <a:solidFill>
            <a:schemeClr val="tx1"/>
          </a:solidFill>
          <a:latin typeface="+mn-lt"/>
          <a:ea typeface="+mn-ea"/>
          <a:cs typeface="+mn-cs"/>
        </a:defRPr>
      </a:lvl3pPr>
      <a:lvl4pPr marL="1370322" algn="l" defTabSz="913548" rtl="0" eaLnBrk="1" latinLnBrk="0" hangingPunct="1">
        <a:defRPr sz="1800" kern="1200">
          <a:solidFill>
            <a:schemeClr val="tx1"/>
          </a:solidFill>
          <a:latin typeface="+mn-lt"/>
          <a:ea typeface="+mn-ea"/>
          <a:cs typeface="+mn-cs"/>
        </a:defRPr>
      </a:lvl4pPr>
      <a:lvl5pPr marL="1827094" algn="l" defTabSz="913548" rtl="0" eaLnBrk="1" latinLnBrk="0" hangingPunct="1">
        <a:defRPr sz="1800" kern="1200">
          <a:solidFill>
            <a:schemeClr val="tx1"/>
          </a:solidFill>
          <a:latin typeface="+mn-lt"/>
          <a:ea typeface="+mn-ea"/>
          <a:cs typeface="+mn-cs"/>
        </a:defRPr>
      </a:lvl5pPr>
      <a:lvl6pPr marL="2283868" algn="l" defTabSz="913548" rtl="0" eaLnBrk="1" latinLnBrk="0" hangingPunct="1">
        <a:defRPr sz="1800" kern="1200">
          <a:solidFill>
            <a:schemeClr val="tx1"/>
          </a:solidFill>
          <a:latin typeface="+mn-lt"/>
          <a:ea typeface="+mn-ea"/>
          <a:cs typeface="+mn-cs"/>
        </a:defRPr>
      </a:lvl6pPr>
      <a:lvl7pPr marL="2740642" algn="l" defTabSz="913548" rtl="0" eaLnBrk="1" latinLnBrk="0" hangingPunct="1">
        <a:defRPr sz="1800" kern="1200">
          <a:solidFill>
            <a:schemeClr val="tx1"/>
          </a:solidFill>
          <a:latin typeface="+mn-lt"/>
          <a:ea typeface="+mn-ea"/>
          <a:cs typeface="+mn-cs"/>
        </a:defRPr>
      </a:lvl7pPr>
      <a:lvl8pPr marL="3197412" algn="l" defTabSz="913548" rtl="0" eaLnBrk="1" latinLnBrk="0" hangingPunct="1">
        <a:defRPr sz="1800" kern="1200">
          <a:solidFill>
            <a:schemeClr val="tx1"/>
          </a:solidFill>
          <a:latin typeface="+mn-lt"/>
          <a:ea typeface="+mn-ea"/>
          <a:cs typeface="+mn-cs"/>
        </a:defRPr>
      </a:lvl8pPr>
      <a:lvl9pPr marL="3654188" algn="l" defTabSz="91354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BE57A782-672C-6AF2-9915-324CBFDA614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D364221-2352-FE5C-01BA-EAB9EADA81A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0916" name="Rectangle 4">
            <a:extLst>
              <a:ext uri="{FF2B5EF4-FFF2-40B4-BE49-F238E27FC236}">
                <a16:creationId xmlns:a16="http://schemas.microsoft.com/office/drawing/2014/main" id="{3A54AFC9-5F7D-8516-A39F-F2662E7A0022}"/>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59FD0C60-DE19-486D-9385-7EA854F9D1B6}" type="datetimeFigureOut">
              <a:rPr lang="en-US" altLang="en-US"/>
              <a:pPr>
                <a:defRPr/>
              </a:pPr>
              <a:t>5/9/2023</a:t>
            </a:fld>
            <a:endParaRPr lang="en-US" altLang="en-US"/>
          </a:p>
        </p:txBody>
      </p:sp>
      <p:sp>
        <p:nvSpPr>
          <p:cNvPr id="550917" name="Rectangle 5">
            <a:extLst>
              <a:ext uri="{FF2B5EF4-FFF2-40B4-BE49-F238E27FC236}">
                <a16:creationId xmlns:a16="http://schemas.microsoft.com/office/drawing/2014/main" id="{367E2DE5-3FCD-CF0D-C2B8-0B2C48EE1618}"/>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550918" name="Rectangle 6">
            <a:extLst>
              <a:ext uri="{FF2B5EF4-FFF2-40B4-BE49-F238E27FC236}">
                <a16:creationId xmlns:a16="http://schemas.microsoft.com/office/drawing/2014/main" id="{8340350E-B6A5-154B-5B43-FF653453F11D}"/>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203B953-33FD-471C-A320-495ECEFC60A8}" type="slidenum">
              <a:rPr lang="en-US" altLang="en-US"/>
              <a:pPr/>
              <a:t>‹#›</a:t>
            </a:fld>
            <a:endParaRPr lang="en-US" altLang="en-US"/>
          </a:p>
        </p:txBody>
      </p:sp>
    </p:spTree>
    <p:extLst>
      <p:ext uri="{BB962C8B-B14F-4D97-AF65-F5344CB8AC3E}">
        <p14:creationId xmlns:p14="http://schemas.microsoft.com/office/powerpoint/2010/main" val="23321435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7" y="171898"/>
            <a:ext cx="842480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597" y="1315092"/>
            <a:ext cx="8424809" cy="4674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6023468"/>
            <a:ext cx="9144000" cy="834532"/>
          </a:xfrm>
          <a:prstGeom prst="rect">
            <a:avLst/>
          </a:prstGeom>
          <a:gradFill>
            <a:gsLst>
              <a:gs pos="27000">
                <a:srgbClr val="55A190"/>
              </a:gs>
              <a:gs pos="50000">
                <a:srgbClr val="009673"/>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BF1DD"/>
              </a:solidFill>
            </a:endParaRPr>
          </a:p>
        </p:txBody>
      </p:sp>
      <p:pic>
        <p:nvPicPr>
          <p:cNvPr id="4" name="Picture 3" descr="PNHP-logo.jpg"/>
          <p:cNvPicPr>
            <a:picLocks noChangeAspect="1"/>
          </p:cNvPicPr>
          <p:nvPr userDrawn="1"/>
        </p:nvPicPr>
        <p:blipFill rotWithShape="1">
          <a:blip r:embed="rId8">
            <a:clrChange>
              <a:clrFrom>
                <a:srgbClr val="13937D"/>
              </a:clrFrom>
              <a:clrTo>
                <a:srgbClr val="13937D">
                  <a:alpha val="0"/>
                </a:srgbClr>
              </a:clrTo>
            </a:clrChange>
            <a:extLst>
              <a:ext uri="{28A0092B-C50C-407E-A947-70E740481C1C}">
                <a14:useLocalDpi xmlns:a14="http://schemas.microsoft.com/office/drawing/2010/main" val="0"/>
              </a:ext>
            </a:extLst>
          </a:blip>
          <a:srcRect l="1728" t="4874" r="1299" b="13720"/>
          <a:stretch/>
        </p:blipFill>
        <p:spPr>
          <a:xfrm>
            <a:off x="-1" y="6023468"/>
            <a:ext cx="3964503" cy="834532"/>
          </a:xfrm>
          <a:prstGeom prst="rect">
            <a:avLst/>
          </a:prstGeom>
        </p:spPr>
      </p:pic>
    </p:spTree>
    <p:extLst>
      <p:ext uri="{BB962C8B-B14F-4D97-AF65-F5344CB8AC3E}">
        <p14:creationId xmlns:p14="http://schemas.microsoft.com/office/powerpoint/2010/main" val="42439597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685800" rtl="0" eaLnBrk="1" latinLnBrk="0" hangingPunct="1">
        <a:spcBef>
          <a:spcPct val="0"/>
        </a:spcBef>
        <a:buNone/>
        <a:defRPr sz="3600" kern="1200">
          <a:solidFill>
            <a:schemeClr val="tx1"/>
          </a:solidFill>
          <a:latin typeface="Franklin Gothic Medium" pitchFamily="34" charset="0"/>
          <a:ea typeface="+mj-ea"/>
          <a:cs typeface="+mj-cs"/>
        </a:defRPr>
      </a:lvl1pPr>
    </p:titleStyle>
    <p:bodyStyle>
      <a:lvl1pPr marL="257175" indent="-257175" algn="l" defTabSz="685800" rtl="0" eaLnBrk="1" latinLnBrk="0" hangingPunct="1">
        <a:spcBef>
          <a:spcPts val="0"/>
        </a:spcBef>
        <a:spcAft>
          <a:spcPts val="450"/>
        </a:spcAft>
        <a:buFont typeface="Arial" pitchFamily="34" charset="0"/>
        <a:buChar char="•"/>
        <a:defRPr sz="2400" kern="1200">
          <a:solidFill>
            <a:schemeClr val="tx1"/>
          </a:solidFill>
          <a:latin typeface="Franklin Gothic Medium" pitchFamily="34" charset="0"/>
          <a:ea typeface="+mn-ea"/>
          <a:cs typeface="+mn-cs"/>
        </a:defRPr>
      </a:lvl1pPr>
      <a:lvl2pPr marL="557213" indent="-214313" algn="l" defTabSz="685800" rtl="0" eaLnBrk="1" latinLnBrk="0" hangingPunct="1">
        <a:spcBef>
          <a:spcPts val="0"/>
        </a:spcBef>
        <a:spcAft>
          <a:spcPts val="450"/>
        </a:spcAft>
        <a:buFont typeface="Arial" pitchFamily="34" charset="0"/>
        <a:buChar char="•"/>
        <a:defRPr sz="2100" kern="1200">
          <a:solidFill>
            <a:schemeClr val="tx1"/>
          </a:solidFill>
          <a:latin typeface="Franklin Gothic Medium" pitchFamily="34" charset="0"/>
          <a:ea typeface="+mn-ea"/>
          <a:cs typeface="+mn-cs"/>
        </a:defRPr>
      </a:lvl2pPr>
      <a:lvl3pPr marL="857250" indent="-171450" algn="l" defTabSz="685800" rtl="0" eaLnBrk="1" latinLnBrk="0" hangingPunct="1">
        <a:spcBef>
          <a:spcPts val="0"/>
        </a:spcBef>
        <a:spcAft>
          <a:spcPts val="450"/>
        </a:spcAft>
        <a:buFont typeface="Arial" pitchFamily="34" charset="0"/>
        <a:buChar char="•"/>
        <a:defRPr sz="1800" kern="1200">
          <a:solidFill>
            <a:schemeClr val="tx1"/>
          </a:solidFill>
          <a:latin typeface="Franklin Gothic Medium" pitchFamily="34" charset="0"/>
          <a:ea typeface="+mn-ea"/>
          <a:cs typeface="+mn-cs"/>
        </a:defRPr>
      </a:lvl3pPr>
      <a:lvl4pPr marL="1200150" indent="-171450" algn="l" defTabSz="685800" rtl="0" eaLnBrk="1" latinLnBrk="0" hangingPunct="1">
        <a:spcBef>
          <a:spcPts val="0"/>
        </a:spcBef>
        <a:spcAft>
          <a:spcPts val="450"/>
        </a:spcAft>
        <a:buFont typeface="Arial" pitchFamily="34" charset="0"/>
        <a:buChar char="•"/>
        <a:defRPr sz="1500" kern="1200">
          <a:solidFill>
            <a:schemeClr val="tx1"/>
          </a:solidFill>
          <a:latin typeface="Franklin Gothic Medium" pitchFamily="34" charset="0"/>
          <a:ea typeface="+mn-ea"/>
          <a:cs typeface="+mn-cs"/>
        </a:defRPr>
      </a:lvl4pPr>
      <a:lvl5pPr marL="1543050" indent="-171450" algn="l" defTabSz="685800" rtl="0" eaLnBrk="1" latinLnBrk="0" hangingPunct="1">
        <a:spcBef>
          <a:spcPts val="0"/>
        </a:spcBef>
        <a:spcAft>
          <a:spcPts val="450"/>
        </a:spcAft>
        <a:buFont typeface="Arial" pitchFamily="34" charset="0"/>
        <a:buChar char="•"/>
        <a:defRPr sz="1350" kern="1200">
          <a:solidFill>
            <a:schemeClr val="tx1"/>
          </a:solidFill>
          <a:latin typeface="Franklin Gothic Medium"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 name="bk object 16"/>
          <p:cNvSpPr/>
          <p:nvPr/>
        </p:nvSpPr>
        <p:spPr>
          <a:xfrm>
            <a:off x="0" y="0"/>
            <a:ext cx="9144000" cy="914400"/>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rgbClr val="1F487C"/>
          </a:solidFill>
        </p:spPr>
        <p:txBody>
          <a:bodyPr wrap="square" lIns="0" tIns="0" rIns="0" bIns="0" rtlCol="0"/>
          <a:lstStyle/>
          <a:p>
            <a:pPr eaLnBrk="1" fontAlgn="auto" hangingPunct="1">
              <a:spcBef>
                <a:spcPts val="0"/>
              </a:spcBef>
              <a:spcAft>
                <a:spcPts val="0"/>
              </a:spcAft>
            </a:pPr>
            <a:endParaRPr sz="1350" dirty="0">
              <a:solidFill>
                <a:prstClr val="black"/>
              </a:solidFill>
              <a:latin typeface="Calibri"/>
            </a:endParaRPr>
          </a:p>
        </p:txBody>
      </p:sp>
      <p:sp>
        <p:nvSpPr>
          <p:cNvPr id="2" name="Holder 2"/>
          <p:cNvSpPr>
            <a:spLocks noGrp="1"/>
          </p:cNvSpPr>
          <p:nvPr>
            <p:ph type="title"/>
          </p:nvPr>
        </p:nvSpPr>
        <p:spPr>
          <a:xfrm>
            <a:off x="1122681" y="160846"/>
            <a:ext cx="6898639" cy="338554"/>
          </a:xfrm>
          <a:prstGeom prst="rect">
            <a:avLst/>
          </a:prstGeom>
        </p:spPr>
        <p:txBody>
          <a:bodyPr wrap="square" lIns="0" tIns="0" rIns="0" bIns="0">
            <a:spAutoFit/>
          </a:bodyPr>
          <a:lstStyle>
            <a:lvl1pPr>
              <a:defRPr sz="2200" b="1" i="0">
                <a:solidFill>
                  <a:schemeClr val="bg1"/>
                </a:solidFill>
                <a:latin typeface="Calibri"/>
                <a:cs typeface="Calibri"/>
              </a:defRPr>
            </a:lvl1pPr>
          </a:lstStyle>
          <a:p>
            <a:endParaRPr/>
          </a:p>
        </p:txBody>
      </p:sp>
      <p:sp>
        <p:nvSpPr>
          <p:cNvPr id="3" name="Holder 3"/>
          <p:cNvSpPr>
            <a:spLocks noGrp="1"/>
          </p:cNvSpPr>
          <p:nvPr>
            <p:ph type="body" idx="1"/>
          </p:nvPr>
        </p:nvSpPr>
        <p:spPr>
          <a:xfrm>
            <a:off x="1879245" y="1060687"/>
            <a:ext cx="538551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1" y="6377942"/>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lang="en-US" dirty="0">
              <a:solidFill>
                <a:prstClr val="black">
                  <a:tint val="75000"/>
                </a:prstClr>
              </a:solidFill>
            </a:endParaRPr>
          </a:p>
        </p:txBody>
      </p:sp>
      <p:sp>
        <p:nvSpPr>
          <p:cNvPr id="5" name="Holder 5"/>
          <p:cNvSpPr>
            <a:spLocks noGrp="1"/>
          </p:cNvSpPr>
          <p:nvPr>
            <p:ph type="dt" sz="half" idx="6"/>
          </p:nvPr>
        </p:nvSpPr>
        <p:spPr>
          <a:xfrm>
            <a:off x="457200" y="6377942"/>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5/9/2023</a:t>
            </a:fld>
            <a:endParaRPr lang="en-US" dirty="0">
              <a:solidFill>
                <a:prstClr val="black">
                  <a:tint val="75000"/>
                </a:prstClr>
              </a:solidFill>
            </a:endParaRPr>
          </a:p>
        </p:txBody>
      </p:sp>
      <p:sp>
        <p:nvSpPr>
          <p:cNvPr id="6" name="Holder 6"/>
          <p:cNvSpPr>
            <a:spLocks noGrp="1"/>
          </p:cNvSpPr>
          <p:nvPr>
            <p:ph type="sldNum" sz="quarter" idx="7"/>
          </p:nvPr>
        </p:nvSpPr>
        <p:spPr>
          <a:xfrm>
            <a:off x="6583680" y="6377942"/>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699302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7" y="171898"/>
            <a:ext cx="842480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597" y="1315092"/>
            <a:ext cx="8424809" cy="4674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6023468"/>
            <a:ext cx="9144000" cy="834532"/>
          </a:xfrm>
          <a:prstGeom prst="rect">
            <a:avLst/>
          </a:prstGeom>
          <a:gradFill>
            <a:gsLst>
              <a:gs pos="27000">
                <a:srgbClr val="55A190"/>
              </a:gs>
              <a:gs pos="50000">
                <a:srgbClr val="009673"/>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dirty="0">
              <a:solidFill>
                <a:srgbClr val="EBF1DD"/>
              </a:solidFill>
            </a:endParaRPr>
          </a:p>
        </p:txBody>
      </p:sp>
      <p:pic>
        <p:nvPicPr>
          <p:cNvPr id="4" name="Picture 3" descr="PNHP-logo.jpg"/>
          <p:cNvPicPr>
            <a:picLocks noChangeAspect="1"/>
          </p:cNvPicPr>
          <p:nvPr userDrawn="1"/>
        </p:nvPicPr>
        <p:blipFill rotWithShape="1">
          <a:blip r:embed="rId9">
            <a:clrChange>
              <a:clrFrom>
                <a:srgbClr val="13937D"/>
              </a:clrFrom>
              <a:clrTo>
                <a:srgbClr val="13937D">
                  <a:alpha val="0"/>
                </a:srgbClr>
              </a:clrTo>
            </a:clrChange>
            <a:extLst>
              <a:ext uri="{28A0092B-C50C-407E-A947-70E740481C1C}">
                <a14:useLocalDpi xmlns:a14="http://schemas.microsoft.com/office/drawing/2010/main" val="0"/>
              </a:ext>
            </a:extLst>
          </a:blip>
          <a:srcRect l="1728" t="4874" r="1299" b="13720"/>
          <a:stretch/>
        </p:blipFill>
        <p:spPr>
          <a:xfrm>
            <a:off x="-1" y="6023468"/>
            <a:ext cx="3964503" cy="834532"/>
          </a:xfrm>
          <a:prstGeom prst="rect">
            <a:avLst/>
          </a:prstGeom>
        </p:spPr>
      </p:pic>
    </p:spTree>
    <p:extLst>
      <p:ext uri="{BB962C8B-B14F-4D97-AF65-F5344CB8AC3E}">
        <p14:creationId xmlns:p14="http://schemas.microsoft.com/office/powerpoint/2010/main" val="29650108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ctr" defTabSz="685800" rtl="0" eaLnBrk="1" latinLnBrk="0" hangingPunct="1">
        <a:spcBef>
          <a:spcPct val="0"/>
        </a:spcBef>
        <a:buNone/>
        <a:defRPr sz="3600" kern="1200">
          <a:solidFill>
            <a:schemeClr val="tx1"/>
          </a:solidFill>
          <a:latin typeface="Franklin Gothic Medium" pitchFamily="34" charset="0"/>
          <a:ea typeface="+mj-ea"/>
          <a:cs typeface="+mj-cs"/>
        </a:defRPr>
      </a:lvl1pPr>
    </p:titleStyle>
    <p:bodyStyle>
      <a:lvl1pPr marL="257175" indent="-257175" algn="l" defTabSz="685800" rtl="0" eaLnBrk="1" latinLnBrk="0" hangingPunct="1">
        <a:spcBef>
          <a:spcPts val="0"/>
        </a:spcBef>
        <a:spcAft>
          <a:spcPts val="450"/>
        </a:spcAft>
        <a:buFont typeface="Arial" pitchFamily="34" charset="0"/>
        <a:buChar char="•"/>
        <a:defRPr sz="2400" kern="1200">
          <a:solidFill>
            <a:schemeClr val="tx1"/>
          </a:solidFill>
          <a:latin typeface="Franklin Gothic Medium" pitchFamily="34" charset="0"/>
          <a:ea typeface="+mn-ea"/>
          <a:cs typeface="+mn-cs"/>
        </a:defRPr>
      </a:lvl1pPr>
      <a:lvl2pPr marL="557213" indent="-214313" algn="l" defTabSz="685800" rtl="0" eaLnBrk="1" latinLnBrk="0" hangingPunct="1">
        <a:spcBef>
          <a:spcPts val="0"/>
        </a:spcBef>
        <a:spcAft>
          <a:spcPts val="450"/>
        </a:spcAft>
        <a:buFont typeface="Arial" pitchFamily="34" charset="0"/>
        <a:buChar char="•"/>
        <a:defRPr sz="2100" kern="1200">
          <a:solidFill>
            <a:schemeClr val="tx1"/>
          </a:solidFill>
          <a:latin typeface="Franklin Gothic Medium" pitchFamily="34" charset="0"/>
          <a:ea typeface="+mn-ea"/>
          <a:cs typeface="+mn-cs"/>
        </a:defRPr>
      </a:lvl2pPr>
      <a:lvl3pPr marL="857250" indent="-171450" algn="l" defTabSz="685800" rtl="0" eaLnBrk="1" latinLnBrk="0" hangingPunct="1">
        <a:spcBef>
          <a:spcPts val="0"/>
        </a:spcBef>
        <a:spcAft>
          <a:spcPts val="450"/>
        </a:spcAft>
        <a:buFont typeface="Arial" pitchFamily="34" charset="0"/>
        <a:buChar char="•"/>
        <a:defRPr sz="1800" kern="1200">
          <a:solidFill>
            <a:schemeClr val="tx1"/>
          </a:solidFill>
          <a:latin typeface="Franklin Gothic Medium" pitchFamily="34" charset="0"/>
          <a:ea typeface="+mn-ea"/>
          <a:cs typeface="+mn-cs"/>
        </a:defRPr>
      </a:lvl3pPr>
      <a:lvl4pPr marL="1200150" indent="-171450" algn="l" defTabSz="685800" rtl="0" eaLnBrk="1" latinLnBrk="0" hangingPunct="1">
        <a:spcBef>
          <a:spcPts val="0"/>
        </a:spcBef>
        <a:spcAft>
          <a:spcPts val="450"/>
        </a:spcAft>
        <a:buFont typeface="Arial" pitchFamily="34" charset="0"/>
        <a:buChar char="•"/>
        <a:defRPr sz="1500" kern="1200">
          <a:solidFill>
            <a:schemeClr val="tx1"/>
          </a:solidFill>
          <a:latin typeface="Franklin Gothic Medium" pitchFamily="34" charset="0"/>
          <a:ea typeface="+mn-ea"/>
          <a:cs typeface="+mn-cs"/>
        </a:defRPr>
      </a:lvl4pPr>
      <a:lvl5pPr marL="1543050" indent="-171450" algn="l" defTabSz="685800" rtl="0" eaLnBrk="1" latinLnBrk="0" hangingPunct="1">
        <a:spcBef>
          <a:spcPts val="0"/>
        </a:spcBef>
        <a:spcAft>
          <a:spcPts val="450"/>
        </a:spcAft>
        <a:buFont typeface="Arial" pitchFamily="34" charset="0"/>
        <a:buChar char="•"/>
        <a:defRPr sz="1350" kern="1200">
          <a:solidFill>
            <a:schemeClr val="tx1"/>
          </a:solidFill>
          <a:latin typeface="Franklin Gothic Medium"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8" y="171898"/>
            <a:ext cx="842480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598" y="1315092"/>
            <a:ext cx="8424809" cy="4674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6023468"/>
            <a:ext cx="9144000" cy="834532"/>
          </a:xfrm>
          <a:prstGeom prst="rect">
            <a:avLst/>
          </a:prstGeom>
          <a:gradFill>
            <a:gsLst>
              <a:gs pos="27000">
                <a:srgbClr val="55A190"/>
              </a:gs>
              <a:gs pos="50000">
                <a:srgbClr val="009673"/>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BF1DD"/>
              </a:solidFill>
            </a:endParaRPr>
          </a:p>
        </p:txBody>
      </p:sp>
      <p:pic>
        <p:nvPicPr>
          <p:cNvPr id="4" name="Picture 3" descr="PNHP-logo.jpg"/>
          <p:cNvPicPr>
            <a:picLocks noChangeAspect="1"/>
          </p:cNvPicPr>
          <p:nvPr userDrawn="1"/>
        </p:nvPicPr>
        <p:blipFill rotWithShape="1">
          <a:blip r:embed="rId8">
            <a:clrChange>
              <a:clrFrom>
                <a:srgbClr val="13937D"/>
              </a:clrFrom>
              <a:clrTo>
                <a:srgbClr val="13937D">
                  <a:alpha val="0"/>
                </a:srgbClr>
              </a:clrTo>
            </a:clrChange>
            <a:extLst>
              <a:ext uri="{28A0092B-C50C-407E-A947-70E740481C1C}">
                <a14:useLocalDpi xmlns:a14="http://schemas.microsoft.com/office/drawing/2010/main" val="0"/>
              </a:ext>
            </a:extLst>
          </a:blip>
          <a:srcRect l="1728" t="4874" r="1299" b="13720"/>
          <a:stretch/>
        </p:blipFill>
        <p:spPr>
          <a:xfrm>
            <a:off x="-1" y="6023468"/>
            <a:ext cx="3964503" cy="834532"/>
          </a:xfrm>
          <a:prstGeom prst="rect">
            <a:avLst/>
          </a:prstGeom>
        </p:spPr>
      </p:pic>
    </p:spTree>
    <p:extLst>
      <p:ext uri="{BB962C8B-B14F-4D97-AF65-F5344CB8AC3E}">
        <p14:creationId xmlns:p14="http://schemas.microsoft.com/office/powerpoint/2010/main" val="21843931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xStyles>
    <p:titleStyle>
      <a:lvl1pPr algn="ctr" defTabSz="514350" rtl="0" eaLnBrk="1" latinLnBrk="0" hangingPunct="1">
        <a:spcBef>
          <a:spcPct val="0"/>
        </a:spcBef>
        <a:buNone/>
        <a:defRPr sz="2700" kern="1200">
          <a:solidFill>
            <a:schemeClr val="tx1"/>
          </a:solidFill>
          <a:latin typeface="Franklin Gothic Medium" pitchFamily="34" charset="0"/>
          <a:ea typeface="+mj-ea"/>
          <a:cs typeface="+mj-cs"/>
        </a:defRPr>
      </a:lvl1pPr>
    </p:titleStyle>
    <p:bodyStyle>
      <a:lvl1pPr marL="192881" indent="-192881" algn="l" defTabSz="514350" rtl="0" eaLnBrk="1" latinLnBrk="0" hangingPunct="1">
        <a:spcBef>
          <a:spcPts val="0"/>
        </a:spcBef>
        <a:spcAft>
          <a:spcPts val="338"/>
        </a:spcAft>
        <a:buFont typeface="Arial" pitchFamily="34" charset="0"/>
        <a:buChar char="•"/>
        <a:defRPr sz="1800" kern="1200">
          <a:solidFill>
            <a:schemeClr val="tx1"/>
          </a:solidFill>
          <a:latin typeface="Franklin Gothic Medium" pitchFamily="34" charset="0"/>
          <a:ea typeface="+mn-ea"/>
          <a:cs typeface="+mn-cs"/>
        </a:defRPr>
      </a:lvl1pPr>
      <a:lvl2pPr marL="417910" indent="-160735" algn="l" defTabSz="514350" rtl="0" eaLnBrk="1" latinLnBrk="0" hangingPunct="1">
        <a:spcBef>
          <a:spcPts val="0"/>
        </a:spcBef>
        <a:spcAft>
          <a:spcPts val="338"/>
        </a:spcAft>
        <a:buFont typeface="Arial" pitchFamily="34" charset="0"/>
        <a:buChar char="•"/>
        <a:defRPr sz="1575" kern="1200">
          <a:solidFill>
            <a:schemeClr val="tx1"/>
          </a:solidFill>
          <a:latin typeface="Franklin Gothic Medium" pitchFamily="34" charset="0"/>
          <a:ea typeface="+mn-ea"/>
          <a:cs typeface="+mn-cs"/>
        </a:defRPr>
      </a:lvl2pPr>
      <a:lvl3pPr marL="642938" indent="-128588" algn="l" defTabSz="514350" rtl="0" eaLnBrk="1" latinLnBrk="0" hangingPunct="1">
        <a:spcBef>
          <a:spcPts val="0"/>
        </a:spcBef>
        <a:spcAft>
          <a:spcPts val="338"/>
        </a:spcAft>
        <a:buFont typeface="Arial" pitchFamily="34" charset="0"/>
        <a:buChar char="•"/>
        <a:defRPr sz="1350" kern="1200">
          <a:solidFill>
            <a:schemeClr val="tx1"/>
          </a:solidFill>
          <a:latin typeface="Franklin Gothic Medium" pitchFamily="34" charset="0"/>
          <a:ea typeface="+mn-ea"/>
          <a:cs typeface="+mn-cs"/>
        </a:defRPr>
      </a:lvl3pPr>
      <a:lvl4pPr marL="900113" indent="-128588" algn="l" defTabSz="514350" rtl="0" eaLnBrk="1" latinLnBrk="0" hangingPunct="1">
        <a:spcBef>
          <a:spcPts val="0"/>
        </a:spcBef>
        <a:spcAft>
          <a:spcPts val="338"/>
        </a:spcAft>
        <a:buFont typeface="Arial" pitchFamily="34" charset="0"/>
        <a:buChar char="•"/>
        <a:defRPr sz="1125" kern="1200">
          <a:solidFill>
            <a:schemeClr val="tx1"/>
          </a:solidFill>
          <a:latin typeface="Franklin Gothic Medium" pitchFamily="34" charset="0"/>
          <a:ea typeface="+mn-ea"/>
          <a:cs typeface="+mn-cs"/>
        </a:defRPr>
      </a:lvl4pPr>
      <a:lvl5pPr marL="1157288" indent="-128588" algn="l" defTabSz="514350" rtl="0" eaLnBrk="1" latinLnBrk="0" hangingPunct="1">
        <a:spcBef>
          <a:spcPts val="0"/>
        </a:spcBef>
        <a:spcAft>
          <a:spcPts val="338"/>
        </a:spcAft>
        <a:buFont typeface="Arial" pitchFamily="34" charset="0"/>
        <a:buChar char="•"/>
        <a:defRPr sz="1013" kern="1200">
          <a:solidFill>
            <a:schemeClr val="tx1"/>
          </a:solidFill>
          <a:latin typeface="Franklin Gothic Medium" pitchFamily="34" charset="0"/>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9597" y="171898"/>
            <a:ext cx="8424809"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597" y="1315092"/>
            <a:ext cx="8424809" cy="4674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6023468"/>
            <a:ext cx="9144000" cy="834532"/>
          </a:xfrm>
          <a:prstGeom prst="rect">
            <a:avLst/>
          </a:prstGeom>
          <a:gradFill>
            <a:gsLst>
              <a:gs pos="27000">
                <a:srgbClr val="55A190"/>
              </a:gs>
              <a:gs pos="50000">
                <a:srgbClr val="009673"/>
              </a:gs>
              <a:gs pos="100000">
                <a:schemeClr val="tx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EBF1DD"/>
              </a:solidFill>
            </a:endParaRPr>
          </a:p>
        </p:txBody>
      </p:sp>
      <p:pic>
        <p:nvPicPr>
          <p:cNvPr id="4" name="Picture 3" descr="PNHP-logo.jpg"/>
          <p:cNvPicPr>
            <a:picLocks noChangeAspect="1"/>
          </p:cNvPicPr>
          <p:nvPr userDrawn="1"/>
        </p:nvPicPr>
        <p:blipFill rotWithShape="1">
          <a:blip r:embed="rId8">
            <a:clrChange>
              <a:clrFrom>
                <a:srgbClr val="13937D"/>
              </a:clrFrom>
              <a:clrTo>
                <a:srgbClr val="13937D">
                  <a:alpha val="0"/>
                </a:srgbClr>
              </a:clrTo>
            </a:clrChange>
            <a:extLst>
              <a:ext uri="{28A0092B-C50C-407E-A947-70E740481C1C}">
                <a14:useLocalDpi xmlns:a14="http://schemas.microsoft.com/office/drawing/2010/main" val="0"/>
              </a:ext>
            </a:extLst>
          </a:blip>
          <a:srcRect l="1728" t="4874" r="1299" b="13720"/>
          <a:stretch/>
        </p:blipFill>
        <p:spPr>
          <a:xfrm>
            <a:off x="-1" y="6023468"/>
            <a:ext cx="3964503" cy="834532"/>
          </a:xfrm>
          <a:prstGeom prst="rect">
            <a:avLst/>
          </a:prstGeom>
        </p:spPr>
      </p:pic>
    </p:spTree>
    <p:extLst>
      <p:ext uri="{BB962C8B-B14F-4D97-AF65-F5344CB8AC3E}">
        <p14:creationId xmlns:p14="http://schemas.microsoft.com/office/powerpoint/2010/main" val="88432244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xStyles>
    <p:titleStyle>
      <a:lvl1pPr algn="ctr" defTabSz="685800" rtl="0" eaLnBrk="1" latinLnBrk="0" hangingPunct="1">
        <a:spcBef>
          <a:spcPct val="0"/>
        </a:spcBef>
        <a:buNone/>
        <a:defRPr sz="3600" kern="1200">
          <a:solidFill>
            <a:schemeClr val="tx1"/>
          </a:solidFill>
          <a:latin typeface="Franklin Gothic Medium" pitchFamily="34" charset="0"/>
          <a:ea typeface="+mj-ea"/>
          <a:cs typeface="+mj-cs"/>
        </a:defRPr>
      </a:lvl1pPr>
    </p:titleStyle>
    <p:bodyStyle>
      <a:lvl1pPr marL="257175" indent="-257175" algn="l" defTabSz="685800" rtl="0" eaLnBrk="1" latinLnBrk="0" hangingPunct="1">
        <a:spcBef>
          <a:spcPts val="0"/>
        </a:spcBef>
        <a:spcAft>
          <a:spcPts val="450"/>
        </a:spcAft>
        <a:buFont typeface="Arial" pitchFamily="34" charset="0"/>
        <a:buChar char="•"/>
        <a:defRPr sz="2400" kern="1200">
          <a:solidFill>
            <a:schemeClr val="tx1"/>
          </a:solidFill>
          <a:latin typeface="Franklin Gothic Medium" pitchFamily="34" charset="0"/>
          <a:ea typeface="+mn-ea"/>
          <a:cs typeface="+mn-cs"/>
        </a:defRPr>
      </a:lvl1pPr>
      <a:lvl2pPr marL="557213" indent="-214313" algn="l" defTabSz="685800" rtl="0" eaLnBrk="1" latinLnBrk="0" hangingPunct="1">
        <a:spcBef>
          <a:spcPts val="0"/>
        </a:spcBef>
        <a:spcAft>
          <a:spcPts val="450"/>
        </a:spcAft>
        <a:buFont typeface="Arial" pitchFamily="34" charset="0"/>
        <a:buChar char="•"/>
        <a:defRPr sz="2100" kern="1200">
          <a:solidFill>
            <a:schemeClr val="tx1"/>
          </a:solidFill>
          <a:latin typeface="Franklin Gothic Medium" pitchFamily="34" charset="0"/>
          <a:ea typeface="+mn-ea"/>
          <a:cs typeface="+mn-cs"/>
        </a:defRPr>
      </a:lvl2pPr>
      <a:lvl3pPr marL="857250" indent="-171450" algn="l" defTabSz="685800" rtl="0" eaLnBrk="1" latinLnBrk="0" hangingPunct="1">
        <a:spcBef>
          <a:spcPts val="0"/>
        </a:spcBef>
        <a:spcAft>
          <a:spcPts val="450"/>
        </a:spcAft>
        <a:buFont typeface="Arial" pitchFamily="34" charset="0"/>
        <a:buChar char="•"/>
        <a:defRPr sz="1800" kern="1200">
          <a:solidFill>
            <a:schemeClr val="tx1"/>
          </a:solidFill>
          <a:latin typeface="Franklin Gothic Medium" pitchFamily="34" charset="0"/>
          <a:ea typeface="+mn-ea"/>
          <a:cs typeface="+mn-cs"/>
        </a:defRPr>
      </a:lvl3pPr>
      <a:lvl4pPr marL="1200150" indent="-171450" algn="l" defTabSz="685800" rtl="0" eaLnBrk="1" latinLnBrk="0" hangingPunct="1">
        <a:spcBef>
          <a:spcPts val="0"/>
        </a:spcBef>
        <a:spcAft>
          <a:spcPts val="450"/>
        </a:spcAft>
        <a:buFont typeface="Arial" pitchFamily="34" charset="0"/>
        <a:buChar char="•"/>
        <a:defRPr sz="1500" kern="1200">
          <a:solidFill>
            <a:schemeClr val="tx1"/>
          </a:solidFill>
          <a:latin typeface="Franklin Gothic Medium" pitchFamily="34" charset="0"/>
          <a:ea typeface="+mn-ea"/>
          <a:cs typeface="+mn-cs"/>
        </a:defRPr>
      </a:lvl4pPr>
      <a:lvl5pPr marL="1543050" indent="-171450" algn="l" defTabSz="685800" rtl="0" eaLnBrk="1" latinLnBrk="0" hangingPunct="1">
        <a:spcBef>
          <a:spcPts val="0"/>
        </a:spcBef>
        <a:spcAft>
          <a:spcPts val="450"/>
        </a:spcAft>
        <a:buFont typeface="Arial" pitchFamily="34" charset="0"/>
        <a:buChar char="•"/>
        <a:defRPr sz="1350" kern="1200">
          <a:solidFill>
            <a:schemeClr val="tx1"/>
          </a:solidFill>
          <a:latin typeface="Franklin Gothic Medium"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D924E499-CEA3-0AC3-DCA2-EFC149708CF8}"/>
              </a:ext>
            </a:extLst>
          </p:cNvPr>
          <p:cNvPicPr>
            <a:picLocks noChangeAspect="1"/>
          </p:cNvPicPr>
          <p:nvPr userDrawn="1"/>
        </p:nvPicPr>
        <p:blipFill>
          <a:blip r:embed="rId23"/>
          <a:stretch>
            <a:fillRect/>
          </a:stretch>
        </p:blipFill>
        <p:spPr>
          <a:xfrm>
            <a:off x="6390826" y="6016752"/>
            <a:ext cx="2753174" cy="841248"/>
          </a:xfrm>
          <a:prstGeom prst="rect">
            <a:avLst/>
          </a:prstGeom>
        </p:spPr>
      </p:pic>
    </p:spTree>
    <p:extLst>
      <p:ext uri="{BB962C8B-B14F-4D97-AF65-F5344CB8AC3E}">
        <p14:creationId xmlns:p14="http://schemas.microsoft.com/office/powerpoint/2010/main" val="20611034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7" r:id="rId12"/>
    <p:sldLayoutId id="2147483748" r:id="rId13"/>
    <p:sldLayoutId id="2147483754" r:id="rId14"/>
    <p:sldLayoutId id="2147483755" r:id="rId15"/>
    <p:sldLayoutId id="2147483756" r:id="rId16"/>
    <p:sldLayoutId id="2147483761" r:id="rId17"/>
    <p:sldLayoutId id="2147483776" r:id="rId18"/>
    <p:sldLayoutId id="2147483783" r:id="rId19"/>
    <p:sldLayoutId id="2147483790" r:id="rId20"/>
    <p:sldLayoutId id="2147483727" r:id="rId2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5/9/2023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3055085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649" r:id="rId12"/>
    <p:sldLayoutId id="2147483652" r:id="rId13"/>
    <p:sldLayoutId id="2147483655" r:id="rId14"/>
    <p:sldLayoutId id="2147483804" r:id="rId15"/>
    <p:sldLayoutId id="2147483805" r:id="rId1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4A01D92-6359-C14D-9ACD-B7C611269033}"/>
              </a:ext>
            </a:extLst>
          </p:cNvPr>
          <p:cNvSpPr>
            <a:spLocks noGrp="1"/>
          </p:cNvSpPr>
          <p:nvPr>
            <p:ph type="title"/>
          </p:nvPr>
        </p:nvSpPr>
        <p:spPr>
          <a:xfrm>
            <a:off x="342900" y="457201"/>
            <a:ext cx="8455914" cy="1223197"/>
          </a:xfrm>
          <a:prstGeom prst="rect">
            <a:avLst/>
          </a:prstGeom>
        </p:spPr>
        <p:txBody>
          <a:bodyPr vert="horz" lIns="0" tIns="0" rIns="0" bIns="0" rtlCol="0" anchor="t" anchorCtr="0">
            <a:normAutofit/>
          </a:bodyPr>
          <a:lstStyle/>
          <a:p>
            <a:endParaRPr lang="en-US" dirty="0"/>
          </a:p>
        </p:txBody>
      </p:sp>
      <p:sp>
        <p:nvSpPr>
          <p:cNvPr id="8" name="Text Placeholder 2">
            <a:extLst>
              <a:ext uri="{FF2B5EF4-FFF2-40B4-BE49-F238E27FC236}">
                <a16:creationId xmlns:a16="http://schemas.microsoft.com/office/drawing/2014/main" id="{9394FFD7-6A4E-9E40-8A29-453A54C7B252}"/>
              </a:ext>
            </a:extLst>
          </p:cNvPr>
          <p:cNvSpPr>
            <a:spLocks noGrp="1"/>
          </p:cNvSpPr>
          <p:nvPr>
            <p:ph type="body" idx="1"/>
          </p:nvPr>
        </p:nvSpPr>
        <p:spPr>
          <a:xfrm>
            <a:off x="342900" y="1996068"/>
            <a:ext cx="8455914" cy="40389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CAB70309-2E17-7C48-9640-6AC54032591D}"/>
              </a:ext>
            </a:extLst>
          </p:cNvPr>
          <p:cNvSpPr>
            <a:spLocks noGrp="1"/>
          </p:cNvSpPr>
          <p:nvPr>
            <p:ph type="ftr" sz="quarter" idx="3"/>
          </p:nvPr>
        </p:nvSpPr>
        <p:spPr>
          <a:xfrm>
            <a:off x="342901" y="6366903"/>
            <a:ext cx="685097" cy="313187"/>
          </a:xfrm>
          <a:prstGeom prst="rect">
            <a:avLst/>
          </a:prstGeom>
          <a:blipFill>
            <a:blip r:embed="rId16"/>
            <a:stretch>
              <a:fillRect/>
            </a:stretch>
          </a:blipFill>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id="{438F8BCB-CA5C-614A-8E0F-D3255DA006C1}"/>
              </a:ext>
            </a:extLst>
          </p:cNvPr>
          <p:cNvSpPr>
            <a:spLocks noGrp="1"/>
          </p:cNvSpPr>
          <p:nvPr>
            <p:ph type="sldNum" sz="quarter" idx="4"/>
          </p:nvPr>
        </p:nvSpPr>
        <p:spPr>
          <a:xfrm>
            <a:off x="7056882" y="6366902"/>
            <a:ext cx="1740218" cy="313186"/>
          </a:xfrm>
          <a:prstGeom prst="rect">
            <a:avLst/>
          </a:prstGeom>
        </p:spPr>
        <p:txBody>
          <a:bodyPr vert="horz" lIns="0" tIns="0" rIns="0" bIns="0" rtlCol="0" anchor="ctr"/>
          <a:lstStyle>
            <a:lvl1pPr algn="r">
              <a:defRPr sz="750">
                <a:solidFill>
                  <a:schemeClr val="tx2"/>
                </a:solidFill>
              </a:defRPr>
            </a:lvl1pPr>
          </a:lstStyle>
          <a:p>
            <a:fld id="{AB51F9FB-93A4-6C4C-847E-B4D19E0F9229}" type="slidenum">
              <a:rPr lang="en-US" smtClean="0"/>
              <a:t>‹#›</a:t>
            </a:fld>
            <a:endParaRPr lang="en-US"/>
          </a:p>
        </p:txBody>
      </p:sp>
    </p:spTree>
    <p:extLst>
      <p:ext uri="{BB962C8B-B14F-4D97-AF65-F5344CB8AC3E}">
        <p14:creationId xmlns:p14="http://schemas.microsoft.com/office/powerpoint/2010/main" val="97664471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wmf"/><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9.xml"/><Relationship Id="rId4" Type="http://schemas.openxmlformats.org/officeDocument/2006/relationships/hyperlink" Target="https://www.commonwealthfund.org/sites/default/files/2020-01/Tikkanen_multinational_comparisons_hlt_sys_data_2019_01-30-2020.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9.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pn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6.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6.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6.wmf"/></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4563" name="Rectangle 3"/>
          <p:cNvSpPr>
            <a:spLocks noGrp="1" noChangeArrowheads="1"/>
          </p:cNvSpPr>
          <p:nvPr>
            <p:ph type="ctrTitle" sz="quarter"/>
          </p:nvPr>
        </p:nvSpPr>
        <p:spPr>
          <a:xfrm>
            <a:off x="1316736" y="117914"/>
            <a:ext cx="6286500" cy="970360"/>
          </a:xfrm>
        </p:spPr>
        <p:txBody>
          <a:bodyPr>
            <a:normAutofit/>
          </a:bodyPr>
          <a:lstStyle/>
          <a:p>
            <a:pPr algn="ctr">
              <a:defRPr/>
            </a:pPr>
            <a:r>
              <a:rPr lang="en-US" sz="3000" b="1" dirty="0">
                <a:solidFill>
                  <a:srgbClr val="FB420F"/>
                </a:solidFill>
                <a:effectLst>
                  <a:outerShdw blurRad="38100" dist="38100" dir="2700000" algn="tl">
                    <a:srgbClr val="FFFFFF"/>
                  </a:outerShdw>
                </a:effectLst>
              </a:rPr>
              <a:t>US Health Care 2023</a:t>
            </a:r>
            <a:br>
              <a:rPr lang="en-US" sz="3000" b="1" dirty="0">
                <a:solidFill>
                  <a:srgbClr val="FB420F"/>
                </a:solidFill>
                <a:effectLst>
                  <a:outerShdw blurRad="38100" dist="38100" dir="2700000" algn="tl">
                    <a:srgbClr val="FFFFFF"/>
                  </a:outerShdw>
                </a:effectLst>
              </a:rPr>
            </a:br>
            <a:endParaRPr lang="en-US" sz="2025" i="1" dirty="0">
              <a:solidFill>
                <a:srgbClr val="FB420F"/>
              </a:solidFill>
              <a:latin typeface="+mj-lt"/>
            </a:endParaRPr>
          </a:p>
        </p:txBody>
      </p:sp>
      <p:sp>
        <p:nvSpPr>
          <p:cNvPr id="7172" name="Rectangle 4"/>
          <p:cNvSpPr>
            <a:spLocks noGrp="1" noChangeArrowheads="1"/>
          </p:cNvSpPr>
          <p:nvPr>
            <p:ph type="subTitle" sz="quarter" idx="1"/>
          </p:nvPr>
        </p:nvSpPr>
        <p:spPr>
          <a:xfrm>
            <a:off x="3127517" y="2994493"/>
            <a:ext cx="4800600" cy="1058466"/>
          </a:xfrm>
        </p:spPr>
        <p:txBody>
          <a:bodyPr/>
          <a:lstStyle/>
          <a:p>
            <a:r>
              <a:rPr lang="en-US" sz="1200" b="1" dirty="0"/>
              <a:t> </a:t>
            </a:r>
          </a:p>
          <a:p>
            <a:endParaRPr lang="en-US" sz="1200" b="1" dirty="0"/>
          </a:p>
          <a:p>
            <a:r>
              <a:rPr lang="en-US" b="1" dirty="0"/>
              <a:t>,</a:t>
            </a:r>
          </a:p>
        </p:txBody>
      </p:sp>
      <p:sp>
        <p:nvSpPr>
          <p:cNvPr id="834565" name="Text Box 5"/>
          <p:cNvSpPr txBox="1">
            <a:spLocks noChangeArrowheads="1"/>
          </p:cNvSpPr>
          <p:nvPr/>
        </p:nvSpPr>
        <p:spPr bwMode="auto">
          <a:xfrm>
            <a:off x="1571624" y="3417931"/>
            <a:ext cx="6000750" cy="523220"/>
          </a:xfrm>
          <a:prstGeom prst="rect">
            <a:avLst/>
          </a:prstGeom>
          <a:noFill/>
          <a:ln w="9525">
            <a:noFill/>
            <a:miter lim="800000"/>
            <a:headEnd/>
            <a:tailEnd/>
          </a:ln>
          <a:effectLst/>
        </p:spPr>
        <p:txBody>
          <a:bodyPr>
            <a:spAutoFit/>
          </a:bodyPr>
          <a:lstStyle/>
          <a:p>
            <a:pPr algn="ctr" fontAlgn="base">
              <a:spcBef>
                <a:spcPct val="20000"/>
              </a:spcBef>
              <a:spcAft>
                <a:spcPct val="0"/>
              </a:spcAft>
              <a:defRPr/>
            </a:pPr>
            <a:r>
              <a:rPr lang="en-US" sz="2800" b="1" dirty="0">
                <a:solidFill>
                  <a:srgbClr val="7030A0"/>
                </a:solidFill>
                <a:effectLst>
                  <a:outerShdw blurRad="38100" dist="38100" dir="2700000" algn="tl">
                    <a:srgbClr val="FFFFFF"/>
                  </a:outerShdw>
                </a:effectLst>
                <a:latin typeface="Arial" charset="0"/>
                <a:ea typeface="ＭＳ Ｐゴシック" charset="0"/>
              </a:rPr>
              <a:t>May 9, 2023</a:t>
            </a:r>
          </a:p>
        </p:txBody>
      </p:sp>
      <p:sp>
        <p:nvSpPr>
          <p:cNvPr id="7174" name="Text Box 7"/>
          <p:cNvSpPr txBox="1">
            <a:spLocks noChangeArrowheads="1"/>
          </p:cNvSpPr>
          <p:nvPr/>
        </p:nvSpPr>
        <p:spPr bwMode="auto">
          <a:xfrm>
            <a:off x="7608586" y="5600700"/>
            <a:ext cx="39241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folHlink"/>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eaLnBrk="0" fontAlgn="base" hangingPunct="0">
              <a:spcBef>
                <a:spcPct val="50000"/>
              </a:spcBef>
              <a:spcAft>
                <a:spcPct val="0"/>
              </a:spcAft>
              <a:buClrTx/>
              <a:buNone/>
            </a:pPr>
            <a:endParaRPr lang="en-US" sz="1350" dirty="0">
              <a:solidFill>
                <a:srgbClr val="003300"/>
              </a:solidFill>
              <a:latin typeface="Tahoma" panose="020B0604030504040204" pitchFamily="34" charset="0"/>
              <a:ea typeface="ＭＳ Ｐゴシック" charset="0"/>
            </a:endParaRPr>
          </a:p>
        </p:txBody>
      </p:sp>
      <p:pic>
        <p:nvPicPr>
          <p:cNvPr id="7176" name="Picture 3" descr="C:\Program Files\Microsoft Office\Media\CntCD1\ClipArt5\j0286864.wm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57745" y="633109"/>
            <a:ext cx="1585295" cy="1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88615" y="4206846"/>
            <a:ext cx="5566769" cy="1323439"/>
          </a:xfrm>
          <a:prstGeom prst="rect">
            <a:avLst/>
          </a:prstGeom>
        </p:spPr>
        <p:txBody>
          <a:bodyPr wrap="square">
            <a:spAutoFit/>
          </a:bodyPr>
          <a:lstStyle/>
          <a:p>
            <a:pPr algn="ctr" eaLnBrk="0" fontAlgn="base" hangingPunct="0">
              <a:spcBef>
                <a:spcPct val="0"/>
              </a:spcBef>
              <a:spcAft>
                <a:spcPct val="0"/>
              </a:spcAft>
              <a:defRPr/>
            </a:pPr>
            <a:r>
              <a:rPr lang="en-US" b="1" dirty="0">
                <a:solidFill>
                  <a:srgbClr val="003300"/>
                </a:solidFill>
                <a:effectLst>
                  <a:outerShdw blurRad="38100" dist="38100" dir="2700000" algn="tl">
                    <a:srgbClr val="000000">
                      <a:alpha val="43137"/>
                    </a:srgbClr>
                  </a:outerShdw>
                </a:effectLst>
                <a:latin typeface="Times New Roman" charset="0"/>
                <a:ea typeface="ＭＳ Ｐゴシック" charset="0"/>
              </a:rPr>
              <a:t>Peter Orris, MD, MPH, FACP, FACOEM</a:t>
            </a:r>
          </a:p>
          <a:p>
            <a:pPr algn="ctr" eaLnBrk="0" fontAlgn="base" hangingPunct="0">
              <a:spcBef>
                <a:spcPct val="0"/>
              </a:spcBef>
              <a:spcAft>
                <a:spcPct val="0"/>
              </a:spcAft>
              <a:defRPr/>
            </a:pPr>
            <a:endParaRPr lang="en-US" b="1" dirty="0">
              <a:solidFill>
                <a:srgbClr val="003300"/>
              </a:solidFill>
              <a:effectLst>
                <a:outerShdw blurRad="38100" dist="38100" dir="2700000" algn="tl">
                  <a:srgbClr val="000000">
                    <a:alpha val="43137"/>
                  </a:srgbClr>
                </a:outerShdw>
              </a:effectLst>
              <a:latin typeface="Times New Roman" charset="0"/>
              <a:ea typeface="ＭＳ Ｐゴシック" charset="0"/>
            </a:endParaRPr>
          </a:p>
          <a:p>
            <a:pPr algn="ctr" eaLnBrk="0" fontAlgn="base" hangingPunct="0">
              <a:spcBef>
                <a:spcPct val="0"/>
              </a:spcBef>
              <a:spcAft>
                <a:spcPct val="0"/>
              </a:spcAft>
              <a:defRPr/>
            </a:pPr>
            <a:r>
              <a:rPr lang="en-US" sz="3200" b="1" dirty="0">
                <a:solidFill>
                  <a:schemeClr val="accent4">
                    <a:lumMod val="50000"/>
                  </a:schemeClr>
                </a:solidFill>
                <a:effectLst>
                  <a:outerShdw blurRad="38100" dist="38100" dir="2700000" algn="tl">
                    <a:srgbClr val="000000">
                      <a:alpha val="43137"/>
                    </a:srgbClr>
                  </a:outerShdw>
                </a:effectLst>
                <a:latin typeface="Times New Roman" charset="0"/>
                <a:ea typeface="ＭＳ Ｐゴシック" charset="0"/>
              </a:rPr>
              <a:t>GRAND ROUNDS</a:t>
            </a:r>
          </a:p>
          <a:p>
            <a:pPr algn="ctr" eaLnBrk="0" fontAlgn="base" hangingPunct="0">
              <a:spcBef>
                <a:spcPct val="0"/>
              </a:spcBef>
              <a:spcAft>
                <a:spcPct val="0"/>
              </a:spcAft>
              <a:defRPr/>
            </a:pPr>
            <a:endParaRPr lang="en-US" sz="1200" b="1" dirty="0">
              <a:solidFill>
                <a:srgbClr val="003300"/>
              </a:solidFill>
              <a:effectLst>
                <a:outerShdw blurRad="38100" dist="38100" dir="2700000" algn="tl">
                  <a:srgbClr val="000000">
                    <a:alpha val="43137"/>
                  </a:srgbClr>
                </a:outerShdw>
              </a:effectLst>
              <a:latin typeface="Times New Roman" charset="0"/>
              <a:ea typeface="ＭＳ Ｐゴシック"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9680" y="743878"/>
            <a:ext cx="1385565" cy="1411201"/>
          </a:xfrm>
          <a:prstGeom prst="rect">
            <a:avLst/>
          </a:prstGeom>
        </p:spPr>
      </p:pic>
      <p:pic>
        <p:nvPicPr>
          <p:cNvPr id="12" name="Picture 11"/>
          <p:cNvPicPr>
            <a:picLocks noChangeAspect="1"/>
          </p:cNvPicPr>
          <p:nvPr/>
        </p:nvPicPr>
        <p:blipFill rotWithShape="1">
          <a:blip r:embed="rId4"/>
          <a:srcRect t="17956" b="11494"/>
          <a:stretch/>
        </p:blipFill>
        <p:spPr>
          <a:xfrm>
            <a:off x="2797135" y="751544"/>
            <a:ext cx="3325701" cy="2354002"/>
          </a:xfrm>
          <a:prstGeom prst="rect">
            <a:avLst/>
          </a:prstGeom>
        </p:spPr>
      </p:pic>
      <p:sp>
        <p:nvSpPr>
          <p:cNvPr id="3" name="Rectangle 2"/>
          <p:cNvSpPr/>
          <p:nvPr/>
        </p:nvSpPr>
        <p:spPr>
          <a:xfrm>
            <a:off x="3333716" y="1547944"/>
            <a:ext cx="2252540" cy="1292662"/>
          </a:xfrm>
          <a:prstGeom prst="rect">
            <a:avLst/>
          </a:prstGeom>
        </p:spPr>
        <p:txBody>
          <a:bodyPr wrap="square">
            <a:spAutoFit/>
          </a:bodyPr>
          <a:lstStyle/>
          <a:p>
            <a:pPr eaLnBrk="0" fontAlgn="base" hangingPunct="0">
              <a:spcBef>
                <a:spcPct val="0"/>
              </a:spcBef>
              <a:spcAft>
                <a:spcPct val="0"/>
              </a:spcAft>
            </a:pPr>
            <a:r>
              <a:rPr lang="en-US" sz="2100" b="1" dirty="0">
                <a:solidFill>
                  <a:srgbClr val="003300"/>
                </a:solidFill>
                <a:effectLst>
                  <a:outerShdw blurRad="38100" dist="38100" dir="2700000" algn="tl">
                    <a:srgbClr val="FFFFFF"/>
                  </a:outerShdw>
                </a:effectLst>
                <a:latin typeface="Algerian" panose="04020705040A02060702" pitchFamily="82" charset="0"/>
                <a:ea typeface="ＭＳ Ｐゴシック" charset="0"/>
              </a:rPr>
              <a:t>Where Are We?</a:t>
            </a:r>
          </a:p>
          <a:p>
            <a:pPr algn="ctr" eaLnBrk="0" fontAlgn="base" hangingPunct="0">
              <a:spcBef>
                <a:spcPct val="0"/>
              </a:spcBef>
              <a:spcAft>
                <a:spcPct val="0"/>
              </a:spcAft>
            </a:pPr>
            <a:r>
              <a:rPr lang="en-US" sz="2100" b="1" dirty="0">
                <a:solidFill>
                  <a:srgbClr val="003300"/>
                </a:solidFill>
                <a:effectLst>
                  <a:outerShdw blurRad="38100" dist="38100" dir="2700000" algn="tl">
                    <a:srgbClr val="FFFFFF"/>
                  </a:outerShdw>
                </a:effectLst>
                <a:latin typeface="Algerian" panose="04020705040A02060702" pitchFamily="82" charset="0"/>
                <a:ea typeface="ＭＳ Ｐゴシック" charset="0"/>
              </a:rPr>
              <a:t>&amp;</a:t>
            </a:r>
          </a:p>
          <a:p>
            <a:pPr algn="ctr" eaLnBrk="0" fontAlgn="base" hangingPunct="0">
              <a:spcBef>
                <a:spcPct val="0"/>
              </a:spcBef>
              <a:spcAft>
                <a:spcPct val="0"/>
              </a:spcAft>
            </a:pPr>
            <a:r>
              <a:rPr lang="en-US" sz="2100" b="1" dirty="0">
                <a:solidFill>
                  <a:srgbClr val="003300"/>
                </a:solidFill>
                <a:effectLst>
                  <a:outerShdw blurRad="38100" dist="38100" dir="2700000" algn="tl">
                    <a:srgbClr val="FFFFFF"/>
                  </a:outerShdw>
                </a:effectLst>
                <a:latin typeface="Algerian" panose="04020705040A02060702" pitchFamily="82" charset="0"/>
                <a:ea typeface="ＭＳ Ｐゴシック" charset="0"/>
              </a:rPr>
              <a:t>Why?</a:t>
            </a:r>
            <a:r>
              <a:rPr lang="en-US" sz="3600" b="1" dirty="0">
                <a:solidFill>
                  <a:srgbClr val="003300"/>
                </a:solidFill>
                <a:effectLst>
                  <a:outerShdw blurRad="38100" dist="38100" dir="2700000" algn="tl">
                    <a:srgbClr val="FFFFFF"/>
                  </a:outerShdw>
                </a:effectLst>
                <a:latin typeface="Algerian" panose="04020705040A02060702" pitchFamily="82" charset="0"/>
                <a:ea typeface="ＭＳ Ｐゴシック" charset="0"/>
              </a:rPr>
              <a:t> </a:t>
            </a:r>
            <a:endParaRPr lang="en-US" sz="3600" dirty="0">
              <a:solidFill>
                <a:srgbClr val="003300"/>
              </a:solidFill>
              <a:latin typeface="Times New Roman" charset="0"/>
              <a:ea typeface="ＭＳ Ｐゴシック" charset="0"/>
            </a:endParaRPr>
          </a:p>
        </p:txBody>
      </p:sp>
      <p:pic>
        <p:nvPicPr>
          <p:cNvPr id="8" name="Picture 7">
            <a:extLst>
              <a:ext uri="{FF2B5EF4-FFF2-40B4-BE49-F238E27FC236}">
                <a16:creationId xmlns:a16="http://schemas.microsoft.com/office/drawing/2014/main" id="{7912DAF3-2596-C1B1-3E51-33D3462E56E0}"/>
              </a:ext>
            </a:extLst>
          </p:cNvPr>
          <p:cNvPicPr>
            <a:picLocks noChangeAspect="1"/>
          </p:cNvPicPr>
          <p:nvPr/>
        </p:nvPicPr>
        <p:blipFill rotWithShape="1">
          <a:blip r:embed="rId5"/>
          <a:srcRect l="4914" t="32266" r="64219" b="45986"/>
          <a:stretch/>
        </p:blipFill>
        <p:spPr>
          <a:xfrm>
            <a:off x="1694856" y="5438745"/>
            <a:ext cx="5754288" cy="1255041"/>
          </a:xfrm>
          <a:prstGeom prst="rect">
            <a:avLst/>
          </a:prstGeom>
        </p:spPr>
      </p:pic>
    </p:spTree>
    <p:extLst>
      <p:ext uri="{BB962C8B-B14F-4D97-AF65-F5344CB8AC3E}">
        <p14:creationId xmlns:p14="http://schemas.microsoft.com/office/powerpoint/2010/main" val="1262344505"/>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descr="Scan100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27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Scan100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76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Scan100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302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Scan100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258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descr="Scan100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5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Scan99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10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Scan99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99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Scan99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55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Scan99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198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8F5849DD-DEE8-0F42-A877-5B27594202E4}"/>
              </a:ext>
            </a:extLst>
          </p:cNvPr>
          <p:cNvPicPr>
            <a:picLocks noGrp="1" noChangeAspect="1"/>
          </p:cNvPicPr>
          <p:nvPr>
            <p:ph sz="half" idx="1"/>
          </p:nvPr>
        </p:nvPicPr>
        <p:blipFill>
          <a:blip r:embed="rId2"/>
          <a:stretch>
            <a:fillRect/>
          </a:stretch>
        </p:blipFill>
        <p:spPr>
          <a:xfrm>
            <a:off x="342900" y="2547207"/>
            <a:ext cx="4045744" cy="2643458"/>
          </a:xfrm>
        </p:spPr>
      </p:pic>
      <p:pic>
        <p:nvPicPr>
          <p:cNvPr id="9" name="Content Placeholder 8" descr="A close up of a map&#10;&#10;Description automatically generated">
            <a:extLst>
              <a:ext uri="{FF2B5EF4-FFF2-40B4-BE49-F238E27FC236}">
                <a16:creationId xmlns:a16="http://schemas.microsoft.com/office/drawing/2014/main" id="{61E57BD1-21CC-C845-A78D-CF886363135E}"/>
              </a:ext>
            </a:extLst>
          </p:cNvPr>
          <p:cNvPicPr>
            <a:picLocks noGrp="1" noChangeAspect="1"/>
          </p:cNvPicPr>
          <p:nvPr>
            <p:ph sz="half" idx="2"/>
          </p:nvPr>
        </p:nvPicPr>
        <p:blipFill>
          <a:blip r:embed="rId3"/>
          <a:stretch>
            <a:fillRect/>
          </a:stretch>
        </p:blipFill>
        <p:spPr>
          <a:xfrm>
            <a:off x="4755357" y="2504553"/>
            <a:ext cx="4042172" cy="2728766"/>
          </a:xfrm>
        </p:spPr>
      </p:pic>
      <p:sp>
        <p:nvSpPr>
          <p:cNvPr id="3" name="Title 2">
            <a:extLst>
              <a:ext uri="{FF2B5EF4-FFF2-40B4-BE49-F238E27FC236}">
                <a16:creationId xmlns:a16="http://schemas.microsoft.com/office/drawing/2014/main" id="{D4EA8D48-0099-3C4A-A679-9159AB9DFA26}"/>
              </a:ext>
            </a:extLst>
          </p:cNvPr>
          <p:cNvSpPr>
            <a:spLocks noGrp="1"/>
          </p:cNvSpPr>
          <p:nvPr>
            <p:ph type="title"/>
          </p:nvPr>
        </p:nvSpPr>
        <p:spPr/>
        <p:txBody>
          <a:bodyPr/>
          <a:lstStyle/>
          <a:p>
            <a:r>
              <a:rPr lang="en-US" dirty="0"/>
              <a:t>US healthcare is outstandingly inefficient</a:t>
            </a:r>
          </a:p>
        </p:txBody>
      </p:sp>
      <p:sp>
        <p:nvSpPr>
          <p:cNvPr id="2" name="TextBox 1">
            <a:extLst>
              <a:ext uri="{FF2B5EF4-FFF2-40B4-BE49-F238E27FC236}">
                <a16:creationId xmlns:a16="http://schemas.microsoft.com/office/drawing/2014/main" id="{0D656955-0797-1E48-8068-C2196A92F081}"/>
              </a:ext>
            </a:extLst>
          </p:cNvPr>
          <p:cNvSpPr txBox="1"/>
          <p:nvPr/>
        </p:nvSpPr>
        <p:spPr>
          <a:xfrm>
            <a:off x="342900" y="5516002"/>
            <a:ext cx="3538148" cy="507831"/>
          </a:xfrm>
          <a:prstGeom prst="rect">
            <a:avLst/>
          </a:prstGeom>
          <a:noFill/>
        </p:spPr>
        <p:txBody>
          <a:bodyPr wrap="none" rtlCol="0">
            <a:spAutoFit/>
          </a:bodyPr>
          <a:lstStyle/>
          <a:p>
            <a:pPr defTabSz="685800"/>
            <a:r>
              <a:rPr lang="en-US" sz="900" dirty="0">
                <a:solidFill>
                  <a:srgbClr val="2474BA"/>
                </a:solidFill>
                <a:latin typeface="Arial" panose="020B0604020202020204"/>
              </a:rPr>
              <a:t>Source: Multinational Comparisons of Health Systems Data, 2019</a:t>
            </a:r>
          </a:p>
          <a:p>
            <a:pPr defTabSz="685800"/>
            <a:r>
              <a:rPr lang="en-US" sz="900" dirty="0">
                <a:solidFill>
                  <a:srgbClr val="2474BA"/>
                </a:solidFill>
                <a:latin typeface="Arial" panose="020B0604020202020204"/>
              </a:rPr>
              <a:t> </a:t>
            </a:r>
            <a:r>
              <a:rPr lang="en-US" sz="900" dirty="0">
                <a:solidFill>
                  <a:srgbClr val="2474BA"/>
                </a:solidFill>
                <a:latin typeface="Arial" panose="020B0604020202020204"/>
                <a:hlinkClick r:id="rId4"/>
              </a:rPr>
              <a:t>Commonwealth Fund</a:t>
            </a:r>
            <a:endParaRPr lang="en-US" sz="900" dirty="0">
              <a:solidFill>
                <a:srgbClr val="2474BA"/>
              </a:solidFill>
              <a:latin typeface="Arial" panose="020B0604020202020204"/>
            </a:endParaRPr>
          </a:p>
          <a:p>
            <a:pPr defTabSz="685800"/>
            <a:endParaRPr lang="en-US" sz="900" dirty="0">
              <a:solidFill>
                <a:srgbClr val="2474BA"/>
              </a:solidFill>
              <a:latin typeface="Arial" panose="020B0604020202020204"/>
            </a:endParaRPr>
          </a:p>
        </p:txBody>
      </p:sp>
    </p:spTree>
    <p:extLst>
      <p:ext uri="{BB962C8B-B14F-4D97-AF65-F5344CB8AC3E}">
        <p14:creationId xmlns:p14="http://schemas.microsoft.com/office/powerpoint/2010/main" val="189600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59012" y="-29962"/>
            <a:ext cx="2517026" cy="854417"/>
          </a:xfrm>
        </p:spPr>
        <p:txBody>
          <a:bodyPr/>
          <a:lstStyle/>
          <a:p>
            <a:pPr algn="ctr">
              <a:defRPr/>
            </a:pPr>
            <a:r>
              <a:rPr lang="en-US" sz="1800" b="1" dirty="0"/>
              <a:t>BACKGROUND</a:t>
            </a:r>
          </a:p>
        </p:txBody>
      </p:sp>
      <p:pic>
        <p:nvPicPr>
          <p:cNvPr id="1003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534" b="6332"/>
          <a:stretch>
            <a:fillRect/>
          </a:stretch>
        </p:blipFill>
        <p:spPr>
          <a:xfrm>
            <a:off x="276315" y="152037"/>
            <a:ext cx="3475434" cy="2063353"/>
          </a:xfrm>
        </p:spPr>
      </p:pic>
      <p:sp>
        <p:nvSpPr>
          <p:cNvPr id="100356" name="Rectangle 5"/>
          <p:cNvSpPr>
            <a:spLocks noChangeArrowheads="1"/>
          </p:cNvSpPr>
          <p:nvPr/>
        </p:nvSpPr>
        <p:spPr bwMode="auto">
          <a:xfrm>
            <a:off x="342641" y="2215390"/>
            <a:ext cx="8525044"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en-US" b="1" dirty="0">
                <a:solidFill>
                  <a:srgbClr val="FFFFFF"/>
                </a:solidFill>
                <a:effectLst>
                  <a:outerShdw blurRad="38100" dist="38100" dir="2700000" algn="tl">
                    <a:srgbClr val="000000">
                      <a:alpha val="43137"/>
                    </a:srgbClr>
                  </a:outerShdw>
                </a:effectLst>
                <a:latin typeface="Tahoma" pitchFamily="34" charset="0"/>
                <a:ea typeface="ＭＳ Ｐゴシック" charset="0"/>
              </a:rPr>
              <a:t>Cook County Hospital:</a:t>
            </a:r>
          </a:p>
          <a:p>
            <a:pPr eaLnBrk="0" fontAlgn="base" hangingPunct="0">
              <a:spcBef>
                <a:spcPct val="0"/>
              </a:spcBef>
              <a:spcAft>
                <a:spcPct val="0"/>
              </a:spcAft>
            </a:pPr>
            <a:endParaRPr lang="en-US"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Internal Medicine Residency: 1975 – 1978</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Preventive Medicine Residency in Occupational &amp; Environmental Medicine 1977 - 1979</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Attending Physician Internal Medicine: 1979 – 2009</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Emergency Room: 1979 – 1980</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Inpatient &amp; Outpatient General Internal Medicine  1979 – 2009</a:t>
            </a: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President of the Medical Staff: 2001-2005</a:t>
            </a: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Medical Director Occupational Medicine Programs Mt. Sinai and Northwest Community Hospitals</a:t>
            </a: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Prof. Occupational and Environmental Health Sciences, UIC School of Public Health</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Adj. Prof of Internal Medicine , Rush University College of Medicine</a:t>
            </a: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Adj. Prof of Preventive Medicine, Feinberg School of Medicine, Northwestern University.</a:t>
            </a: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Taught Comparative International Health Systems at Northwestern for </a:t>
            </a:r>
            <a:r>
              <a:rPr lang="en-US" sz="1350" b="1" dirty="0" err="1">
                <a:solidFill>
                  <a:srgbClr val="FFFFFF"/>
                </a:solidFill>
                <a:effectLst>
                  <a:outerShdw blurRad="38100" dist="38100" dir="2700000" algn="tl">
                    <a:srgbClr val="000000">
                      <a:alpha val="43137"/>
                    </a:srgbClr>
                  </a:outerShdw>
                </a:effectLst>
                <a:latin typeface="Tahoma" pitchFamily="34" charset="0"/>
                <a:ea typeface="ＭＳ Ｐゴシック" charset="0"/>
              </a:rPr>
              <a:t>ove</a:t>
            </a:r>
            <a:r>
              <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rPr>
              <a:t> 15 years.</a:t>
            </a:r>
          </a:p>
          <a:p>
            <a:pPr eaLnBrk="0" fontAlgn="base" hangingPunct="0">
              <a:spcBef>
                <a:spcPct val="0"/>
              </a:spcBef>
              <a:spcAft>
                <a:spcPct val="0"/>
              </a:spcAft>
            </a:pPr>
            <a:endParaRPr lang="en-US" sz="1350" b="1" dirty="0">
              <a:solidFill>
                <a:srgbClr val="FFFFFF"/>
              </a:solidFill>
              <a:effectLst>
                <a:outerShdw blurRad="38100" dist="38100" dir="2700000" algn="tl">
                  <a:srgbClr val="000000">
                    <a:alpha val="43137"/>
                  </a:srgbClr>
                </a:outerShdw>
              </a:effectLst>
              <a:latin typeface="Tahoma" pitchFamily="34" charset="0"/>
              <a:ea typeface="ＭＳ Ｐゴシック" charset="0"/>
            </a:endParaRPr>
          </a:p>
          <a:p>
            <a:pPr eaLnBrk="0" fontAlgn="base" hangingPunct="0">
              <a:spcBef>
                <a:spcPct val="0"/>
              </a:spcBef>
              <a:spcAft>
                <a:spcPct val="0"/>
              </a:spcAft>
            </a:pPr>
            <a:endParaRPr lang="en-US" sz="1350" b="1" dirty="0">
              <a:solidFill>
                <a:srgbClr val="FFFFFF"/>
              </a:solidFill>
              <a:latin typeface="Tahoma" pitchFamily="34" charset="0"/>
              <a:ea typeface="ＭＳ Ｐゴシック" charset="0"/>
            </a:endParaRPr>
          </a:p>
        </p:txBody>
      </p:sp>
      <p:sp>
        <p:nvSpPr>
          <p:cNvPr id="100357" name="Rectangle 8"/>
          <p:cNvSpPr>
            <a:spLocks noChangeArrowheads="1"/>
          </p:cNvSpPr>
          <p:nvPr/>
        </p:nvSpPr>
        <p:spPr bwMode="auto">
          <a:xfrm>
            <a:off x="4408824" y="675882"/>
            <a:ext cx="30563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1200" b="1" dirty="0">
                <a:solidFill>
                  <a:schemeClr val="accent4">
                    <a:lumMod val="60000"/>
                    <a:lumOff val="40000"/>
                  </a:schemeClr>
                </a:solidFill>
                <a:effectLst>
                  <a:outerShdw blurRad="38100" dist="38100" dir="2700000" algn="tl">
                    <a:srgbClr val="000000">
                      <a:alpha val="43137"/>
                    </a:srgbClr>
                  </a:outerShdw>
                </a:effectLst>
                <a:latin typeface="Algerian" pitchFamily="82" charset="0"/>
                <a:ea typeface="ＭＳ Ｐゴシック" charset="0"/>
              </a:rPr>
              <a:t>Cook County Hospital has always been open to all patients, generally poor or destitute, and immigrants arrived in the city</a:t>
            </a:r>
            <a:r>
              <a:rPr lang="en-US" sz="1200" b="1" dirty="0">
                <a:solidFill>
                  <a:schemeClr val="accent4">
                    <a:lumMod val="60000"/>
                    <a:lumOff val="40000"/>
                  </a:schemeClr>
                </a:solidFill>
                <a:effectLst>
                  <a:outerShdw blurRad="38100" dist="38100" dir="2700000" algn="tl">
                    <a:srgbClr val="000000">
                      <a:alpha val="43137"/>
                    </a:srgbClr>
                  </a:outerShdw>
                </a:effectLst>
                <a:latin typeface="Tahoma" pitchFamily="34" charset="0"/>
                <a:ea typeface="ＭＳ Ｐゴシック" charset="0"/>
              </a:rPr>
              <a:t>. </a:t>
            </a:r>
          </a:p>
        </p:txBody>
      </p:sp>
      <p:sp>
        <p:nvSpPr>
          <p:cNvPr id="100358" name="Rectangle 9"/>
          <p:cNvSpPr>
            <a:spLocks noChangeArrowheads="1"/>
          </p:cNvSpPr>
          <p:nvPr/>
        </p:nvSpPr>
        <p:spPr bwMode="auto">
          <a:xfrm>
            <a:off x="4451091" y="1782899"/>
            <a:ext cx="2971800"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825" dirty="0">
                <a:latin typeface="Tahoma" pitchFamily="34" charset="0"/>
                <a:ea typeface="ＭＳ Ｐゴシック" charset="0"/>
              </a:rPr>
              <a:t>Raffensperger, John G., and Louis G. Boshes, eds. </a:t>
            </a:r>
            <a:r>
              <a:rPr lang="en-US" sz="825" i="1" dirty="0">
                <a:latin typeface="Tahoma" pitchFamily="34" charset="0"/>
                <a:ea typeface="ＭＳ Ｐゴシック" charset="0"/>
              </a:rPr>
              <a:t>The Old Lady on Harrison Street: Cook County Hospital, 1833–1995.</a:t>
            </a:r>
            <a:r>
              <a:rPr lang="en-US" sz="825" dirty="0">
                <a:latin typeface="Tahoma" pitchFamily="34" charset="0"/>
                <a:ea typeface="ＭＳ Ｐゴシック" charset="0"/>
              </a:rPr>
              <a:t> International Healthcare Ethics, vol. 3. 1997. </a:t>
            </a:r>
          </a:p>
        </p:txBody>
      </p:sp>
    </p:spTree>
    <p:extLst>
      <p:ext uri="{BB962C8B-B14F-4D97-AF65-F5344CB8AC3E}">
        <p14:creationId xmlns:p14="http://schemas.microsoft.com/office/powerpoint/2010/main" val="484522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BC6A-0242-2100-8054-2ADACED3C22A}"/>
              </a:ext>
            </a:extLst>
          </p:cNvPr>
          <p:cNvSpPr>
            <a:spLocks noGrp="1"/>
          </p:cNvSpPr>
          <p:nvPr>
            <p:ph type="title"/>
          </p:nvPr>
        </p:nvSpPr>
        <p:spPr/>
        <p:txBody>
          <a:bodyPr>
            <a:normAutofit/>
          </a:bodyPr>
          <a:lstStyle/>
          <a:p>
            <a:r>
              <a:rPr lang="en-US" sz="2700" dirty="0"/>
              <a:t>National Health Expenditures Rose by </a:t>
            </a:r>
            <a:br>
              <a:rPr lang="en-US" sz="2700" dirty="0"/>
            </a:br>
            <a:r>
              <a:rPr lang="en-US" sz="2700" dirty="0"/>
              <a:t>$365 Billion to $4.1 Trillion from 2019 to 2020</a:t>
            </a:r>
          </a:p>
        </p:txBody>
      </p:sp>
      <p:graphicFrame>
        <p:nvGraphicFramePr>
          <p:cNvPr id="4" name="Content Placeholder 3">
            <a:extLst>
              <a:ext uri="{FF2B5EF4-FFF2-40B4-BE49-F238E27FC236}">
                <a16:creationId xmlns:a16="http://schemas.microsoft.com/office/drawing/2014/main" id="{A9DE2BEC-6C17-0A2F-F72C-178F09A9BE14}"/>
              </a:ext>
            </a:extLst>
          </p:cNvPr>
          <p:cNvGraphicFramePr>
            <a:graphicFrameLocks noGrp="1"/>
          </p:cNvGraphicFramePr>
          <p:nvPr>
            <p:ph idx="1"/>
          </p:nvPr>
        </p:nvGraphicFramePr>
        <p:xfrm>
          <a:off x="320040" y="2000250"/>
          <a:ext cx="8481060" cy="33611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4B352451-E13E-8A2A-051D-845DEEEDDA48}"/>
              </a:ext>
            </a:extLst>
          </p:cNvPr>
          <p:cNvSpPr>
            <a:spLocks noGrp="1"/>
          </p:cNvSpPr>
          <p:nvPr>
            <p:ph type="body" idx="10"/>
          </p:nvPr>
        </p:nvSpPr>
        <p:spPr/>
        <p:txBody>
          <a:bodyPr/>
          <a:lstStyle/>
          <a:p>
            <a:r>
              <a:rPr lang="en-US" dirty="0">
                <a:latin typeface="+mn-lt"/>
              </a:rPr>
              <a:t>Center for Medicare and Medicaid Services, National Health Expenditures Account.   </a:t>
            </a:r>
          </a:p>
        </p:txBody>
      </p:sp>
      <p:grpSp>
        <p:nvGrpSpPr>
          <p:cNvPr id="9" name="Group 8">
            <a:extLst>
              <a:ext uri="{FF2B5EF4-FFF2-40B4-BE49-F238E27FC236}">
                <a16:creationId xmlns:a16="http://schemas.microsoft.com/office/drawing/2014/main" id="{67458136-EA26-2C06-81BD-200F3F8A804A}"/>
              </a:ext>
            </a:extLst>
          </p:cNvPr>
          <p:cNvGrpSpPr/>
          <p:nvPr/>
        </p:nvGrpSpPr>
        <p:grpSpPr>
          <a:xfrm>
            <a:off x="730737" y="4773121"/>
            <a:ext cx="2438229" cy="323165"/>
            <a:chOff x="4575031" y="3337178"/>
            <a:chExt cx="2955428" cy="430886"/>
          </a:xfrm>
        </p:grpSpPr>
        <p:sp>
          <p:nvSpPr>
            <p:cNvPr id="7" name="Rectangle 6">
              <a:extLst>
                <a:ext uri="{FF2B5EF4-FFF2-40B4-BE49-F238E27FC236}">
                  <a16:creationId xmlns:a16="http://schemas.microsoft.com/office/drawing/2014/main" id="{F5ADAE2A-D8DA-B479-B6D3-E353ED0DC244}"/>
                </a:ext>
              </a:extLst>
            </p:cNvPr>
            <p:cNvSpPr/>
            <p:nvPr/>
          </p:nvSpPr>
          <p:spPr>
            <a:xfrm>
              <a:off x="4575031" y="3401737"/>
              <a:ext cx="301769" cy="30176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500">
                <a:solidFill>
                  <a:srgbClr val="FFFFFF"/>
                </a:solidFill>
                <a:latin typeface="Arial" panose="020B0604020202020204"/>
              </a:endParaRPr>
            </a:p>
          </p:txBody>
        </p:sp>
        <p:sp>
          <p:nvSpPr>
            <p:cNvPr id="8" name="TextBox 7">
              <a:extLst>
                <a:ext uri="{FF2B5EF4-FFF2-40B4-BE49-F238E27FC236}">
                  <a16:creationId xmlns:a16="http://schemas.microsoft.com/office/drawing/2014/main" id="{C5FFC121-B9CB-0223-A522-535233EDEB18}"/>
                </a:ext>
              </a:extLst>
            </p:cNvPr>
            <p:cNvSpPr txBox="1"/>
            <p:nvPr/>
          </p:nvSpPr>
          <p:spPr>
            <a:xfrm>
              <a:off x="4862285" y="3337178"/>
              <a:ext cx="2668174" cy="430886"/>
            </a:xfrm>
            <a:prstGeom prst="rect">
              <a:avLst/>
            </a:prstGeom>
            <a:noFill/>
          </p:spPr>
          <p:txBody>
            <a:bodyPr wrap="none" rtlCol="0" anchor="ctr">
              <a:spAutoFit/>
            </a:bodyPr>
            <a:lstStyle/>
            <a:p>
              <a:pPr defTabSz="685800">
                <a:spcAft>
                  <a:spcPts val="900"/>
                </a:spcAft>
                <a:defRPr/>
              </a:pPr>
              <a:r>
                <a:rPr lang="en-US" sz="1500" dirty="0">
                  <a:solidFill>
                    <a:srgbClr val="FFFFFF"/>
                  </a:solidFill>
                  <a:latin typeface="Arial" panose="020B0604020202020204"/>
                </a:rPr>
                <a:t>Structures + Equipment</a:t>
              </a:r>
            </a:p>
          </p:txBody>
        </p:sp>
      </p:grpSp>
      <p:grpSp>
        <p:nvGrpSpPr>
          <p:cNvPr id="10" name="Group 9">
            <a:extLst>
              <a:ext uri="{FF2B5EF4-FFF2-40B4-BE49-F238E27FC236}">
                <a16:creationId xmlns:a16="http://schemas.microsoft.com/office/drawing/2014/main" id="{B0B14FA6-F320-C18C-EB6A-539FC42A2117}"/>
              </a:ext>
            </a:extLst>
          </p:cNvPr>
          <p:cNvGrpSpPr/>
          <p:nvPr/>
        </p:nvGrpSpPr>
        <p:grpSpPr>
          <a:xfrm>
            <a:off x="742027" y="5153249"/>
            <a:ext cx="2209576" cy="323165"/>
            <a:chOff x="4575031" y="3337178"/>
            <a:chExt cx="2678274" cy="430886"/>
          </a:xfrm>
        </p:grpSpPr>
        <p:sp>
          <p:nvSpPr>
            <p:cNvPr id="11" name="Rectangle 10">
              <a:extLst>
                <a:ext uri="{FF2B5EF4-FFF2-40B4-BE49-F238E27FC236}">
                  <a16:creationId xmlns:a16="http://schemas.microsoft.com/office/drawing/2014/main" id="{8510CC23-71D8-BDA0-5B6E-B0C58FF64BF5}"/>
                </a:ext>
              </a:extLst>
            </p:cNvPr>
            <p:cNvSpPr/>
            <p:nvPr/>
          </p:nvSpPr>
          <p:spPr>
            <a:xfrm>
              <a:off x="4575031" y="3401737"/>
              <a:ext cx="301769" cy="30176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500">
                <a:solidFill>
                  <a:srgbClr val="FFFFFF"/>
                </a:solidFill>
                <a:latin typeface="Arial" panose="020B0604020202020204"/>
              </a:endParaRPr>
            </a:p>
          </p:txBody>
        </p:sp>
        <p:sp>
          <p:nvSpPr>
            <p:cNvPr id="12" name="TextBox 11">
              <a:extLst>
                <a:ext uri="{FF2B5EF4-FFF2-40B4-BE49-F238E27FC236}">
                  <a16:creationId xmlns:a16="http://schemas.microsoft.com/office/drawing/2014/main" id="{A854ABDD-5641-5441-D8CB-88E0AA4D2AE5}"/>
                </a:ext>
              </a:extLst>
            </p:cNvPr>
            <p:cNvSpPr txBox="1"/>
            <p:nvPr/>
          </p:nvSpPr>
          <p:spPr>
            <a:xfrm>
              <a:off x="4862286" y="3337178"/>
              <a:ext cx="2391019" cy="430886"/>
            </a:xfrm>
            <a:prstGeom prst="rect">
              <a:avLst/>
            </a:prstGeom>
            <a:noFill/>
          </p:spPr>
          <p:txBody>
            <a:bodyPr wrap="none" rtlCol="0" anchor="ctr">
              <a:spAutoFit/>
            </a:bodyPr>
            <a:lstStyle/>
            <a:p>
              <a:pPr defTabSz="685800">
                <a:spcAft>
                  <a:spcPts val="900"/>
                </a:spcAft>
                <a:defRPr/>
              </a:pPr>
              <a:r>
                <a:rPr lang="en-US" sz="1500" dirty="0">
                  <a:solidFill>
                    <a:srgbClr val="FFFFFF"/>
                  </a:solidFill>
                  <a:latin typeface="Arial" panose="020B0604020202020204"/>
                </a:rPr>
                <a:t>Public Health Activity</a:t>
              </a:r>
            </a:p>
          </p:txBody>
        </p:sp>
      </p:grpSp>
      <p:grpSp>
        <p:nvGrpSpPr>
          <p:cNvPr id="13" name="Group 12">
            <a:extLst>
              <a:ext uri="{FF2B5EF4-FFF2-40B4-BE49-F238E27FC236}">
                <a16:creationId xmlns:a16="http://schemas.microsoft.com/office/drawing/2014/main" id="{9FFA2F06-B68B-4080-241A-9ABB62147998}"/>
              </a:ext>
            </a:extLst>
          </p:cNvPr>
          <p:cNvGrpSpPr/>
          <p:nvPr/>
        </p:nvGrpSpPr>
        <p:grpSpPr>
          <a:xfrm>
            <a:off x="3575968" y="4773121"/>
            <a:ext cx="2147380" cy="323165"/>
            <a:chOff x="4575031" y="3337178"/>
            <a:chExt cx="2863173" cy="430886"/>
          </a:xfrm>
        </p:grpSpPr>
        <p:sp>
          <p:nvSpPr>
            <p:cNvPr id="14" name="Rectangle 13">
              <a:extLst>
                <a:ext uri="{FF2B5EF4-FFF2-40B4-BE49-F238E27FC236}">
                  <a16:creationId xmlns:a16="http://schemas.microsoft.com/office/drawing/2014/main" id="{EC45A1E4-1B0A-D2FA-D461-D1BEB8733759}"/>
                </a:ext>
              </a:extLst>
            </p:cNvPr>
            <p:cNvSpPr/>
            <p:nvPr/>
          </p:nvSpPr>
          <p:spPr>
            <a:xfrm>
              <a:off x="4575031" y="3401737"/>
              <a:ext cx="301769" cy="30176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500">
                <a:solidFill>
                  <a:srgbClr val="FFFFFF"/>
                </a:solidFill>
                <a:latin typeface="Arial" panose="020B0604020202020204"/>
              </a:endParaRPr>
            </a:p>
          </p:txBody>
        </p:sp>
        <p:sp>
          <p:nvSpPr>
            <p:cNvPr id="15" name="TextBox 14">
              <a:extLst>
                <a:ext uri="{FF2B5EF4-FFF2-40B4-BE49-F238E27FC236}">
                  <a16:creationId xmlns:a16="http://schemas.microsoft.com/office/drawing/2014/main" id="{01381E59-F493-18DD-2AA8-C0D05AFF4490}"/>
                </a:ext>
              </a:extLst>
            </p:cNvPr>
            <p:cNvSpPr txBox="1"/>
            <p:nvPr/>
          </p:nvSpPr>
          <p:spPr>
            <a:xfrm>
              <a:off x="4862286" y="3337178"/>
              <a:ext cx="2575918" cy="430886"/>
            </a:xfrm>
            <a:prstGeom prst="rect">
              <a:avLst/>
            </a:prstGeom>
            <a:noFill/>
          </p:spPr>
          <p:txBody>
            <a:bodyPr wrap="none" rtlCol="0" anchor="ctr">
              <a:spAutoFit/>
            </a:bodyPr>
            <a:lstStyle/>
            <a:p>
              <a:pPr defTabSz="685800">
                <a:spcAft>
                  <a:spcPts val="900"/>
                </a:spcAft>
                <a:defRPr/>
              </a:pPr>
              <a:r>
                <a:rPr lang="en-US" sz="1500" dirty="0">
                  <a:solidFill>
                    <a:srgbClr val="FFFFFF"/>
                  </a:solidFill>
                  <a:latin typeface="Arial" panose="020B0604020202020204"/>
                </a:rPr>
                <a:t>Personal Healthcare</a:t>
              </a:r>
            </a:p>
          </p:txBody>
        </p:sp>
      </p:grpSp>
      <p:grpSp>
        <p:nvGrpSpPr>
          <p:cNvPr id="16" name="Group 15">
            <a:extLst>
              <a:ext uri="{FF2B5EF4-FFF2-40B4-BE49-F238E27FC236}">
                <a16:creationId xmlns:a16="http://schemas.microsoft.com/office/drawing/2014/main" id="{4BD16696-C584-DA93-3137-15C7101F67C8}"/>
              </a:ext>
            </a:extLst>
          </p:cNvPr>
          <p:cNvGrpSpPr/>
          <p:nvPr/>
        </p:nvGrpSpPr>
        <p:grpSpPr>
          <a:xfrm>
            <a:off x="3575970" y="5153249"/>
            <a:ext cx="1225655" cy="323165"/>
            <a:chOff x="4575031" y="3337178"/>
            <a:chExt cx="1634206" cy="430886"/>
          </a:xfrm>
        </p:grpSpPr>
        <p:sp>
          <p:nvSpPr>
            <p:cNvPr id="17" name="Rectangle 16">
              <a:extLst>
                <a:ext uri="{FF2B5EF4-FFF2-40B4-BE49-F238E27FC236}">
                  <a16:creationId xmlns:a16="http://schemas.microsoft.com/office/drawing/2014/main" id="{CF9FA62A-4365-1ABD-8C13-A4F171C724AB}"/>
                </a:ext>
              </a:extLst>
            </p:cNvPr>
            <p:cNvSpPr/>
            <p:nvPr/>
          </p:nvSpPr>
          <p:spPr>
            <a:xfrm>
              <a:off x="4575031" y="3401737"/>
              <a:ext cx="301769" cy="30176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500">
                <a:solidFill>
                  <a:srgbClr val="FFFFFF"/>
                </a:solidFill>
                <a:latin typeface="Arial" panose="020B0604020202020204"/>
              </a:endParaRPr>
            </a:p>
          </p:txBody>
        </p:sp>
        <p:sp>
          <p:nvSpPr>
            <p:cNvPr id="18" name="TextBox 17">
              <a:extLst>
                <a:ext uri="{FF2B5EF4-FFF2-40B4-BE49-F238E27FC236}">
                  <a16:creationId xmlns:a16="http://schemas.microsoft.com/office/drawing/2014/main" id="{941F5801-F611-56CE-E842-1CC543936FA5}"/>
                </a:ext>
              </a:extLst>
            </p:cNvPr>
            <p:cNvSpPr txBox="1"/>
            <p:nvPr/>
          </p:nvSpPr>
          <p:spPr>
            <a:xfrm>
              <a:off x="4862286" y="3337178"/>
              <a:ext cx="1346951" cy="430886"/>
            </a:xfrm>
            <a:prstGeom prst="rect">
              <a:avLst/>
            </a:prstGeom>
            <a:noFill/>
          </p:spPr>
          <p:txBody>
            <a:bodyPr wrap="none" rtlCol="0" anchor="ctr">
              <a:spAutoFit/>
            </a:bodyPr>
            <a:lstStyle/>
            <a:p>
              <a:pPr defTabSz="685800">
                <a:spcAft>
                  <a:spcPts val="900"/>
                </a:spcAft>
                <a:defRPr/>
              </a:pPr>
              <a:r>
                <a:rPr lang="en-US" sz="1500" dirty="0">
                  <a:solidFill>
                    <a:srgbClr val="FFFFFF"/>
                  </a:solidFill>
                  <a:latin typeface="Arial" panose="020B0604020202020204"/>
                </a:rPr>
                <a:t>Research</a:t>
              </a:r>
            </a:p>
          </p:txBody>
        </p:sp>
      </p:grpSp>
      <p:grpSp>
        <p:nvGrpSpPr>
          <p:cNvPr id="19" name="Group 18">
            <a:extLst>
              <a:ext uri="{FF2B5EF4-FFF2-40B4-BE49-F238E27FC236}">
                <a16:creationId xmlns:a16="http://schemas.microsoft.com/office/drawing/2014/main" id="{22B31CCE-402C-2117-CA7A-1F019A0FA8FC}"/>
              </a:ext>
            </a:extLst>
          </p:cNvPr>
          <p:cNvGrpSpPr/>
          <p:nvPr/>
        </p:nvGrpSpPr>
        <p:grpSpPr>
          <a:xfrm>
            <a:off x="6044588" y="4773120"/>
            <a:ext cx="2823030" cy="553998"/>
            <a:chOff x="4575031" y="3278360"/>
            <a:chExt cx="3764040" cy="738663"/>
          </a:xfrm>
        </p:grpSpPr>
        <p:sp>
          <p:nvSpPr>
            <p:cNvPr id="20" name="Rectangle 19">
              <a:extLst>
                <a:ext uri="{FF2B5EF4-FFF2-40B4-BE49-F238E27FC236}">
                  <a16:creationId xmlns:a16="http://schemas.microsoft.com/office/drawing/2014/main" id="{3F55C715-00E8-7B3D-2EAC-5312142276E6}"/>
                </a:ext>
              </a:extLst>
            </p:cNvPr>
            <p:cNvSpPr/>
            <p:nvPr/>
          </p:nvSpPr>
          <p:spPr>
            <a:xfrm>
              <a:off x="4575031" y="3496807"/>
              <a:ext cx="301769" cy="30176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500">
                <a:solidFill>
                  <a:srgbClr val="FFFFFF"/>
                </a:solidFill>
                <a:latin typeface="Arial" panose="020B0604020202020204"/>
              </a:endParaRPr>
            </a:p>
          </p:txBody>
        </p:sp>
        <p:sp>
          <p:nvSpPr>
            <p:cNvPr id="21" name="TextBox 20">
              <a:extLst>
                <a:ext uri="{FF2B5EF4-FFF2-40B4-BE49-F238E27FC236}">
                  <a16:creationId xmlns:a16="http://schemas.microsoft.com/office/drawing/2014/main" id="{1883F3E0-BF8C-FCFA-2D7E-6B8DB242C6DD}"/>
                </a:ext>
              </a:extLst>
            </p:cNvPr>
            <p:cNvSpPr txBox="1"/>
            <p:nvPr/>
          </p:nvSpPr>
          <p:spPr>
            <a:xfrm>
              <a:off x="4862286" y="3278360"/>
              <a:ext cx="3476785" cy="738663"/>
            </a:xfrm>
            <a:prstGeom prst="rect">
              <a:avLst/>
            </a:prstGeom>
            <a:noFill/>
          </p:spPr>
          <p:txBody>
            <a:bodyPr wrap="square" rtlCol="0" anchor="ctr">
              <a:spAutoFit/>
            </a:bodyPr>
            <a:lstStyle/>
            <a:p>
              <a:pPr defTabSz="685800">
                <a:defRPr/>
              </a:pPr>
              <a:r>
                <a:rPr lang="en-US" sz="1500" dirty="0">
                  <a:solidFill>
                    <a:srgbClr val="FFFFFF"/>
                  </a:solidFill>
                  <a:latin typeface="Arial" panose="020B0604020202020204"/>
                </a:rPr>
                <a:t>Total Admin + Net Cost of Health Insurance</a:t>
              </a:r>
            </a:p>
          </p:txBody>
        </p:sp>
      </p:grpSp>
      <p:graphicFrame>
        <p:nvGraphicFramePr>
          <p:cNvPr id="3" name="Table 4">
            <a:extLst>
              <a:ext uri="{FF2B5EF4-FFF2-40B4-BE49-F238E27FC236}">
                <a16:creationId xmlns:a16="http://schemas.microsoft.com/office/drawing/2014/main" id="{89ADA009-4726-659C-D87C-593B437215EB}"/>
              </a:ext>
            </a:extLst>
          </p:cNvPr>
          <p:cNvGraphicFramePr>
            <a:graphicFrameLocks noGrp="1"/>
          </p:cNvGraphicFramePr>
          <p:nvPr/>
        </p:nvGraphicFramePr>
        <p:xfrm>
          <a:off x="320040" y="2026166"/>
          <a:ext cx="1208321" cy="2463600"/>
        </p:xfrm>
        <a:graphic>
          <a:graphicData uri="http://schemas.openxmlformats.org/drawingml/2006/table">
            <a:tbl>
              <a:tblPr>
                <a:tableStyleId>{5C22544A-7EE6-4342-B048-85BDC9FD1C3A}</a:tableStyleId>
              </a:tblPr>
              <a:tblGrid>
                <a:gridCol w="1208321">
                  <a:extLst>
                    <a:ext uri="{9D8B030D-6E8A-4147-A177-3AD203B41FA5}">
                      <a16:colId xmlns:a16="http://schemas.microsoft.com/office/drawing/2014/main" val="3998901561"/>
                    </a:ext>
                  </a:extLst>
                </a:gridCol>
              </a:tblGrid>
              <a:tr h="492720">
                <a:tc>
                  <a:txBody>
                    <a:bodyPr/>
                    <a:lstStyle/>
                    <a:p>
                      <a:pPr algn="r"/>
                      <a:r>
                        <a:rPr lang="en-US" sz="1500" dirty="0">
                          <a:solidFill>
                            <a:schemeClr val="bg1"/>
                          </a:solidFill>
                        </a:rPr>
                        <a:t>$4 Trillion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806567"/>
                  </a:ext>
                </a:extLst>
              </a:tr>
              <a:tr h="492720">
                <a:tc>
                  <a:txBody>
                    <a:bodyPr/>
                    <a:lstStyle/>
                    <a:p>
                      <a:pPr algn="r"/>
                      <a:r>
                        <a:rPr lang="en-US" sz="1500" dirty="0">
                          <a:solidFill>
                            <a:schemeClr val="bg1"/>
                          </a:solidFill>
                        </a:rPr>
                        <a:t>$3 Trillion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445621"/>
                  </a:ext>
                </a:extLst>
              </a:tr>
              <a:tr h="492720">
                <a:tc>
                  <a:txBody>
                    <a:bodyPr/>
                    <a:lstStyle/>
                    <a:p>
                      <a:pPr algn="r"/>
                      <a:r>
                        <a:rPr lang="en-US" sz="1500" dirty="0">
                          <a:solidFill>
                            <a:schemeClr val="bg1"/>
                          </a:solidFill>
                        </a:rPr>
                        <a:t>$2 Trillion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8922249"/>
                  </a:ext>
                </a:extLst>
              </a:tr>
              <a:tr h="492720">
                <a:tc>
                  <a:txBody>
                    <a:bodyPr/>
                    <a:lstStyle/>
                    <a:p>
                      <a:pPr algn="r"/>
                      <a:r>
                        <a:rPr lang="en-US" sz="1500" dirty="0">
                          <a:solidFill>
                            <a:schemeClr val="bg1"/>
                          </a:solidFill>
                        </a:rPr>
                        <a:t>$1 Trillion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20830"/>
                  </a:ext>
                </a:extLst>
              </a:tr>
              <a:tr h="492720">
                <a:tc>
                  <a:txBody>
                    <a:bodyPr/>
                    <a:lstStyle/>
                    <a:p>
                      <a:pPr algn="r"/>
                      <a:r>
                        <a:rPr lang="en-US" sz="1500" dirty="0">
                          <a:solidFill>
                            <a:schemeClr val="bg1"/>
                          </a:solidFill>
                        </a:rPr>
                        <a:t> </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2970980"/>
                  </a:ext>
                </a:extLst>
              </a:tr>
            </a:tbl>
          </a:graphicData>
        </a:graphic>
      </p:graphicFrame>
    </p:spTree>
    <p:extLst>
      <p:ext uri="{BB962C8B-B14F-4D97-AF65-F5344CB8AC3E}">
        <p14:creationId xmlns:p14="http://schemas.microsoft.com/office/powerpoint/2010/main" val="2078292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4" name="Rectangle 13"/>
          <p:cNvSpPr/>
          <p:nvPr/>
        </p:nvSpPr>
        <p:spPr>
          <a:xfrm>
            <a:off x="2745030" y="2220278"/>
            <a:ext cx="4168293" cy="2077974"/>
          </a:xfrm>
          <a:prstGeom prst="rect">
            <a:avLst/>
          </a:prstGeom>
          <a:solidFill>
            <a:schemeClr val="bg1"/>
          </a:solidFill>
          <a:ln w="9525" cmpd="sng">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dirty="0">
              <a:solidFill>
                <a:srgbClr val="EBF1DD"/>
              </a:solidFill>
              <a:latin typeface="Calibri"/>
            </a:endParaRPr>
          </a:p>
        </p:txBody>
      </p:sp>
      <p:graphicFrame>
        <p:nvGraphicFramePr>
          <p:cNvPr id="16" name="Table 15"/>
          <p:cNvGraphicFramePr>
            <a:graphicFrameLocks noGrp="1"/>
          </p:cNvGraphicFramePr>
          <p:nvPr/>
        </p:nvGraphicFramePr>
        <p:xfrm>
          <a:off x="2749145" y="2360184"/>
          <a:ext cx="4160063" cy="1608890"/>
        </p:xfrm>
        <a:graphic>
          <a:graphicData uri="http://schemas.openxmlformats.org/drawingml/2006/table">
            <a:tbl>
              <a:tblPr firstRow="1" bandRow="1">
                <a:tableStyleId>{2D5ABB26-0587-4C30-8999-92F81FD0307C}</a:tableStyleId>
              </a:tblPr>
              <a:tblGrid>
                <a:gridCol w="4160063">
                  <a:extLst>
                    <a:ext uri="{9D8B030D-6E8A-4147-A177-3AD203B41FA5}">
                      <a16:colId xmlns:a16="http://schemas.microsoft.com/office/drawing/2014/main" val="20000"/>
                    </a:ext>
                  </a:extLst>
                </a:gridCol>
              </a:tblGrid>
              <a:tr h="321778">
                <a:tc>
                  <a:txBody>
                    <a:bodyPr/>
                    <a:lstStyle/>
                    <a:p>
                      <a:endParaRPr lang="en-US" sz="800" dirty="0"/>
                    </a:p>
                  </a:txBody>
                  <a:tcPr marL="51435" marR="51435" marT="25718" marB="25718">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321778">
                <a:tc>
                  <a:txBody>
                    <a:bodyPr/>
                    <a:lstStyle/>
                    <a:p>
                      <a:endParaRPr lang="en-US" sz="800" dirty="0"/>
                    </a:p>
                  </a:txBody>
                  <a:tcPr marL="51435" marR="51435" marT="25718" marB="25718">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321778">
                <a:tc>
                  <a:txBody>
                    <a:bodyPr/>
                    <a:lstStyle/>
                    <a:p>
                      <a:endParaRPr lang="en-US" sz="800" dirty="0"/>
                    </a:p>
                  </a:txBody>
                  <a:tcPr marL="51435" marR="51435" marT="25718" marB="25718">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321778">
                <a:tc>
                  <a:txBody>
                    <a:bodyPr/>
                    <a:lstStyle/>
                    <a:p>
                      <a:endParaRPr lang="en-US" sz="800" dirty="0"/>
                    </a:p>
                  </a:txBody>
                  <a:tcPr marL="51435" marR="51435" marT="25718" marB="25718">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321778">
                <a:tc>
                  <a:txBody>
                    <a:bodyPr/>
                    <a:lstStyle/>
                    <a:p>
                      <a:endParaRPr lang="en-US" sz="800" dirty="0"/>
                    </a:p>
                  </a:txBody>
                  <a:tcPr marL="51435" marR="51435" marT="25718" marB="25718">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itle 4"/>
          <p:cNvSpPr>
            <a:spLocks noGrp="1"/>
          </p:cNvSpPr>
          <p:nvPr>
            <p:ph type="title"/>
          </p:nvPr>
        </p:nvSpPr>
        <p:spPr>
          <a:xfrm>
            <a:off x="2000250" y="1596880"/>
            <a:ext cx="5143500" cy="642938"/>
          </a:xfrm>
        </p:spPr>
        <p:txBody>
          <a:bodyPr>
            <a:normAutofit/>
          </a:bodyPr>
          <a:lstStyle/>
          <a:p>
            <a:r>
              <a:rPr lang="en-US" sz="2250" dirty="0"/>
              <a:t>Growth of Physicians and Administrators</a:t>
            </a:r>
          </a:p>
        </p:txBody>
      </p:sp>
      <p:sp>
        <p:nvSpPr>
          <p:cNvPr id="7" name="TextBox 6"/>
          <p:cNvSpPr txBox="1"/>
          <p:nvPr/>
        </p:nvSpPr>
        <p:spPr>
          <a:xfrm>
            <a:off x="4232078" y="4921311"/>
            <a:ext cx="2911675" cy="403957"/>
          </a:xfrm>
          <a:prstGeom prst="rect">
            <a:avLst/>
          </a:prstGeom>
          <a:noFill/>
        </p:spPr>
        <p:txBody>
          <a:bodyPr wrap="square" rtlCol="0" anchor="ctr">
            <a:spAutoFit/>
          </a:bodyPr>
          <a:lstStyle/>
          <a:p>
            <a:pPr algn="r" eaLnBrk="0" fontAlgn="base" hangingPunct="0">
              <a:spcBef>
                <a:spcPct val="0"/>
              </a:spcBef>
              <a:spcAft>
                <a:spcPct val="0"/>
              </a:spcAft>
            </a:pPr>
            <a:r>
              <a:rPr lang="en-US" sz="675" dirty="0">
                <a:solidFill>
                  <a:srgbClr val="0000CC"/>
                </a:solidFill>
                <a:latin typeface="Franklin Gothic Book" pitchFamily="34" charset="0"/>
                <a:ea typeface="ＭＳ Ｐゴシック" charset="0"/>
              </a:rPr>
              <a:t>Managers shown as 3-year moving average. Data updated through 2014</a:t>
            </a:r>
          </a:p>
          <a:p>
            <a:pPr algn="r" eaLnBrk="0" fontAlgn="base" hangingPunct="0">
              <a:spcBef>
                <a:spcPct val="0"/>
              </a:spcBef>
              <a:spcAft>
                <a:spcPct val="0"/>
              </a:spcAft>
            </a:pPr>
            <a:r>
              <a:rPr lang="en-US" sz="675" dirty="0">
                <a:solidFill>
                  <a:srgbClr val="0000CC"/>
                </a:solidFill>
                <a:latin typeface="Franklin Gothic Book" pitchFamily="34" charset="0"/>
                <a:ea typeface="ＭＳ Ｐゴシック" charset="0"/>
              </a:rPr>
              <a:t>Bureau of Labor Statistics; NCHS; Himmelstein/Woolhandler analysis of CPS  </a:t>
            </a:r>
          </a:p>
        </p:txBody>
      </p:sp>
      <p:sp>
        <p:nvSpPr>
          <p:cNvPr id="8" name="TextBox 7"/>
          <p:cNvSpPr txBox="1"/>
          <p:nvPr/>
        </p:nvSpPr>
        <p:spPr>
          <a:xfrm rot="16200000">
            <a:off x="1477672" y="2985857"/>
            <a:ext cx="1320851" cy="438582"/>
          </a:xfrm>
          <a:prstGeom prst="rect">
            <a:avLst/>
          </a:prstGeom>
          <a:noFill/>
        </p:spPr>
        <p:txBody>
          <a:bodyPr wrap="square" rtlCol="0">
            <a:spAutoFit/>
          </a:bodyPr>
          <a:lstStyle/>
          <a:p>
            <a:pPr algn="ctr" eaLnBrk="0" fontAlgn="base" hangingPunct="0">
              <a:spcBef>
                <a:spcPct val="0"/>
              </a:spcBef>
              <a:spcAft>
                <a:spcPct val="0"/>
              </a:spcAft>
            </a:pPr>
            <a:r>
              <a:rPr lang="en-US" sz="1125" dirty="0">
                <a:solidFill>
                  <a:srgbClr val="003300"/>
                </a:solidFill>
                <a:latin typeface="Franklin Gothic Book"/>
                <a:ea typeface="ＭＳ Ｐゴシック" charset="0"/>
                <a:cs typeface="Franklin Gothic Book"/>
              </a:rPr>
              <a:t>Growth Since 1970</a:t>
            </a:r>
          </a:p>
        </p:txBody>
      </p:sp>
      <p:sp>
        <p:nvSpPr>
          <p:cNvPr id="9" name="Rectangle 8"/>
          <p:cNvSpPr/>
          <p:nvPr/>
        </p:nvSpPr>
        <p:spPr>
          <a:xfrm>
            <a:off x="3506278" y="4677216"/>
            <a:ext cx="152248" cy="152248"/>
          </a:xfrm>
          <a:prstGeom prst="rect">
            <a:avLst/>
          </a:prstGeom>
          <a:solidFill>
            <a:srgbClr val="005148"/>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dirty="0">
              <a:solidFill>
                <a:srgbClr val="EBF1DD"/>
              </a:solidFill>
              <a:latin typeface="Calibri"/>
            </a:endParaRPr>
          </a:p>
        </p:txBody>
      </p:sp>
      <p:sp>
        <p:nvSpPr>
          <p:cNvPr id="10" name="Rectangle 9"/>
          <p:cNvSpPr/>
          <p:nvPr/>
        </p:nvSpPr>
        <p:spPr>
          <a:xfrm>
            <a:off x="4604238" y="4677216"/>
            <a:ext cx="152248" cy="152248"/>
          </a:xfrm>
          <a:prstGeom prst="rect">
            <a:avLst/>
          </a:prstGeom>
          <a:solidFill>
            <a:srgbClr val="800000"/>
          </a:solidFill>
          <a:ln w="9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dirty="0">
              <a:solidFill>
                <a:srgbClr val="EBF1DD"/>
              </a:solidFill>
              <a:latin typeface="Calibri"/>
            </a:endParaRPr>
          </a:p>
        </p:txBody>
      </p:sp>
      <p:sp>
        <p:nvSpPr>
          <p:cNvPr id="11" name="TextBox 10"/>
          <p:cNvSpPr txBox="1"/>
          <p:nvPr/>
        </p:nvSpPr>
        <p:spPr>
          <a:xfrm>
            <a:off x="3620793" y="4640809"/>
            <a:ext cx="916995" cy="265457"/>
          </a:xfrm>
          <a:prstGeom prst="rect">
            <a:avLst/>
          </a:prstGeom>
          <a:noFill/>
        </p:spPr>
        <p:txBody>
          <a:bodyPr wrap="square" rtlCol="0">
            <a:spAutoFit/>
          </a:bodyPr>
          <a:lstStyle/>
          <a:p>
            <a:pPr eaLnBrk="0" fontAlgn="base" hangingPunct="0">
              <a:spcBef>
                <a:spcPct val="0"/>
              </a:spcBef>
              <a:spcAft>
                <a:spcPct val="0"/>
              </a:spcAft>
            </a:pPr>
            <a:r>
              <a:rPr lang="en-US" sz="1125" dirty="0">
                <a:solidFill>
                  <a:srgbClr val="003300"/>
                </a:solidFill>
                <a:latin typeface="Franklin Gothic Book"/>
                <a:ea typeface="ＭＳ Ｐゴシック" charset="0"/>
                <a:cs typeface="Franklin Gothic Book"/>
              </a:rPr>
              <a:t>Physicians</a:t>
            </a:r>
          </a:p>
        </p:txBody>
      </p:sp>
      <p:sp>
        <p:nvSpPr>
          <p:cNvPr id="12" name="TextBox 11"/>
          <p:cNvSpPr txBox="1"/>
          <p:nvPr/>
        </p:nvSpPr>
        <p:spPr>
          <a:xfrm>
            <a:off x="4726986" y="4640809"/>
            <a:ext cx="1320851" cy="265457"/>
          </a:xfrm>
          <a:prstGeom prst="rect">
            <a:avLst/>
          </a:prstGeom>
          <a:noFill/>
        </p:spPr>
        <p:txBody>
          <a:bodyPr wrap="square" rtlCol="0">
            <a:spAutoFit/>
          </a:bodyPr>
          <a:lstStyle/>
          <a:p>
            <a:pPr eaLnBrk="0" fontAlgn="base" hangingPunct="0">
              <a:spcBef>
                <a:spcPct val="0"/>
              </a:spcBef>
              <a:spcAft>
                <a:spcPct val="0"/>
              </a:spcAft>
            </a:pPr>
            <a:r>
              <a:rPr lang="en-US" sz="1125" dirty="0">
                <a:solidFill>
                  <a:srgbClr val="003300"/>
                </a:solidFill>
                <a:latin typeface="Franklin Gothic Book"/>
                <a:ea typeface="ＭＳ Ｐゴシック" charset="0"/>
                <a:cs typeface="Franklin Gothic Book"/>
              </a:rPr>
              <a:t>Administrators</a:t>
            </a:r>
          </a:p>
        </p:txBody>
      </p:sp>
      <p:graphicFrame>
        <p:nvGraphicFramePr>
          <p:cNvPr id="13" name="Table 12"/>
          <p:cNvGraphicFramePr>
            <a:graphicFrameLocks noGrp="1"/>
          </p:cNvGraphicFramePr>
          <p:nvPr/>
        </p:nvGraphicFramePr>
        <p:xfrm>
          <a:off x="2174435" y="2244967"/>
          <a:ext cx="599390" cy="2271374"/>
        </p:xfrm>
        <a:graphic>
          <a:graphicData uri="http://schemas.openxmlformats.org/drawingml/2006/table">
            <a:tbl>
              <a:tblPr>
                <a:tableStyleId>{2D5ABB26-0587-4C30-8999-92F81FD0307C}</a:tableStyleId>
              </a:tblPr>
              <a:tblGrid>
                <a:gridCol w="599390">
                  <a:extLst>
                    <a:ext uri="{9D8B030D-6E8A-4147-A177-3AD203B41FA5}">
                      <a16:colId xmlns:a16="http://schemas.microsoft.com/office/drawing/2014/main" val="20000"/>
                    </a:ext>
                  </a:extLst>
                </a:gridCol>
              </a:tblGrid>
              <a:tr h="324482">
                <a:tc>
                  <a:txBody>
                    <a:bodyPr/>
                    <a:lstStyle/>
                    <a:p>
                      <a:pPr algn="r"/>
                      <a:r>
                        <a:rPr lang="en-US" sz="1100" dirty="0">
                          <a:latin typeface="Franklin Gothic Book"/>
                          <a:cs typeface="Franklin Gothic Book"/>
                        </a:rPr>
                        <a:t>3000%</a:t>
                      </a:r>
                    </a:p>
                  </a:txBody>
                  <a:tcPr marL="51435" marR="51435" marT="25718" marB="25718"/>
                </a:tc>
                <a:extLst>
                  <a:ext uri="{0D108BD9-81ED-4DB2-BD59-A6C34878D82A}">
                    <a16:rowId xmlns:a16="http://schemas.microsoft.com/office/drawing/2014/main" val="10000"/>
                  </a:ext>
                </a:extLst>
              </a:tr>
              <a:tr h="324482">
                <a:tc>
                  <a:txBody>
                    <a:bodyPr/>
                    <a:lstStyle/>
                    <a:p>
                      <a:pPr algn="r"/>
                      <a:r>
                        <a:rPr lang="en-US" sz="1100" dirty="0">
                          <a:latin typeface="Franklin Gothic Book"/>
                          <a:cs typeface="Franklin Gothic Book"/>
                        </a:rPr>
                        <a:t>2500%</a:t>
                      </a:r>
                    </a:p>
                  </a:txBody>
                  <a:tcPr marL="51435" marR="51435" marT="25718" marB="25718"/>
                </a:tc>
                <a:extLst>
                  <a:ext uri="{0D108BD9-81ED-4DB2-BD59-A6C34878D82A}">
                    <a16:rowId xmlns:a16="http://schemas.microsoft.com/office/drawing/2014/main" val="10001"/>
                  </a:ext>
                </a:extLst>
              </a:tr>
              <a:tr h="324482">
                <a:tc>
                  <a:txBody>
                    <a:bodyPr/>
                    <a:lstStyle/>
                    <a:p>
                      <a:pPr algn="r"/>
                      <a:r>
                        <a:rPr lang="en-US" sz="1100" dirty="0">
                          <a:latin typeface="Franklin Gothic Book"/>
                          <a:cs typeface="Franklin Gothic Book"/>
                        </a:rPr>
                        <a:t>2000%</a:t>
                      </a:r>
                    </a:p>
                  </a:txBody>
                  <a:tcPr marL="51435" marR="51435" marT="25718" marB="25718"/>
                </a:tc>
                <a:extLst>
                  <a:ext uri="{0D108BD9-81ED-4DB2-BD59-A6C34878D82A}">
                    <a16:rowId xmlns:a16="http://schemas.microsoft.com/office/drawing/2014/main" val="10002"/>
                  </a:ext>
                </a:extLst>
              </a:tr>
              <a:tr h="324482">
                <a:tc>
                  <a:txBody>
                    <a:bodyPr/>
                    <a:lstStyle/>
                    <a:p>
                      <a:pPr algn="r"/>
                      <a:r>
                        <a:rPr lang="en-US" sz="1100" dirty="0">
                          <a:latin typeface="Franklin Gothic Book"/>
                          <a:cs typeface="Franklin Gothic Book"/>
                        </a:rPr>
                        <a:t>1500%</a:t>
                      </a:r>
                    </a:p>
                  </a:txBody>
                  <a:tcPr marL="51435" marR="51435" marT="25718" marB="25718"/>
                </a:tc>
                <a:extLst>
                  <a:ext uri="{0D108BD9-81ED-4DB2-BD59-A6C34878D82A}">
                    <a16:rowId xmlns:a16="http://schemas.microsoft.com/office/drawing/2014/main" val="10003"/>
                  </a:ext>
                </a:extLst>
              </a:tr>
              <a:tr h="324482">
                <a:tc>
                  <a:txBody>
                    <a:bodyPr/>
                    <a:lstStyle/>
                    <a:p>
                      <a:pPr algn="r"/>
                      <a:r>
                        <a:rPr lang="en-US" sz="1100" dirty="0">
                          <a:latin typeface="Franklin Gothic Book"/>
                          <a:cs typeface="Franklin Gothic Book"/>
                        </a:rPr>
                        <a:t>1000%</a:t>
                      </a:r>
                    </a:p>
                  </a:txBody>
                  <a:tcPr marL="51435" marR="51435" marT="25718" marB="25718"/>
                </a:tc>
                <a:extLst>
                  <a:ext uri="{0D108BD9-81ED-4DB2-BD59-A6C34878D82A}">
                    <a16:rowId xmlns:a16="http://schemas.microsoft.com/office/drawing/2014/main" val="10004"/>
                  </a:ext>
                </a:extLst>
              </a:tr>
              <a:tr h="324482">
                <a:tc>
                  <a:txBody>
                    <a:bodyPr/>
                    <a:lstStyle/>
                    <a:p>
                      <a:pPr algn="r"/>
                      <a:r>
                        <a:rPr lang="en-US" sz="1100" dirty="0">
                          <a:latin typeface="Franklin Gothic Book"/>
                          <a:cs typeface="Franklin Gothic Book"/>
                        </a:rPr>
                        <a:t>500%</a:t>
                      </a:r>
                    </a:p>
                  </a:txBody>
                  <a:tcPr marL="51435" marR="51435" marT="25718" marB="25718"/>
                </a:tc>
                <a:extLst>
                  <a:ext uri="{0D108BD9-81ED-4DB2-BD59-A6C34878D82A}">
                    <a16:rowId xmlns:a16="http://schemas.microsoft.com/office/drawing/2014/main" val="10005"/>
                  </a:ext>
                </a:extLst>
              </a:tr>
              <a:tr h="324482">
                <a:tc>
                  <a:txBody>
                    <a:bodyPr/>
                    <a:lstStyle/>
                    <a:p>
                      <a:pPr algn="r"/>
                      <a:endParaRPr lang="en-US" sz="1100" dirty="0">
                        <a:latin typeface="Franklin Gothic Book"/>
                        <a:cs typeface="Franklin Gothic Book"/>
                      </a:endParaRPr>
                    </a:p>
                  </a:txBody>
                  <a:tcPr marL="51435" marR="51435" marT="25718" marB="25718"/>
                </a:tc>
                <a:extLst>
                  <a:ext uri="{0D108BD9-81ED-4DB2-BD59-A6C34878D82A}">
                    <a16:rowId xmlns:a16="http://schemas.microsoft.com/office/drawing/2014/main" val="10006"/>
                  </a:ext>
                </a:extLst>
              </a:tr>
            </a:tbl>
          </a:graphicData>
        </a:graphic>
      </p:graphicFrame>
      <p:graphicFrame>
        <p:nvGraphicFramePr>
          <p:cNvPr id="15" name="Table 14"/>
          <p:cNvGraphicFramePr>
            <a:graphicFrameLocks noGrp="1"/>
          </p:cNvGraphicFramePr>
          <p:nvPr/>
        </p:nvGraphicFramePr>
        <p:xfrm>
          <a:off x="2271918" y="4289426"/>
          <a:ext cx="4834730" cy="222885"/>
        </p:xfrm>
        <a:graphic>
          <a:graphicData uri="http://schemas.openxmlformats.org/drawingml/2006/table">
            <a:tbl>
              <a:tblPr firstRow="1" bandRow="1">
                <a:tableStyleId>{2D5ABB26-0587-4C30-8999-92F81FD0307C}</a:tableStyleId>
              </a:tblPr>
              <a:tblGrid>
                <a:gridCol w="944810">
                  <a:extLst>
                    <a:ext uri="{9D8B030D-6E8A-4147-A177-3AD203B41FA5}">
                      <a16:colId xmlns:a16="http://schemas.microsoft.com/office/drawing/2014/main" val="20000"/>
                    </a:ext>
                  </a:extLst>
                </a:gridCol>
                <a:gridCol w="944810">
                  <a:extLst>
                    <a:ext uri="{9D8B030D-6E8A-4147-A177-3AD203B41FA5}">
                      <a16:colId xmlns:a16="http://schemas.microsoft.com/office/drawing/2014/main" val="20001"/>
                    </a:ext>
                  </a:extLst>
                </a:gridCol>
                <a:gridCol w="944810">
                  <a:extLst>
                    <a:ext uri="{9D8B030D-6E8A-4147-A177-3AD203B41FA5}">
                      <a16:colId xmlns:a16="http://schemas.microsoft.com/office/drawing/2014/main" val="20002"/>
                    </a:ext>
                  </a:extLst>
                </a:gridCol>
                <a:gridCol w="944810">
                  <a:extLst>
                    <a:ext uri="{9D8B030D-6E8A-4147-A177-3AD203B41FA5}">
                      <a16:colId xmlns:a16="http://schemas.microsoft.com/office/drawing/2014/main" val="20003"/>
                    </a:ext>
                  </a:extLst>
                </a:gridCol>
                <a:gridCol w="1055490">
                  <a:extLst>
                    <a:ext uri="{9D8B030D-6E8A-4147-A177-3AD203B41FA5}">
                      <a16:colId xmlns:a16="http://schemas.microsoft.com/office/drawing/2014/main" val="20004"/>
                    </a:ext>
                  </a:extLst>
                </a:gridCol>
              </a:tblGrid>
              <a:tr h="222885">
                <a:tc>
                  <a:txBody>
                    <a:bodyPr/>
                    <a:lstStyle/>
                    <a:p>
                      <a:pPr algn="ctr"/>
                      <a:r>
                        <a:rPr lang="en-US" sz="1100" dirty="0">
                          <a:solidFill>
                            <a:schemeClr val="tx1"/>
                          </a:solidFill>
                          <a:latin typeface="Franklin Gothic Book"/>
                          <a:cs typeface="Franklin Gothic Book"/>
                        </a:rPr>
                        <a:t>1970</a:t>
                      </a:r>
                    </a:p>
                  </a:txBody>
                  <a:tcPr marL="51435" marR="51435" marT="25718" marB="25718"/>
                </a:tc>
                <a:tc>
                  <a:txBody>
                    <a:bodyPr/>
                    <a:lstStyle/>
                    <a:p>
                      <a:pPr algn="ctr"/>
                      <a:r>
                        <a:rPr lang="en-US" sz="1100" dirty="0">
                          <a:solidFill>
                            <a:schemeClr val="tx1"/>
                          </a:solidFill>
                          <a:latin typeface="Franklin Gothic Book"/>
                          <a:cs typeface="Franklin Gothic Book"/>
                        </a:rPr>
                        <a:t>1980</a:t>
                      </a:r>
                    </a:p>
                  </a:txBody>
                  <a:tcPr marL="51435" marR="51435" marT="25718" marB="25718"/>
                </a:tc>
                <a:tc>
                  <a:txBody>
                    <a:bodyPr/>
                    <a:lstStyle/>
                    <a:p>
                      <a:pPr algn="ctr"/>
                      <a:r>
                        <a:rPr lang="en-US" sz="1100" dirty="0">
                          <a:solidFill>
                            <a:schemeClr val="tx1"/>
                          </a:solidFill>
                          <a:latin typeface="Franklin Gothic Book"/>
                          <a:cs typeface="Franklin Gothic Book"/>
                        </a:rPr>
                        <a:t>1990</a:t>
                      </a:r>
                    </a:p>
                  </a:txBody>
                  <a:tcPr marL="51435" marR="51435" marT="25718" marB="25718"/>
                </a:tc>
                <a:tc>
                  <a:txBody>
                    <a:bodyPr/>
                    <a:lstStyle/>
                    <a:p>
                      <a:pPr algn="ctr"/>
                      <a:r>
                        <a:rPr lang="en-US" sz="1100" dirty="0">
                          <a:solidFill>
                            <a:schemeClr val="tx1"/>
                          </a:solidFill>
                          <a:latin typeface="Franklin Gothic Book"/>
                          <a:cs typeface="Franklin Gothic Book"/>
                        </a:rPr>
                        <a:t>2000</a:t>
                      </a:r>
                    </a:p>
                  </a:txBody>
                  <a:tcPr marL="51435" marR="51435" marT="25718" marB="25718"/>
                </a:tc>
                <a:tc>
                  <a:txBody>
                    <a:bodyPr/>
                    <a:lstStyle/>
                    <a:p>
                      <a:pPr algn="r"/>
                      <a:r>
                        <a:rPr lang="en-US" sz="1100" dirty="0">
                          <a:solidFill>
                            <a:schemeClr val="tx1"/>
                          </a:solidFill>
                          <a:latin typeface="Franklin Gothic Book"/>
                          <a:cs typeface="Franklin Gothic Book"/>
                        </a:rPr>
                        <a:t>2014</a:t>
                      </a:r>
                    </a:p>
                  </a:txBody>
                  <a:tcPr marL="51435" marR="51435" marT="25718" marB="25718"/>
                </a:tc>
                <a:extLst>
                  <a:ext uri="{0D108BD9-81ED-4DB2-BD59-A6C34878D82A}">
                    <a16:rowId xmlns:a16="http://schemas.microsoft.com/office/drawing/2014/main" val="10000"/>
                  </a:ext>
                </a:extLst>
              </a:tr>
            </a:tbl>
          </a:graphicData>
        </a:graphic>
      </p:graphicFrame>
      <p:sp>
        <p:nvSpPr>
          <p:cNvPr id="3" name="Freeform 2"/>
          <p:cNvSpPr/>
          <p:nvPr/>
        </p:nvSpPr>
        <p:spPr>
          <a:xfrm>
            <a:off x="2745201" y="2306288"/>
            <a:ext cx="4171722" cy="1998057"/>
          </a:xfrm>
          <a:custGeom>
            <a:avLst/>
            <a:gdLst>
              <a:gd name="connsiteX0" fmla="*/ 0 w 7416395"/>
              <a:gd name="connsiteY0" fmla="*/ 3552101 h 3552101"/>
              <a:gd name="connsiteX1" fmla="*/ 7416395 w 7416395"/>
              <a:gd name="connsiteY1" fmla="*/ 3552101 h 3552101"/>
              <a:gd name="connsiteX2" fmla="*/ 7409603 w 7416395"/>
              <a:gd name="connsiteY2" fmla="*/ 67917 h 3552101"/>
              <a:gd name="connsiteX3" fmla="*/ 7266980 w 7416395"/>
              <a:gd name="connsiteY3" fmla="*/ 27167 h 3552101"/>
              <a:gd name="connsiteX4" fmla="*/ 7137940 w 7416395"/>
              <a:gd name="connsiteY4" fmla="*/ 101876 h 3552101"/>
              <a:gd name="connsiteX5" fmla="*/ 6866277 w 7416395"/>
              <a:gd name="connsiteY5" fmla="*/ 122252 h 3552101"/>
              <a:gd name="connsiteX6" fmla="*/ 6764404 w 7416395"/>
              <a:gd name="connsiteY6" fmla="*/ 163002 h 3552101"/>
              <a:gd name="connsiteX7" fmla="*/ 6601406 w 7416395"/>
              <a:gd name="connsiteY7" fmla="*/ 0 h 3552101"/>
              <a:gd name="connsiteX8" fmla="*/ 6424825 w 7416395"/>
              <a:gd name="connsiteY8" fmla="*/ 135835 h 3552101"/>
              <a:gd name="connsiteX9" fmla="*/ 6309369 w 7416395"/>
              <a:gd name="connsiteY9" fmla="*/ 251295 h 3552101"/>
              <a:gd name="connsiteX10" fmla="*/ 6214287 w 7416395"/>
              <a:gd name="connsiteY10" fmla="*/ 353172 h 3552101"/>
              <a:gd name="connsiteX11" fmla="*/ 6159954 w 7416395"/>
              <a:gd name="connsiteY11" fmla="*/ 393923 h 3552101"/>
              <a:gd name="connsiteX12" fmla="*/ 6098830 w 7416395"/>
              <a:gd name="connsiteY12" fmla="*/ 482216 h 3552101"/>
              <a:gd name="connsiteX13" fmla="*/ 6105622 w 7416395"/>
              <a:gd name="connsiteY13" fmla="*/ 516175 h 3552101"/>
              <a:gd name="connsiteX14" fmla="*/ 5895083 w 7416395"/>
              <a:gd name="connsiteY14" fmla="*/ 590884 h 3552101"/>
              <a:gd name="connsiteX15" fmla="*/ 5589462 w 7416395"/>
              <a:gd name="connsiteY15" fmla="*/ 495800 h 3552101"/>
              <a:gd name="connsiteX16" fmla="*/ 5406090 w 7416395"/>
              <a:gd name="connsiteY16" fmla="*/ 590884 h 3552101"/>
              <a:gd name="connsiteX17" fmla="*/ 5256675 w 7416395"/>
              <a:gd name="connsiteY17" fmla="*/ 760679 h 3552101"/>
              <a:gd name="connsiteX18" fmla="*/ 5188760 w 7416395"/>
              <a:gd name="connsiteY18" fmla="*/ 835389 h 3552101"/>
              <a:gd name="connsiteX19" fmla="*/ 5107261 w 7416395"/>
              <a:gd name="connsiteY19" fmla="*/ 916890 h 3552101"/>
              <a:gd name="connsiteX20" fmla="*/ 4760891 w 7416395"/>
              <a:gd name="connsiteY20" fmla="*/ 1073101 h 3552101"/>
              <a:gd name="connsiteX21" fmla="*/ 4563935 w 7416395"/>
              <a:gd name="connsiteY21" fmla="*/ 1079893 h 3552101"/>
              <a:gd name="connsiteX22" fmla="*/ 4237940 w 7416395"/>
              <a:gd name="connsiteY22" fmla="*/ 1242895 h 3552101"/>
              <a:gd name="connsiteX23" fmla="*/ 3891570 w 7416395"/>
              <a:gd name="connsiteY23" fmla="*/ 1915282 h 3552101"/>
              <a:gd name="connsiteX24" fmla="*/ 3742155 w 7416395"/>
              <a:gd name="connsiteY24" fmla="*/ 2417873 h 3552101"/>
              <a:gd name="connsiteX25" fmla="*/ 3579158 w 7416395"/>
              <a:gd name="connsiteY25" fmla="*/ 2757462 h 3552101"/>
              <a:gd name="connsiteX26" fmla="*/ 3504450 w 7416395"/>
              <a:gd name="connsiteY26" fmla="*/ 2845755 h 3552101"/>
              <a:gd name="connsiteX27" fmla="*/ 3402577 w 7416395"/>
              <a:gd name="connsiteY27" fmla="*/ 2968008 h 3552101"/>
              <a:gd name="connsiteX28" fmla="*/ 3205621 w 7416395"/>
              <a:gd name="connsiteY28" fmla="*/ 3035925 h 3552101"/>
              <a:gd name="connsiteX29" fmla="*/ 3042623 w 7416395"/>
              <a:gd name="connsiteY29" fmla="*/ 3049509 h 3552101"/>
              <a:gd name="connsiteX30" fmla="*/ 2743794 w 7416395"/>
              <a:gd name="connsiteY30" fmla="*/ 3178553 h 3552101"/>
              <a:gd name="connsiteX31" fmla="*/ 2567214 w 7416395"/>
              <a:gd name="connsiteY31" fmla="*/ 3287221 h 3552101"/>
              <a:gd name="connsiteX32" fmla="*/ 1079860 w 7416395"/>
              <a:gd name="connsiteY32" fmla="*/ 3416265 h 3552101"/>
              <a:gd name="connsiteX33" fmla="*/ 0 w 7416395"/>
              <a:gd name="connsiteY33" fmla="*/ 3552101 h 3552101"/>
              <a:gd name="connsiteX0" fmla="*/ 0 w 7416395"/>
              <a:gd name="connsiteY0" fmla="*/ 3552101 h 3552101"/>
              <a:gd name="connsiteX1" fmla="*/ 7416395 w 7416395"/>
              <a:gd name="connsiteY1" fmla="*/ 3552101 h 3552101"/>
              <a:gd name="connsiteX2" fmla="*/ 7409603 w 7416395"/>
              <a:gd name="connsiteY2" fmla="*/ 67917 h 3552101"/>
              <a:gd name="connsiteX3" fmla="*/ 7266980 w 7416395"/>
              <a:gd name="connsiteY3" fmla="*/ 27167 h 3552101"/>
              <a:gd name="connsiteX4" fmla="*/ 7137940 w 7416395"/>
              <a:gd name="connsiteY4" fmla="*/ 101876 h 3552101"/>
              <a:gd name="connsiteX5" fmla="*/ 6866277 w 7416395"/>
              <a:gd name="connsiteY5" fmla="*/ 122252 h 3552101"/>
              <a:gd name="connsiteX6" fmla="*/ 6764404 w 7416395"/>
              <a:gd name="connsiteY6" fmla="*/ 163002 h 3552101"/>
              <a:gd name="connsiteX7" fmla="*/ 6601406 w 7416395"/>
              <a:gd name="connsiteY7" fmla="*/ 0 h 3552101"/>
              <a:gd name="connsiteX8" fmla="*/ 6424825 w 7416395"/>
              <a:gd name="connsiteY8" fmla="*/ 135835 h 3552101"/>
              <a:gd name="connsiteX9" fmla="*/ 6309369 w 7416395"/>
              <a:gd name="connsiteY9" fmla="*/ 251295 h 3552101"/>
              <a:gd name="connsiteX10" fmla="*/ 6214287 w 7416395"/>
              <a:gd name="connsiteY10" fmla="*/ 353172 h 3552101"/>
              <a:gd name="connsiteX11" fmla="*/ 6159954 w 7416395"/>
              <a:gd name="connsiteY11" fmla="*/ 393923 h 3552101"/>
              <a:gd name="connsiteX12" fmla="*/ 6098830 w 7416395"/>
              <a:gd name="connsiteY12" fmla="*/ 482216 h 3552101"/>
              <a:gd name="connsiteX13" fmla="*/ 6105622 w 7416395"/>
              <a:gd name="connsiteY13" fmla="*/ 516175 h 3552101"/>
              <a:gd name="connsiteX14" fmla="*/ 5895083 w 7416395"/>
              <a:gd name="connsiteY14" fmla="*/ 590884 h 3552101"/>
              <a:gd name="connsiteX15" fmla="*/ 5589462 w 7416395"/>
              <a:gd name="connsiteY15" fmla="*/ 495800 h 3552101"/>
              <a:gd name="connsiteX16" fmla="*/ 5406090 w 7416395"/>
              <a:gd name="connsiteY16" fmla="*/ 590884 h 3552101"/>
              <a:gd name="connsiteX17" fmla="*/ 5256675 w 7416395"/>
              <a:gd name="connsiteY17" fmla="*/ 760679 h 3552101"/>
              <a:gd name="connsiteX18" fmla="*/ 5188760 w 7416395"/>
              <a:gd name="connsiteY18" fmla="*/ 835389 h 3552101"/>
              <a:gd name="connsiteX19" fmla="*/ 5107261 w 7416395"/>
              <a:gd name="connsiteY19" fmla="*/ 916890 h 3552101"/>
              <a:gd name="connsiteX20" fmla="*/ 4760891 w 7416395"/>
              <a:gd name="connsiteY20" fmla="*/ 1073101 h 3552101"/>
              <a:gd name="connsiteX21" fmla="*/ 4563935 w 7416395"/>
              <a:gd name="connsiteY21" fmla="*/ 1079893 h 3552101"/>
              <a:gd name="connsiteX22" fmla="*/ 4237940 w 7416395"/>
              <a:gd name="connsiteY22" fmla="*/ 1242895 h 3552101"/>
              <a:gd name="connsiteX23" fmla="*/ 3891570 w 7416395"/>
              <a:gd name="connsiteY23" fmla="*/ 1915282 h 3552101"/>
              <a:gd name="connsiteX24" fmla="*/ 3742155 w 7416395"/>
              <a:gd name="connsiteY24" fmla="*/ 2417873 h 3552101"/>
              <a:gd name="connsiteX25" fmla="*/ 3579158 w 7416395"/>
              <a:gd name="connsiteY25" fmla="*/ 2757462 h 3552101"/>
              <a:gd name="connsiteX26" fmla="*/ 3504450 w 7416395"/>
              <a:gd name="connsiteY26" fmla="*/ 2845755 h 3552101"/>
              <a:gd name="connsiteX27" fmla="*/ 3402577 w 7416395"/>
              <a:gd name="connsiteY27" fmla="*/ 2968008 h 3552101"/>
              <a:gd name="connsiteX28" fmla="*/ 3205621 w 7416395"/>
              <a:gd name="connsiteY28" fmla="*/ 3035925 h 3552101"/>
              <a:gd name="connsiteX29" fmla="*/ 3042623 w 7416395"/>
              <a:gd name="connsiteY29" fmla="*/ 3049509 h 3552101"/>
              <a:gd name="connsiteX30" fmla="*/ 2743794 w 7416395"/>
              <a:gd name="connsiteY30" fmla="*/ 3178553 h 3552101"/>
              <a:gd name="connsiteX31" fmla="*/ 2540048 w 7416395"/>
              <a:gd name="connsiteY31" fmla="*/ 3273638 h 3552101"/>
              <a:gd name="connsiteX32" fmla="*/ 1079860 w 7416395"/>
              <a:gd name="connsiteY32" fmla="*/ 3416265 h 3552101"/>
              <a:gd name="connsiteX33" fmla="*/ 0 w 7416395"/>
              <a:gd name="connsiteY33" fmla="*/ 3552101 h 3552101"/>
              <a:gd name="connsiteX0" fmla="*/ 0 w 7416395"/>
              <a:gd name="connsiteY0" fmla="*/ 3552101 h 3552101"/>
              <a:gd name="connsiteX1" fmla="*/ 7416395 w 7416395"/>
              <a:gd name="connsiteY1" fmla="*/ 3552101 h 3552101"/>
              <a:gd name="connsiteX2" fmla="*/ 7409603 w 7416395"/>
              <a:gd name="connsiteY2" fmla="*/ 67917 h 3552101"/>
              <a:gd name="connsiteX3" fmla="*/ 7266980 w 7416395"/>
              <a:gd name="connsiteY3" fmla="*/ 27167 h 3552101"/>
              <a:gd name="connsiteX4" fmla="*/ 7137940 w 7416395"/>
              <a:gd name="connsiteY4" fmla="*/ 101876 h 3552101"/>
              <a:gd name="connsiteX5" fmla="*/ 6866277 w 7416395"/>
              <a:gd name="connsiteY5" fmla="*/ 122252 h 3552101"/>
              <a:gd name="connsiteX6" fmla="*/ 6764404 w 7416395"/>
              <a:gd name="connsiteY6" fmla="*/ 163002 h 3552101"/>
              <a:gd name="connsiteX7" fmla="*/ 6601406 w 7416395"/>
              <a:gd name="connsiteY7" fmla="*/ 0 h 3552101"/>
              <a:gd name="connsiteX8" fmla="*/ 6424825 w 7416395"/>
              <a:gd name="connsiteY8" fmla="*/ 135835 h 3552101"/>
              <a:gd name="connsiteX9" fmla="*/ 6309369 w 7416395"/>
              <a:gd name="connsiteY9" fmla="*/ 251295 h 3552101"/>
              <a:gd name="connsiteX10" fmla="*/ 6214287 w 7416395"/>
              <a:gd name="connsiteY10" fmla="*/ 353172 h 3552101"/>
              <a:gd name="connsiteX11" fmla="*/ 6159954 w 7416395"/>
              <a:gd name="connsiteY11" fmla="*/ 393923 h 3552101"/>
              <a:gd name="connsiteX12" fmla="*/ 6098830 w 7416395"/>
              <a:gd name="connsiteY12" fmla="*/ 482216 h 3552101"/>
              <a:gd name="connsiteX13" fmla="*/ 6105622 w 7416395"/>
              <a:gd name="connsiteY13" fmla="*/ 516175 h 3552101"/>
              <a:gd name="connsiteX14" fmla="*/ 5895083 w 7416395"/>
              <a:gd name="connsiteY14" fmla="*/ 590884 h 3552101"/>
              <a:gd name="connsiteX15" fmla="*/ 5589462 w 7416395"/>
              <a:gd name="connsiteY15" fmla="*/ 495800 h 3552101"/>
              <a:gd name="connsiteX16" fmla="*/ 5406090 w 7416395"/>
              <a:gd name="connsiteY16" fmla="*/ 590884 h 3552101"/>
              <a:gd name="connsiteX17" fmla="*/ 5256675 w 7416395"/>
              <a:gd name="connsiteY17" fmla="*/ 760679 h 3552101"/>
              <a:gd name="connsiteX18" fmla="*/ 5188760 w 7416395"/>
              <a:gd name="connsiteY18" fmla="*/ 835389 h 3552101"/>
              <a:gd name="connsiteX19" fmla="*/ 5107261 w 7416395"/>
              <a:gd name="connsiteY19" fmla="*/ 916890 h 3552101"/>
              <a:gd name="connsiteX20" fmla="*/ 4760891 w 7416395"/>
              <a:gd name="connsiteY20" fmla="*/ 1073101 h 3552101"/>
              <a:gd name="connsiteX21" fmla="*/ 4563935 w 7416395"/>
              <a:gd name="connsiteY21" fmla="*/ 1079893 h 3552101"/>
              <a:gd name="connsiteX22" fmla="*/ 4237940 w 7416395"/>
              <a:gd name="connsiteY22" fmla="*/ 1242895 h 3552101"/>
              <a:gd name="connsiteX23" fmla="*/ 3891570 w 7416395"/>
              <a:gd name="connsiteY23" fmla="*/ 1915282 h 3552101"/>
              <a:gd name="connsiteX24" fmla="*/ 3742155 w 7416395"/>
              <a:gd name="connsiteY24" fmla="*/ 2417873 h 3552101"/>
              <a:gd name="connsiteX25" fmla="*/ 3579158 w 7416395"/>
              <a:gd name="connsiteY25" fmla="*/ 2757462 h 3552101"/>
              <a:gd name="connsiteX26" fmla="*/ 3504450 w 7416395"/>
              <a:gd name="connsiteY26" fmla="*/ 2845755 h 3552101"/>
              <a:gd name="connsiteX27" fmla="*/ 3402577 w 7416395"/>
              <a:gd name="connsiteY27" fmla="*/ 2968008 h 3552101"/>
              <a:gd name="connsiteX28" fmla="*/ 3205621 w 7416395"/>
              <a:gd name="connsiteY28" fmla="*/ 3035925 h 3552101"/>
              <a:gd name="connsiteX29" fmla="*/ 3042623 w 7416395"/>
              <a:gd name="connsiteY29" fmla="*/ 3049509 h 3552101"/>
              <a:gd name="connsiteX30" fmla="*/ 2743794 w 7416395"/>
              <a:gd name="connsiteY30" fmla="*/ 3178553 h 3552101"/>
              <a:gd name="connsiteX31" fmla="*/ 2540048 w 7416395"/>
              <a:gd name="connsiteY31" fmla="*/ 3273638 h 3552101"/>
              <a:gd name="connsiteX32" fmla="*/ 1079860 w 7416395"/>
              <a:gd name="connsiteY32" fmla="*/ 3416265 h 3552101"/>
              <a:gd name="connsiteX33" fmla="*/ 0 w 7416395"/>
              <a:gd name="connsiteY33" fmla="*/ 3552101 h 3552101"/>
              <a:gd name="connsiteX0" fmla="*/ 0 w 7416395"/>
              <a:gd name="connsiteY0" fmla="*/ 3552101 h 3552101"/>
              <a:gd name="connsiteX1" fmla="*/ 7416395 w 7416395"/>
              <a:gd name="connsiteY1" fmla="*/ 3552101 h 3552101"/>
              <a:gd name="connsiteX2" fmla="*/ 7409603 w 7416395"/>
              <a:gd name="connsiteY2" fmla="*/ 67917 h 3552101"/>
              <a:gd name="connsiteX3" fmla="*/ 7266980 w 7416395"/>
              <a:gd name="connsiteY3" fmla="*/ 27167 h 3552101"/>
              <a:gd name="connsiteX4" fmla="*/ 7137940 w 7416395"/>
              <a:gd name="connsiteY4" fmla="*/ 101876 h 3552101"/>
              <a:gd name="connsiteX5" fmla="*/ 6866277 w 7416395"/>
              <a:gd name="connsiteY5" fmla="*/ 122252 h 3552101"/>
              <a:gd name="connsiteX6" fmla="*/ 6764404 w 7416395"/>
              <a:gd name="connsiteY6" fmla="*/ 163002 h 3552101"/>
              <a:gd name="connsiteX7" fmla="*/ 6601406 w 7416395"/>
              <a:gd name="connsiteY7" fmla="*/ 0 h 3552101"/>
              <a:gd name="connsiteX8" fmla="*/ 6424825 w 7416395"/>
              <a:gd name="connsiteY8" fmla="*/ 135835 h 3552101"/>
              <a:gd name="connsiteX9" fmla="*/ 6309369 w 7416395"/>
              <a:gd name="connsiteY9" fmla="*/ 251295 h 3552101"/>
              <a:gd name="connsiteX10" fmla="*/ 6214287 w 7416395"/>
              <a:gd name="connsiteY10" fmla="*/ 353172 h 3552101"/>
              <a:gd name="connsiteX11" fmla="*/ 6159954 w 7416395"/>
              <a:gd name="connsiteY11" fmla="*/ 393923 h 3552101"/>
              <a:gd name="connsiteX12" fmla="*/ 6098830 w 7416395"/>
              <a:gd name="connsiteY12" fmla="*/ 482216 h 3552101"/>
              <a:gd name="connsiteX13" fmla="*/ 6105622 w 7416395"/>
              <a:gd name="connsiteY13" fmla="*/ 516175 h 3552101"/>
              <a:gd name="connsiteX14" fmla="*/ 5895083 w 7416395"/>
              <a:gd name="connsiteY14" fmla="*/ 590884 h 3552101"/>
              <a:gd name="connsiteX15" fmla="*/ 5589462 w 7416395"/>
              <a:gd name="connsiteY15" fmla="*/ 495800 h 3552101"/>
              <a:gd name="connsiteX16" fmla="*/ 5406090 w 7416395"/>
              <a:gd name="connsiteY16" fmla="*/ 590884 h 3552101"/>
              <a:gd name="connsiteX17" fmla="*/ 5256675 w 7416395"/>
              <a:gd name="connsiteY17" fmla="*/ 760679 h 3552101"/>
              <a:gd name="connsiteX18" fmla="*/ 5188760 w 7416395"/>
              <a:gd name="connsiteY18" fmla="*/ 835389 h 3552101"/>
              <a:gd name="connsiteX19" fmla="*/ 5107261 w 7416395"/>
              <a:gd name="connsiteY19" fmla="*/ 916890 h 3552101"/>
              <a:gd name="connsiteX20" fmla="*/ 4760891 w 7416395"/>
              <a:gd name="connsiteY20" fmla="*/ 1073101 h 3552101"/>
              <a:gd name="connsiteX21" fmla="*/ 4563935 w 7416395"/>
              <a:gd name="connsiteY21" fmla="*/ 1079893 h 3552101"/>
              <a:gd name="connsiteX22" fmla="*/ 4237940 w 7416395"/>
              <a:gd name="connsiteY22" fmla="*/ 1242895 h 3552101"/>
              <a:gd name="connsiteX23" fmla="*/ 3891570 w 7416395"/>
              <a:gd name="connsiteY23" fmla="*/ 1915282 h 3552101"/>
              <a:gd name="connsiteX24" fmla="*/ 3742155 w 7416395"/>
              <a:gd name="connsiteY24" fmla="*/ 2417873 h 3552101"/>
              <a:gd name="connsiteX25" fmla="*/ 3579158 w 7416395"/>
              <a:gd name="connsiteY25" fmla="*/ 2757462 h 3552101"/>
              <a:gd name="connsiteX26" fmla="*/ 3504450 w 7416395"/>
              <a:gd name="connsiteY26" fmla="*/ 2845755 h 3552101"/>
              <a:gd name="connsiteX27" fmla="*/ 3402577 w 7416395"/>
              <a:gd name="connsiteY27" fmla="*/ 2968008 h 3552101"/>
              <a:gd name="connsiteX28" fmla="*/ 3205621 w 7416395"/>
              <a:gd name="connsiteY28" fmla="*/ 3035925 h 3552101"/>
              <a:gd name="connsiteX29" fmla="*/ 3042623 w 7416395"/>
              <a:gd name="connsiteY29" fmla="*/ 3049509 h 3552101"/>
              <a:gd name="connsiteX30" fmla="*/ 2743794 w 7416395"/>
              <a:gd name="connsiteY30" fmla="*/ 3178553 h 3552101"/>
              <a:gd name="connsiteX31" fmla="*/ 2540048 w 7416395"/>
              <a:gd name="connsiteY31" fmla="*/ 3273638 h 3552101"/>
              <a:gd name="connsiteX32" fmla="*/ 1079860 w 7416395"/>
              <a:gd name="connsiteY32" fmla="*/ 3416265 h 3552101"/>
              <a:gd name="connsiteX33" fmla="*/ 0 w 7416395"/>
              <a:gd name="connsiteY33" fmla="*/ 3552101 h 355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416395" h="3552101">
                <a:moveTo>
                  <a:pt x="0" y="3552101"/>
                </a:moveTo>
                <a:lnTo>
                  <a:pt x="7416395" y="3552101"/>
                </a:lnTo>
                <a:lnTo>
                  <a:pt x="7409603" y="67917"/>
                </a:lnTo>
                <a:lnTo>
                  <a:pt x="7266980" y="27167"/>
                </a:lnTo>
                <a:lnTo>
                  <a:pt x="7137940" y="101876"/>
                </a:lnTo>
                <a:lnTo>
                  <a:pt x="6866277" y="122252"/>
                </a:lnTo>
                <a:lnTo>
                  <a:pt x="6764404" y="163002"/>
                </a:lnTo>
                <a:lnTo>
                  <a:pt x="6601406" y="0"/>
                </a:lnTo>
                <a:lnTo>
                  <a:pt x="6424825" y="135835"/>
                </a:lnTo>
                <a:lnTo>
                  <a:pt x="6309369" y="251295"/>
                </a:lnTo>
                <a:lnTo>
                  <a:pt x="6214287" y="353172"/>
                </a:lnTo>
                <a:lnTo>
                  <a:pt x="6159954" y="393923"/>
                </a:lnTo>
                <a:lnTo>
                  <a:pt x="6098830" y="482216"/>
                </a:lnTo>
                <a:lnTo>
                  <a:pt x="6105622" y="516175"/>
                </a:lnTo>
                <a:lnTo>
                  <a:pt x="5895083" y="590884"/>
                </a:lnTo>
                <a:lnTo>
                  <a:pt x="5589462" y="495800"/>
                </a:lnTo>
                <a:lnTo>
                  <a:pt x="5406090" y="590884"/>
                </a:lnTo>
                <a:lnTo>
                  <a:pt x="5256675" y="760679"/>
                </a:lnTo>
                <a:lnTo>
                  <a:pt x="5188760" y="835389"/>
                </a:lnTo>
                <a:lnTo>
                  <a:pt x="5107261" y="916890"/>
                </a:lnTo>
                <a:lnTo>
                  <a:pt x="4760891" y="1073101"/>
                </a:lnTo>
                <a:lnTo>
                  <a:pt x="4563935" y="1079893"/>
                </a:lnTo>
                <a:lnTo>
                  <a:pt x="4237940" y="1242895"/>
                </a:lnTo>
                <a:lnTo>
                  <a:pt x="3891570" y="1915282"/>
                </a:lnTo>
                <a:lnTo>
                  <a:pt x="3742155" y="2417873"/>
                </a:lnTo>
                <a:lnTo>
                  <a:pt x="3579158" y="2757462"/>
                </a:lnTo>
                <a:lnTo>
                  <a:pt x="3504450" y="2845755"/>
                </a:lnTo>
                <a:lnTo>
                  <a:pt x="3402577" y="2968008"/>
                </a:lnTo>
                <a:lnTo>
                  <a:pt x="3205621" y="3035925"/>
                </a:lnTo>
                <a:lnTo>
                  <a:pt x="3042623" y="3049509"/>
                </a:lnTo>
                <a:lnTo>
                  <a:pt x="2743794" y="3178553"/>
                </a:lnTo>
                <a:lnTo>
                  <a:pt x="2540048" y="3273638"/>
                </a:lnTo>
                <a:lnTo>
                  <a:pt x="1079860" y="3416265"/>
                </a:lnTo>
                <a:cubicBezTo>
                  <a:pt x="346371" y="3454753"/>
                  <a:pt x="156206" y="3513613"/>
                  <a:pt x="0" y="3552101"/>
                </a:cubicBezTo>
                <a:close/>
              </a:path>
            </a:pathLst>
          </a:custGeom>
          <a:solidFill>
            <a:srgbClr val="800000"/>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dirty="0">
              <a:solidFill>
                <a:srgbClr val="EBF1DD"/>
              </a:solidFill>
              <a:latin typeface="Calibri"/>
            </a:endParaRPr>
          </a:p>
        </p:txBody>
      </p:sp>
      <p:sp>
        <p:nvSpPr>
          <p:cNvPr id="2" name="Freeform 1"/>
          <p:cNvSpPr/>
          <p:nvPr/>
        </p:nvSpPr>
        <p:spPr>
          <a:xfrm>
            <a:off x="2763271" y="4182094"/>
            <a:ext cx="4160261" cy="122252"/>
          </a:xfrm>
          <a:custGeom>
            <a:avLst/>
            <a:gdLst>
              <a:gd name="connsiteX0" fmla="*/ 0 w 7396020"/>
              <a:gd name="connsiteY0" fmla="*/ 217337 h 217337"/>
              <a:gd name="connsiteX1" fmla="*/ 7396020 w 7396020"/>
              <a:gd name="connsiteY1" fmla="*/ 203753 h 217337"/>
              <a:gd name="connsiteX2" fmla="*/ 7396020 w 7396020"/>
              <a:gd name="connsiteY2" fmla="*/ 0 h 217337"/>
              <a:gd name="connsiteX3" fmla="*/ 7192273 w 7396020"/>
              <a:gd name="connsiteY3" fmla="*/ 0 h 217337"/>
              <a:gd name="connsiteX4" fmla="*/ 6981734 w 7396020"/>
              <a:gd name="connsiteY4" fmla="*/ 27167 h 217337"/>
              <a:gd name="connsiteX5" fmla="*/ 6628573 w 7396020"/>
              <a:gd name="connsiteY5" fmla="*/ 20375 h 217337"/>
              <a:gd name="connsiteX6" fmla="*/ 5983373 w 7396020"/>
              <a:gd name="connsiteY6" fmla="*/ 27167 h 217337"/>
              <a:gd name="connsiteX7" fmla="*/ 5840750 w 7396020"/>
              <a:gd name="connsiteY7" fmla="*/ 27167 h 217337"/>
              <a:gd name="connsiteX8" fmla="*/ 5412882 w 7396020"/>
              <a:gd name="connsiteY8" fmla="*/ 33959 h 217337"/>
              <a:gd name="connsiteX9" fmla="*/ 5304216 w 7396020"/>
              <a:gd name="connsiteY9" fmla="*/ 61126 h 217337"/>
              <a:gd name="connsiteX10" fmla="*/ 5141219 w 7396020"/>
              <a:gd name="connsiteY10" fmla="*/ 54334 h 217337"/>
              <a:gd name="connsiteX11" fmla="*/ 4822015 w 7396020"/>
              <a:gd name="connsiteY11" fmla="*/ 74709 h 217337"/>
              <a:gd name="connsiteX12" fmla="*/ 4482436 w 7396020"/>
              <a:gd name="connsiteY12" fmla="*/ 67917 h 217337"/>
              <a:gd name="connsiteX13" fmla="*/ 4149650 w 7396020"/>
              <a:gd name="connsiteY13" fmla="*/ 74709 h 217337"/>
              <a:gd name="connsiteX14" fmla="*/ 4088525 w 7396020"/>
              <a:gd name="connsiteY14" fmla="*/ 95085 h 217337"/>
              <a:gd name="connsiteX15" fmla="*/ 3776113 w 7396020"/>
              <a:gd name="connsiteY15" fmla="*/ 108668 h 217337"/>
              <a:gd name="connsiteX16" fmla="*/ 3164872 w 7396020"/>
              <a:gd name="connsiteY16" fmla="*/ 115460 h 217337"/>
              <a:gd name="connsiteX17" fmla="*/ 3083373 w 7396020"/>
              <a:gd name="connsiteY17" fmla="*/ 135835 h 217337"/>
              <a:gd name="connsiteX18" fmla="*/ 2451757 w 7396020"/>
              <a:gd name="connsiteY18" fmla="*/ 135835 h 217337"/>
              <a:gd name="connsiteX19" fmla="*/ 1942389 w 7396020"/>
              <a:gd name="connsiteY19" fmla="*/ 163002 h 217337"/>
              <a:gd name="connsiteX20" fmla="*/ 0 w 7396020"/>
              <a:gd name="connsiteY20" fmla="*/ 217337 h 21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96020" h="217337">
                <a:moveTo>
                  <a:pt x="0" y="217337"/>
                </a:moveTo>
                <a:lnTo>
                  <a:pt x="7396020" y="203753"/>
                </a:lnTo>
                <a:lnTo>
                  <a:pt x="7396020" y="0"/>
                </a:lnTo>
                <a:lnTo>
                  <a:pt x="7192273" y="0"/>
                </a:lnTo>
                <a:lnTo>
                  <a:pt x="6981734" y="27167"/>
                </a:lnTo>
                <a:lnTo>
                  <a:pt x="6628573" y="20375"/>
                </a:lnTo>
                <a:lnTo>
                  <a:pt x="5983373" y="27167"/>
                </a:lnTo>
                <a:lnTo>
                  <a:pt x="5840750" y="27167"/>
                </a:lnTo>
                <a:lnTo>
                  <a:pt x="5412882" y="33959"/>
                </a:lnTo>
                <a:lnTo>
                  <a:pt x="5304216" y="61126"/>
                </a:lnTo>
                <a:lnTo>
                  <a:pt x="5141219" y="54334"/>
                </a:lnTo>
                <a:lnTo>
                  <a:pt x="4822015" y="74709"/>
                </a:lnTo>
                <a:lnTo>
                  <a:pt x="4482436" y="67917"/>
                </a:lnTo>
                <a:lnTo>
                  <a:pt x="4149650" y="74709"/>
                </a:lnTo>
                <a:lnTo>
                  <a:pt x="4088525" y="95085"/>
                </a:lnTo>
                <a:lnTo>
                  <a:pt x="3776113" y="108668"/>
                </a:lnTo>
                <a:lnTo>
                  <a:pt x="3164872" y="115460"/>
                </a:lnTo>
                <a:lnTo>
                  <a:pt x="3083373" y="135835"/>
                </a:lnTo>
                <a:lnTo>
                  <a:pt x="2451757" y="135835"/>
                </a:lnTo>
                <a:lnTo>
                  <a:pt x="1942389" y="163002"/>
                </a:lnTo>
                <a:lnTo>
                  <a:pt x="0" y="217337"/>
                </a:lnTo>
                <a:close/>
              </a:path>
            </a:pathLst>
          </a:custGeom>
          <a:solidFill>
            <a:schemeClr val="accent1">
              <a:lumMod val="50000"/>
            </a:schemeClr>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dirty="0">
              <a:solidFill>
                <a:srgbClr val="EBF1DD"/>
              </a:solidFill>
              <a:latin typeface="Calibri"/>
            </a:endParaRPr>
          </a:p>
        </p:txBody>
      </p:sp>
    </p:spTree>
    <p:extLst>
      <p:ext uri="{BB962C8B-B14F-4D97-AF65-F5344CB8AC3E}">
        <p14:creationId xmlns:p14="http://schemas.microsoft.com/office/powerpoint/2010/main" val="38776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8DB3D4E9-73CA-C7A4-1036-5904E6365976}"/>
              </a:ext>
            </a:extLst>
          </p:cNvPr>
          <p:cNvSpPr>
            <a:spLocks noGrp="1" noChangeArrowheads="1"/>
          </p:cNvSpPr>
          <p:nvPr>
            <p:ph type="title"/>
          </p:nvPr>
        </p:nvSpPr>
        <p:spPr/>
        <p:txBody>
          <a:bodyPr/>
          <a:lstStyle/>
          <a:p>
            <a:endParaRPr lang="en-US" altLang="en-US"/>
          </a:p>
        </p:txBody>
      </p:sp>
      <p:pic>
        <p:nvPicPr>
          <p:cNvPr id="289795" name="Picture 3">
            <a:extLst>
              <a:ext uri="{FF2B5EF4-FFF2-40B4-BE49-F238E27FC236}">
                <a16:creationId xmlns:a16="http://schemas.microsoft.com/office/drawing/2014/main" id="{BABC064D-6EC8-A032-4A04-AFA5A14C93F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7001966F-E847-0C27-9167-27BD385A2FB8}"/>
              </a:ext>
            </a:extLst>
          </p:cNvPr>
          <p:cNvSpPr>
            <a:spLocks noGrp="1" noChangeArrowheads="1"/>
          </p:cNvSpPr>
          <p:nvPr>
            <p:ph type="title"/>
          </p:nvPr>
        </p:nvSpPr>
        <p:spPr/>
        <p:txBody>
          <a:bodyPr/>
          <a:lstStyle/>
          <a:p>
            <a:endParaRPr lang="en-US" altLang="en-US"/>
          </a:p>
        </p:txBody>
      </p:sp>
      <p:pic>
        <p:nvPicPr>
          <p:cNvPr id="290819" name="Picture 3">
            <a:extLst>
              <a:ext uri="{FF2B5EF4-FFF2-40B4-BE49-F238E27FC236}">
                <a16:creationId xmlns:a16="http://schemas.microsoft.com/office/drawing/2014/main" id="{35D30605-1CD2-CD1E-B632-0B55F6685B6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9266" name="Rectangle 2">
            <a:extLst>
              <a:ext uri="{FF2B5EF4-FFF2-40B4-BE49-F238E27FC236}">
                <a16:creationId xmlns:a16="http://schemas.microsoft.com/office/drawing/2014/main" id="{B84A2879-1369-D2EE-B245-9697D6002E1A}"/>
              </a:ext>
            </a:extLst>
          </p:cNvPr>
          <p:cNvSpPr>
            <a:spLocks noGrp="1" noRot="1" noChangeArrowheads="1"/>
          </p:cNvSpPr>
          <p:nvPr>
            <p:ph type="title"/>
          </p:nvPr>
        </p:nvSpPr>
        <p:spPr/>
        <p:txBody>
          <a:bodyPr/>
          <a:lstStyle/>
          <a:p>
            <a:pPr eaLnBrk="1" hangingPunct="1">
              <a:defRPr/>
            </a:pPr>
            <a:r>
              <a:rPr lang="en-US" altLang="en-US" sz="4000">
                <a:solidFill>
                  <a:schemeClr val="tx1"/>
                </a:solidFill>
              </a:rPr>
              <a:t>Life Expectancy Gap Between Richest and Poorest 1%:</a:t>
            </a:r>
            <a:br>
              <a:rPr lang="en-US" altLang="en-US" sz="4000"/>
            </a:br>
            <a:r>
              <a:rPr lang="en-US" altLang="en-US" sz="4000">
                <a:solidFill>
                  <a:srgbClr val="FFFF00"/>
                </a:solidFill>
              </a:rPr>
              <a:t>10 yrs. for women, 15 yrs. for men</a:t>
            </a:r>
          </a:p>
        </p:txBody>
      </p:sp>
      <p:sp>
        <p:nvSpPr>
          <p:cNvPr id="1419267" name="Rectangle 3">
            <a:extLst>
              <a:ext uri="{FF2B5EF4-FFF2-40B4-BE49-F238E27FC236}">
                <a16:creationId xmlns:a16="http://schemas.microsoft.com/office/drawing/2014/main" id="{D1C2E86A-6000-5DA2-FDAF-3810E9683399}"/>
              </a:ext>
            </a:extLst>
          </p:cNvPr>
          <p:cNvSpPr>
            <a:spLocks noGrp="1" noChangeArrowheads="1"/>
          </p:cNvSpPr>
          <p:nvPr>
            <p:ph type="body" idx="1"/>
          </p:nvPr>
        </p:nvSpPr>
        <p:spPr/>
        <p:txBody>
          <a:bodyPr/>
          <a:lstStyle/>
          <a:p>
            <a:pPr eaLnBrk="1" hangingPunct="1">
              <a:defRPr/>
            </a:pPr>
            <a:endParaRPr lang="en-US" altLang="en-US"/>
          </a:p>
        </p:txBody>
      </p:sp>
      <p:pic>
        <p:nvPicPr>
          <p:cNvPr id="168964" name="Picture 4" descr="ScreenHunter_12 Oct">
            <a:extLst>
              <a:ext uri="{FF2B5EF4-FFF2-40B4-BE49-F238E27FC236}">
                <a16:creationId xmlns:a16="http://schemas.microsoft.com/office/drawing/2014/main" id="{F0F1811D-230C-61BA-8E50-A91BBA7F6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5">
            <a:extLst>
              <a:ext uri="{FF2B5EF4-FFF2-40B4-BE49-F238E27FC236}">
                <a16:creationId xmlns:a16="http://schemas.microsoft.com/office/drawing/2014/main" id="{00BF2546-F23B-ED46-D5F6-84292813593B}"/>
              </a:ext>
            </a:extLst>
          </p:cNvPr>
          <p:cNvSpPr txBox="1">
            <a:spLocks noChangeArrowheads="1"/>
          </p:cNvSpPr>
          <p:nvPr/>
        </p:nvSpPr>
        <p:spPr bwMode="auto">
          <a:xfrm>
            <a:off x="533400" y="6491288"/>
            <a:ext cx="4140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00"/>
                </a:solidFill>
                <a:effectLst/>
                <a:uLnTx/>
                <a:uFillTx/>
                <a:latin typeface="Garamond" panose="02020404030301010803" pitchFamily="18" charset="0"/>
                <a:ea typeface="+mn-ea"/>
                <a:cs typeface="Arial"/>
              </a:rPr>
              <a:t>Source: Chetty et al.  JAMA 2016;315:1750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1346CBFB-FCE5-5390-14B9-4B1DD889A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1010" name="Picture 2">
            <a:extLst>
              <a:ext uri="{FF2B5EF4-FFF2-40B4-BE49-F238E27FC236}">
                <a16:creationId xmlns:a16="http://schemas.microsoft.com/office/drawing/2014/main" id="{2DB115BF-655A-4ED2-0A59-98A59E303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23363" name="Rectangle 3">
            <a:extLst>
              <a:ext uri="{FF2B5EF4-FFF2-40B4-BE49-F238E27FC236}">
                <a16:creationId xmlns:a16="http://schemas.microsoft.com/office/drawing/2014/main" id="{DA3FECCD-46D4-BB31-06D9-8DEDF7DAD9AC}"/>
              </a:ext>
            </a:extLst>
          </p:cNvPr>
          <p:cNvSpPr>
            <a:spLocks noGrp="1" noRot="1" noChangeArrowheads="1"/>
          </p:cNvSpPr>
          <p:nvPr>
            <p:ph type="title"/>
          </p:nvPr>
        </p:nvSpPr>
        <p:spPr>
          <a:xfrm>
            <a:off x="457200" y="0"/>
            <a:ext cx="8229600" cy="1447800"/>
          </a:xfrm>
        </p:spPr>
        <p:txBody>
          <a:bodyPr/>
          <a:lstStyle/>
          <a:p>
            <a:pPr eaLnBrk="1" hangingPunct="1">
              <a:defRPr/>
            </a:pPr>
            <a:r>
              <a:rPr lang="en-US" altLang="en-US" sz="4000"/>
              <a:t>Rising Mortality For US Non-Hispanic Whites, 45-54</a:t>
            </a:r>
          </a:p>
        </p:txBody>
      </p:sp>
      <p:sp>
        <p:nvSpPr>
          <p:cNvPr id="171012" name="Text Box 4">
            <a:extLst>
              <a:ext uri="{FF2B5EF4-FFF2-40B4-BE49-F238E27FC236}">
                <a16:creationId xmlns:a16="http://schemas.microsoft.com/office/drawing/2014/main" id="{506B70F9-0F59-24C5-1A2C-AC3A126EBA5B}"/>
              </a:ext>
            </a:extLst>
          </p:cNvPr>
          <p:cNvSpPr txBox="1">
            <a:spLocks noChangeArrowheads="1"/>
          </p:cNvSpPr>
          <p:nvPr/>
        </p:nvSpPr>
        <p:spPr bwMode="auto">
          <a:xfrm>
            <a:off x="533400" y="6491288"/>
            <a:ext cx="3425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3399"/>
                </a:solidFill>
                <a:effectLst/>
                <a:uLnTx/>
                <a:uFillTx/>
                <a:latin typeface="Garamond" panose="02020404030301010803" pitchFamily="18" charset="0"/>
                <a:ea typeface="+mn-ea"/>
                <a:cs typeface="Arial"/>
              </a:rPr>
              <a:t>Source: Case &amp; Deaton, PNAS 2016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2F25-2EE6-9844-918E-6AD5C080E574}"/>
              </a:ext>
            </a:extLst>
          </p:cNvPr>
          <p:cNvSpPr>
            <a:spLocks noGrp="1"/>
          </p:cNvSpPr>
          <p:nvPr>
            <p:ph type="title"/>
          </p:nvPr>
        </p:nvSpPr>
        <p:spPr/>
        <p:txBody>
          <a:bodyPr>
            <a:normAutofit/>
          </a:bodyPr>
          <a:lstStyle/>
          <a:p>
            <a:r>
              <a:rPr lang="en-US" sz="2100" dirty="0">
                <a:solidFill>
                  <a:schemeClr val="tx1"/>
                </a:solidFill>
                <a:effectLst>
                  <a:outerShdw blurRad="38100" dist="38100" dir="2700000" algn="tl">
                    <a:srgbClr val="000000">
                      <a:alpha val="43137"/>
                    </a:srgbClr>
                  </a:outerShdw>
                </a:effectLst>
              </a:rPr>
              <a:t>Annual age-adjusted pneumonia hospitalization rate by </a:t>
            </a:r>
            <a:br>
              <a:rPr lang="en-US" sz="2100" dirty="0">
                <a:solidFill>
                  <a:schemeClr val="tx1"/>
                </a:solidFill>
                <a:effectLst>
                  <a:outerShdw blurRad="38100" dist="38100" dir="2700000" algn="tl">
                    <a:srgbClr val="000000">
                      <a:alpha val="43137"/>
                    </a:srgbClr>
                  </a:outerShdw>
                </a:effectLst>
              </a:rPr>
            </a:br>
            <a:r>
              <a:rPr lang="en-US" dirty="0">
                <a:solidFill>
                  <a:schemeClr val="tx1"/>
                </a:solidFill>
                <a:effectLst>
                  <a:outerShdw blurRad="38100" dist="38100" dir="2700000" algn="tl">
                    <a:srgbClr val="000000">
                      <a:alpha val="43137"/>
                    </a:srgbClr>
                  </a:outerShdw>
                </a:effectLst>
              </a:rPr>
              <a:t>Race and Ethnicity</a:t>
            </a:r>
          </a:p>
        </p:txBody>
      </p:sp>
      <p:sp>
        <p:nvSpPr>
          <p:cNvPr id="3" name="Text Placeholder 2">
            <a:extLst>
              <a:ext uri="{FF2B5EF4-FFF2-40B4-BE49-F238E27FC236}">
                <a16:creationId xmlns:a16="http://schemas.microsoft.com/office/drawing/2014/main" id="{5574C3F6-6789-F64F-ACAC-06DAC84E0C50}"/>
              </a:ext>
            </a:extLst>
          </p:cNvPr>
          <p:cNvSpPr>
            <a:spLocks noGrp="1"/>
          </p:cNvSpPr>
          <p:nvPr>
            <p:ph type="body" idx="10"/>
          </p:nvPr>
        </p:nvSpPr>
        <p:spPr>
          <a:xfrm>
            <a:off x="56795" y="5721419"/>
            <a:ext cx="6172200" cy="841248"/>
          </a:xfrm>
        </p:spPr>
        <p:txBody>
          <a:bodyPr/>
          <a:lstStyle/>
          <a:p>
            <a:pPr>
              <a:lnSpc>
                <a:spcPct val="100000"/>
              </a:lnSpc>
            </a:pPr>
            <a:r>
              <a:rPr lang="en-US" dirty="0"/>
              <a:t>NIS 2001-2014.  Data from: Hayes BH, </a:t>
            </a:r>
            <a:r>
              <a:rPr lang="en-US" dirty="0" err="1"/>
              <a:t>Haberling</a:t>
            </a:r>
            <a:r>
              <a:rPr lang="en-US" dirty="0"/>
              <a:t> DL, Kennedy JL, Varma JK, Fry AM, Vora NM. Burden of Pneumonia-Associated Hospitalizations. </a:t>
            </a:r>
            <a:r>
              <a:rPr lang="en-US" i="1" dirty="0"/>
              <a:t>Chest</a:t>
            </a:r>
            <a:r>
              <a:rPr lang="en-US" dirty="0"/>
              <a:t> 2018; </a:t>
            </a:r>
            <a:r>
              <a:rPr lang="en-US" b="1" dirty="0"/>
              <a:t>153</a:t>
            </a:r>
            <a:r>
              <a:rPr lang="en-US" dirty="0"/>
              <a:t>: 427–37.</a:t>
            </a:r>
          </a:p>
        </p:txBody>
      </p:sp>
      <p:graphicFrame>
        <p:nvGraphicFramePr>
          <p:cNvPr id="4" name="Content Placeholder 3">
            <a:extLst>
              <a:ext uri="{FF2B5EF4-FFF2-40B4-BE49-F238E27FC236}">
                <a16:creationId xmlns:a16="http://schemas.microsoft.com/office/drawing/2014/main" id="{7A464208-D16F-634E-BAB3-53472C4AE7AE}"/>
              </a:ext>
            </a:extLst>
          </p:cNvPr>
          <p:cNvGraphicFramePr>
            <a:graphicFrameLocks noGrp="1"/>
          </p:cNvGraphicFramePr>
          <p:nvPr>
            <p:ph idx="4294967295"/>
          </p:nvPr>
        </p:nvGraphicFramePr>
        <p:xfrm>
          <a:off x="289875" y="2125266"/>
          <a:ext cx="8225476" cy="32445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80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980E5-0580-054C-802F-B7D952F8C036}"/>
              </a:ext>
            </a:extLst>
          </p:cNvPr>
          <p:cNvSpPr>
            <a:spLocks noGrp="1"/>
          </p:cNvSpPr>
          <p:nvPr>
            <p:ph type="title"/>
          </p:nvPr>
        </p:nvSpPr>
        <p:spPr>
          <a:xfrm>
            <a:off x="628650" y="1131094"/>
            <a:ext cx="7886700" cy="994172"/>
          </a:xfrm>
        </p:spPr>
        <p:txBody>
          <a:bodyPr>
            <a:noAutofit/>
          </a:bodyPr>
          <a:lstStyle/>
          <a:p>
            <a:r>
              <a:rPr lang="en-US" sz="2400" dirty="0"/>
              <a:t>Community Acquired Pneumonia Hospitalization Rate per 100,000 Population: Children &lt; 18 years</a:t>
            </a:r>
          </a:p>
        </p:txBody>
      </p:sp>
      <p:sp>
        <p:nvSpPr>
          <p:cNvPr id="3" name="Text Placeholder 2">
            <a:extLst>
              <a:ext uri="{FF2B5EF4-FFF2-40B4-BE49-F238E27FC236}">
                <a16:creationId xmlns:a16="http://schemas.microsoft.com/office/drawing/2014/main" id="{433102F3-B6CC-E043-99EB-22B1E658D9D1}"/>
              </a:ext>
            </a:extLst>
          </p:cNvPr>
          <p:cNvSpPr>
            <a:spLocks noGrp="1"/>
          </p:cNvSpPr>
          <p:nvPr>
            <p:ph type="body" idx="10"/>
          </p:nvPr>
        </p:nvSpPr>
        <p:spPr/>
        <p:txBody>
          <a:bodyPr/>
          <a:lstStyle/>
          <a:p>
            <a:pPr>
              <a:lnSpc>
                <a:spcPct val="100000"/>
              </a:lnSpc>
            </a:pPr>
            <a:r>
              <a:rPr lang="en-US" dirty="0"/>
              <a:t>Lee GE, Lorch SA, </a:t>
            </a:r>
            <a:r>
              <a:rPr lang="en-US" dirty="0" err="1"/>
              <a:t>Sheffler</a:t>
            </a:r>
            <a:r>
              <a:rPr lang="en-US" dirty="0"/>
              <a:t>-Collins S, </a:t>
            </a:r>
            <a:r>
              <a:rPr lang="en-US" dirty="0" err="1"/>
              <a:t>Kronman</a:t>
            </a:r>
            <a:r>
              <a:rPr lang="en-US" dirty="0"/>
              <a:t> MP, Shah SS. National Hospitalization Trends for Pediatric Pneumonia and Associated Complications. </a:t>
            </a:r>
            <a:r>
              <a:rPr lang="en-US" i="1" dirty="0"/>
              <a:t>Pediatrics</a:t>
            </a:r>
            <a:r>
              <a:rPr lang="en-US" dirty="0"/>
              <a:t> 2010; </a:t>
            </a:r>
            <a:r>
              <a:rPr lang="en-US" b="1" dirty="0"/>
              <a:t>126</a:t>
            </a:r>
            <a:r>
              <a:rPr lang="en-US" dirty="0"/>
              <a:t>: 204–13.</a:t>
            </a:r>
          </a:p>
        </p:txBody>
      </p:sp>
      <p:graphicFrame>
        <p:nvGraphicFramePr>
          <p:cNvPr id="4" name="Content Placeholder 3">
            <a:extLst>
              <a:ext uri="{FF2B5EF4-FFF2-40B4-BE49-F238E27FC236}">
                <a16:creationId xmlns:a16="http://schemas.microsoft.com/office/drawing/2014/main" id="{842AAABE-9242-4149-87AB-28308A5DFEC6}"/>
              </a:ext>
            </a:extLst>
          </p:cNvPr>
          <p:cNvGraphicFramePr>
            <a:graphicFrameLocks noGrp="1"/>
          </p:cNvGraphicFramePr>
          <p:nvPr>
            <p:ph idx="4294967295"/>
          </p:nvPr>
        </p:nvGraphicFramePr>
        <p:xfrm>
          <a:off x="628650" y="2264200"/>
          <a:ext cx="7886700" cy="30189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2795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730A-2C3C-3743-94E5-E0DAF43CFCAB}"/>
              </a:ext>
            </a:extLst>
          </p:cNvPr>
          <p:cNvSpPr>
            <a:spLocks noGrp="1"/>
          </p:cNvSpPr>
          <p:nvPr>
            <p:ph type="title"/>
          </p:nvPr>
        </p:nvSpPr>
        <p:spPr/>
        <p:txBody>
          <a:bodyPr>
            <a:normAutofit/>
          </a:bodyPr>
          <a:lstStyle/>
          <a:p>
            <a:r>
              <a:rPr lang="en-US" sz="2700" dirty="0"/>
              <a:t>Steady Rise in US Life Expectancy </a:t>
            </a:r>
            <a:r>
              <a:rPr lang="en-US" sz="2700" i="1" dirty="0"/>
              <a:t>Until 2020</a:t>
            </a:r>
            <a:endParaRPr lang="en-US" sz="1800" i="1" dirty="0"/>
          </a:p>
        </p:txBody>
      </p:sp>
      <p:graphicFrame>
        <p:nvGraphicFramePr>
          <p:cNvPr id="7" name="Content Placeholder 6">
            <a:extLst>
              <a:ext uri="{FF2B5EF4-FFF2-40B4-BE49-F238E27FC236}">
                <a16:creationId xmlns:a16="http://schemas.microsoft.com/office/drawing/2014/main" id="{9CB62067-CBEA-CE49-AA26-37F4B8960316}"/>
              </a:ext>
            </a:extLst>
          </p:cNvPr>
          <p:cNvGraphicFramePr>
            <a:graphicFrameLocks noGrp="1"/>
          </p:cNvGraphicFramePr>
          <p:nvPr>
            <p:ph idx="1"/>
          </p:nvPr>
        </p:nvGraphicFramePr>
        <p:xfrm>
          <a:off x="824947" y="1904903"/>
          <a:ext cx="8079023" cy="346491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3B66144C-14CE-430C-7DCB-53CB73603682}"/>
              </a:ext>
            </a:extLst>
          </p:cNvPr>
          <p:cNvSpPr>
            <a:spLocks noGrp="1"/>
          </p:cNvSpPr>
          <p:nvPr>
            <p:ph type="body" idx="10"/>
          </p:nvPr>
        </p:nvSpPr>
        <p:spPr>
          <a:xfrm>
            <a:off x="295335" y="5679451"/>
            <a:ext cx="8220015" cy="630936"/>
          </a:xfrm>
        </p:spPr>
        <p:txBody>
          <a:bodyPr>
            <a:noAutofit/>
          </a:bodyPr>
          <a:lstStyle/>
          <a:p>
            <a:pPr>
              <a:lnSpc>
                <a:spcPct val="120000"/>
              </a:lnSpc>
              <a:spcBef>
                <a:spcPts val="0"/>
              </a:spcBef>
            </a:pPr>
            <a:r>
              <a:rPr lang="en-US" sz="1100" dirty="0"/>
              <a:t>1960-2018:NCHS Data Visualization Gallery - Mortality Trends in the United States. 2020. https://www.cdc.gov/nchs/data-visualization/mortality-trends/index.htm</a:t>
            </a:r>
          </a:p>
          <a:p>
            <a:pPr>
              <a:lnSpc>
                <a:spcPct val="120000"/>
              </a:lnSpc>
              <a:spcBef>
                <a:spcPts val="0"/>
              </a:spcBef>
            </a:pPr>
            <a:r>
              <a:rPr lang="en-US" sz="1100" dirty="0"/>
              <a:t>2019: </a:t>
            </a:r>
            <a:r>
              <a:rPr lang="en-US" sz="1100" dirty="0" err="1"/>
              <a:t>Kochanek</a:t>
            </a:r>
            <a:r>
              <a:rPr lang="en-US" sz="1100" dirty="0"/>
              <a:t> KD, Xu J, Arias E. Mortality in the United States, 2019. 2020 Dec;(395):8.</a:t>
            </a:r>
          </a:p>
          <a:p>
            <a:pPr>
              <a:lnSpc>
                <a:spcPct val="120000"/>
              </a:lnSpc>
              <a:spcBef>
                <a:spcPts val="0"/>
              </a:spcBef>
            </a:pPr>
            <a:r>
              <a:rPr lang="en-US" sz="1100" dirty="0"/>
              <a:t>2020-2021: Arias E, Tejada-Vera B, </a:t>
            </a:r>
            <a:r>
              <a:rPr lang="en-US" sz="1100" dirty="0" err="1"/>
              <a:t>Kochanek</a:t>
            </a:r>
            <a:r>
              <a:rPr lang="en-US" sz="1100" dirty="0"/>
              <a:t> K, Ahmad F. Provisional Life Expectancy Estimates for 2021. </a:t>
            </a:r>
          </a:p>
          <a:p>
            <a:pPr>
              <a:lnSpc>
                <a:spcPct val="120000"/>
              </a:lnSpc>
              <a:spcBef>
                <a:spcPts val="0"/>
              </a:spcBef>
            </a:pPr>
            <a:r>
              <a:rPr lang="en-US" sz="1100" dirty="0"/>
              <a:t>NVSS Vital Statistics Rapid Release. 2022 Aug;(23):16.</a:t>
            </a:r>
          </a:p>
        </p:txBody>
      </p:sp>
      <p:sp>
        <p:nvSpPr>
          <p:cNvPr id="6" name="TextBox 5">
            <a:extLst>
              <a:ext uri="{FF2B5EF4-FFF2-40B4-BE49-F238E27FC236}">
                <a16:creationId xmlns:a16="http://schemas.microsoft.com/office/drawing/2014/main" id="{409C6527-F031-5C10-2977-0636BE327D9D}"/>
              </a:ext>
            </a:extLst>
          </p:cNvPr>
          <p:cNvSpPr txBox="1"/>
          <p:nvPr/>
        </p:nvSpPr>
        <p:spPr>
          <a:xfrm>
            <a:off x="125730" y="2845475"/>
            <a:ext cx="1742827" cy="1500411"/>
          </a:xfrm>
          <a:prstGeom prst="rect">
            <a:avLst/>
          </a:prstGeom>
          <a:noFill/>
        </p:spPr>
        <p:txBody>
          <a:bodyPr wrap="square" rtlCol="0">
            <a:spAutoFit/>
          </a:bodyPr>
          <a:lstStyle/>
          <a:p>
            <a:pPr defTabSz="685800">
              <a:spcAft>
                <a:spcPts val="900"/>
              </a:spcAft>
              <a:defRPr/>
            </a:pPr>
            <a:r>
              <a:rPr lang="en-US" sz="2100" dirty="0">
                <a:solidFill>
                  <a:srgbClr val="FFFFFF"/>
                </a:solidFill>
                <a:latin typeface="Arial" panose="020B0604020202020204"/>
              </a:rPr>
              <a:t>USA Life Expectancy at Birth</a:t>
            </a:r>
          </a:p>
          <a:p>
            <a:pPr defTabSz="685800">
              <a:spcAft>
                <a:spcPts val="900"/>
              </a:spcAft>
              <a:defRPr/>
            </a:pPr>
            <a:r>
              <a:rPr lang="en-US" sz="2100" dirty="0">
                <a:solidFill>
                  <a:srgbClr val="FFFFFF"/>
                </a:solidFill>
                <a:latin typeface="Arial" panose="020B0604020202020204"/>
              </a:rPr>
              <a:t>(Years)</a:t>
            </a:r>
          </a:p>
        </p:txBody>
      </p:sp>
    </p:spTree>
    <p:extLst>
      <p:ext uri="{BB962C8B-B14F-4D97-AF65-F5344CB8AC3E}">
        <p14:creationId xmlns:p14="http://schemas.microsoft.com/office/powerpoint/2010/main" val="1526328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itle 32"/>
          <p:cNvSpPr>
            <a:spLocks noGrp="1"/>
          </p:cNvSpPr>
          <p:nvPr>
            <p:ph type="ctrTitle" idx="4294967295"/>
          </p:nvPr>
        </p:nvSpPr>
        <p:spPr>
          <a:xfrm>
            <a:off x="2499019" y="436274"/>
            <a:ext cx="3831431" cy="921000"/>
          </a:xfrm>
          <a:ln>
            <a:miter lim="800000"/>
            <a:headEnd/>
            <a:tailEnd/>
          </a:ln>
        </p:spPr>
        <p:txBody>
          <a:bodyPr rtlCol="0">
            <a:normAutofit/>
          </a:bodyPr>
          <a:lstStyle/>
          <a:p>
            <a:pPr>
              <a:defRPr/>
            </a:pPr>
            <a:r>
              <a:rPr lang="en-US" sz="2925" b="1" dirty="0">
                <a:ln w="5000" cmpd="sng">
                  <a:solidFill>
                    <a:schemeClr val="accent2">
                      <a:lumMod val="75000"/>
                    </a:schemeClr>
                  </a:solidFill>
                  <a:prstDash val="solid"/>
                </a:ln>
                <a:effectLst>
                  <a:outerShdw blurRad="50800" dist="38100" dir="2700000" algn="tl" rotWithShape="0">
                    <a:srgbClr val="000000">
                      <a:alpha val="43000"/>
                    </a:srgbClr>
                  </a:outerShdw>
                </a:effectLst>
                <a:latin typeface="Algerian" panose="04020705040A02060702" pitchFamily="82" charset="0"/>
              </a:rPr>
              <a:t>disclosures</a:t>
            </a:r>
            <a:endParaRPr sz="2925" b="1" dirty="0">
              <a:ln w="5000" cmpd="sng">
                <a:solidFill>
                  <a:schemeClr val="accent2">
                    <a:lumMod val="75000"/>
                  </a:schemeClr>
                </a:solidFill>
                <a:prstDash val="solid"/>
              </a:ln>
              <a:effectLst>
                <a:outerShdw blurRad="50800" dist="38100" dir="2700000" algn="tl" rotWithShape="0">
                  <a:srgbClr val="000000">
                    <a:alpha val="43000"/>
                  </a:srgbClr>
                </a:outerShdw>
              </a:effectLst>
              <a:latin typeface="Algerian" panose="04020705040A02060702" pitchFamily="82"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47875" y="2417564"/>
            <a:ext cx="2466975" cy="1847851"/>
          </a:xfrm>
          <a:prstGeom prst="rect">
            <a:avLst/>
          </a:prstGeom>
        </p:spPr>
      </p:pic>
      <p:sp>
        <p:nvSpPr>
          <p:cNvPr id="3" name="Rectangle 2"/>
          <p:cNvSpPr/>
          <p:nvPr/>
        </p:nvSpPr>
        <p:spPr>
          <a:xfrm>
            <a:off x="2499019" y="1633088"/>
            <a:ext cx="3927857" cy="1200329"/>
          </a:xfrm>
          <a:prstGeom prst="rect">
            <a:avLst/>
          </a:prstGeom>
        </p:spPr>
        <p:txBody>
          <a:bodyPr wrap="square">
            <a:spAutoFit/>
          </a:bodyPr>
          <a:lstStyle/>
          <a:p>
            <a:pPr algn="ctr" eaLnBrk="0" fontAlgn="base" hangingPunct="0">
              <a:spcBef>
                <a:spcPct val="0"/>
              </a:spcBef>
              <a:spcAft>
                <a:spcPct val="0"/>
              </a:spcAft>
            </a:pPr>
            <a:r>
              <a:rPr lang="en-US" b="1" dirty="0">
                <a:solidFill>
                  <a:srgbClr val="FF0000"/>
                </a:solidFill>
                <a:effectLst>
                  <a:outerShdw blurRad="38100" dist="38100" dir="2700000" algn="tl">
                    <a:srgbClr val="000000">
                      <a:alpha val="43137"/>
                    </a:srgbClr>
                  </a:outerShdw>
                </a:effectLst>
                <a:latin typeface="Times New Roman" charset="0"/>
                <a:ea typeface="ＭＳ Ｐゴシック" charset="0"/>
                <a:cs typeface="Arial" panose="020B0604020202020204" pitchFamily="34" charset="0"/>
              </a:rPr>
              <a:t>Unless Otherwise Noted</a:t>
            </a:r>
          </a:p>
          <a:p>
            <a:pPr algn="ctr" eaLnBrk="0" fontAlgn="base" hangingPunct="0">
              <a:spcBef>
                <a:spcPct val="0"/>
              </a:spcBef>
              <a:spcAft>
                <a:spcPct val="0"/>
              </a:spcAft>
            </a:pPr>
            <a:r>
              <a:rPr lang="en-US" b="1" dirty="0">
                <a:solidFill>
                  <a:srgbClr val="FF0000"/>
                </a:solidFill>
                <a:effectLst>
                  <a:outerShdw blurRad="38100" dist="38100" dir="2700000" algn="tl">
                    <a:srgbClr val="000000">
                      <a:alpha val="43137"/>
                    </a:srgbClr>
                  </a:outerShdw>
                </a:effectLst>
                <a:latin typeface="Times New Roman" charset="0"/>
                <a:ea typeface="ＭＳ Ｐゴシック" charset="0"/>
                <a:cs typeface="Arial" panose="020B0604020202020204" pitchFamily="34" charset="0"/>
              </a:rPr>
              <a:t>All Opinions Expressed In This</a:t>
            </a:r>
          </a:p>
          <a:p>
            <a:pPr algn="ctr" eaLnBrk="0" fontAlgn="base" hangingPunct="0">
              <a:spcBef>
                <a:spcPct val="0"/>
              </a:spcBef>
              <a:spcAft>
                <a:spcPct val="0"/>
              </a:spcAft>
            </a:pPr>
            <a:r>
              <a:rPr lang="en-US" b="1" dirty="0">
                <a:solidFill>
                  <a:srgbClr val="FF0000"/>
                </a:solidFill>
                <a:effectLst>
                  <a:outerShdw blurRad="38100" dist="38100" dir="2700000" algn="tl">
                    <a:srgbClr val="000000">
                      <a:alpha val="43137"/>
                    </a:srgbClr>
                  </a:outerShdw>
                </a:effectLst>
                <a:latin typeface="Times New Roman" charset="0"/>
                <a:ea typeface="ＭＳ Ｐゴシック" charset="0"/>
                <a:cs typeface="Arial" panose="020B0604020202020204" pitchFamily="34" charset="0"/>
              </a:rPr>
              <a:t> Presentation</a:t>
            </a:r>
          </a:p>
          <a:p>
            <a:pPr algn="ctr" eaLnBrk="0" fontAlgn="base" hangingPunct="0">
              <a:spcBef>
                <a:spcPct val="0"/>
              </a:spcBef>
              <a:spcAft>
                <a:spcPct val="0"/>
              </a:spcAft>
            </a:pPr>
            <a:r>
              <a:rPr lang="en-US" b="1" dirty="0">
                <a:solidFill>
                  <a:srgbClr val="FF0000"/>
                </a:solidFill>
                <a:effectLst>
                  <a:outerShdw blurRad="38100" dist="38100" dir="2700000" algn="tl">
                    <a:srgbClr val="000000">
                      <a:alpha val="43137"/>
                    </a:srgbClr>
                  </a:outerShdw>
                </a:effectLst>
                <a:latin typeface="Times New Roman" charset="0"/>
                <a:ea typeface="ＭＳ Ｐゴシック" charset="0"/>
                <a:cs typeface="Arial" panose="020B0604020202020204" pitchFamily="34" charset="0"/>
              </a:rPr>
              <a:t> Are My Own </a:t>
            </a:r>
          </a:p>
        </p:txBody>
      </p:sp>
      <p:sp>
        <p:nvSpPr>
          <p:cNvPr id="2" name="Rectangle 1"/>
          <p:cNvSpPr/>
          <p:nvPr/>
        </p:nvSpPr>
        <p:spPr>
          <a:xfrm>
            <a:off x="1615963" y="3994274"/>
            <a:ext cx="4602005" cy="369332"/>
          </a:xfrm>
          <a:prstGeom prst="rect">
            <a:avLst/>
          </a:prstGeom>
        </p:spPr>
        <p:txBody>
          <a:bodyPr wrap="square">
            <a:spAutoFit/>
          </a:bodyPr>
          <a:lstStyle/>
          <a:p>
            <a:pPr algn="ctr" eaLnBrk="0" fontAlgn="base" hangingPunct="0">
              <a:spcBef>
                <a:spcPct val="0"/>
              </a:spcBef>
              <a:spcAft>
                <a:spcPct val="0"/>
              </a:spcAft>
            </a:pPr>
            <a:r>
              <a:rPr lang="en-US" dirty="0">
                <a:solidFill>
                  <a:srgbClr val="FFFF00"/>
                </a:solidFill>
                <a:effectLst>
                  <a:outerShdw blurRad="38100" dist="38100" dir="2700000" algn="tl">
                    <a:srgbClr val="000000">
                      <a:alpha val="43137"/>
                    </a:srgbClr>
                  </a:outerShdw>
                </a:effectLst>
                <a:latin typeface="Times New Roman" charset="0"/>
                <a:ea typeface="ＭＳ Ｐゴシック" charset="0"/>
              </a:rPr>
              <a:t>		</a:t>
            </a:r>
            <a:endParaRPr lang="en-US" b="1" dirty="0">
              <a:solidFill>
                <a:srgbClr val="EBF1DD"/>
              </a:solidFill>
              <a:effectLst>
                <a:outerShdw blurRad="38100" dist="38100" dir="2700000" algn="tl">
                  <a:srgbClr val="000000">
                    <a:alpha val="43137"/>
                  </a:srgbClr>
                </a:outerShdw>
              </a:effectLst>
              <a:latin typeface="Times New Roman" charset="0"/>
              <a:ea typeface="ＭＳ Ｐゴシック" charset="0"/>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l="10625" t="17969" r="5000" b="30469"/>
          <a:stretch>
            <a:fillRect/>
          </a:stretch>
        </p:blipFill>
        <p:spPr bwMode="auto">
          <a:xfrm>
            <a:off x="3074248" y="4563174"/>
            <a:ext cx="3173627" cy="21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20132" y="3032985"/>
            <a:ext cx="3103735" cy="1200329"/>
          </a:xfrm>
          <a:prstGeom prst="rect">
            <a:avLst/>
          </a:prstGeom>
          <a:noFill/>
        </p:spPr>
        <p:txBody>
          <a:bodyPr wrap="none" rtlCol="0" anchor="ctr">
            <a:spAutoFit/>
          </a:bodyPr>
          <a:lstStyle/>
          <a:p>
            <a:pPr algn="ctr" eaLnBrk="0" fontAlgn="base" hangingPunct="0">
              <a:spcBef>
                <a:spcPct val="0"/>
              </a:spcBef>
              <a:spcAft>
                <a:spcPct val="0"/>
              </a:spcAft>
            </a:pPr>
            <a:r>
              <a:rPr lang="en-US" i="1" dirty="0">
                <a:solidFill>
                  <a:srgbClr val="FFFFFF"/>
                </a:solidFill>
                <a:effectLst>
                  <a:outerShdw blurRad="38100" dist="38100" dir="2700000" algn="tl">
                    <a:srgbClr val="000000">
                      <a:alpha val="43137"/>
                    </a:srgbClr>
                  </a:outerShdw>
                </a:effectLst>
                <a:latin typeface="Agency FB" panose="020B0503020202020204" pitchFamily="34" charset="0"/>
                <a:ea typeface="ＭＳ Ｐゴシック" charset="0"/>
                <a:cs typeface="Estrangelo Edessa" panose="03080600000000000000" pitchFamily="66" charset="0"/>
              </a:rPr>
              <a:t>NB: as with all physicians in this country</a:t>
            </a:r>
          </a:p>
          <a:p>
            <a:pPr algn="ctr" eaLnBrk="0" fontAlgn="base" hangingPunct="0">
              <a:spcBef>
                <a:spcPct val="0"/>
              </a:spcBef>
              <a:spcAft>
                <a:spcPct val="0"/>
              </a:spcAft>
            </a:pPr>
            <a:r>
              <a:rPr lang="en-US" i="1" dirty="0">
                <a:solidFill>
                  <a:srgbClr val="FFFFFF"/>
                </a:solidFill>
                <a:effectLst>
                  <a:outerShdw blurRad="38100" dist="38100" dir="2700000" algn="tl">
                    <a:srgbClr val="000000">
                      <a:alpha val="43137"/>
                    </a:srgbClr>
                  </a:outerShdw>
                </a:effectLst>
                <a:latin typeface="Agency FB" panose="020B0503020202020204" pitchFamily="34" charset="0"/>
                <a:ea typeface="ＭＳ Ｐゴシック" charset="0"/>
                <a:cs typeface="Estrangelo Edessa" panose="03080600000000000000" pitchFamily="66" charset="0"/>
              </a:rPr>
              <a:t>I have many conflicts of interest in </a:t>
            </a:r>
          </a:p>
          <a:p>
            <a:pPr algn="ctr" eaLnBrk="0" fontAlgn="base" hangingPunct="0">
              <a:spcBef>
                <a:spcPct val="0"/>
              </a:spcBef>
              <a:spcAft>
                <a:spcPct val="0"/>
              </a:spcAft>
            </a:pPr>
            <a:r>
              <a:rPr lang="en-US" i="1" dirty="0">
                <a:solidFill>
                  <a:srgbClr val="FFFFFF"/>
                </a:solidFill>
                <a:effectLst>
                  <a:outerShdw blurRad="38100" dist="38100" dir="2700000" algn="tl">
                    <a:srgbClr val="000000">
                      <a:alpha val="43137"/>
                    </a:srgbClr>
                  </a:outerShdw>
                </a:effectLst>
                <a:latin typeface="Agency FB" panose="020B0503020202020204" pitchFamily="34" charset="0"/>
                <a:ea typeface="ＭＳ Ｐゴシック" charset="0"/>
                <a:cs typeface="Estrangelo Edessa" panose="03080600000000000000" pitchFamily="66" charset="0"/>
              </a:rPr>
              <a:t>presenting this lecture</a:t>
            </a:r>
          </a:p>
          <a:p>
            <a:pPr algn="ctr" eaLnBrk="0" fontAlgn="base" hangingPunct="0">
              <a:spcBef>
                <a:spcPct val="0"/>
              </a:spcBef>
              <a:spcAft>
                <a:spcPct val="0"/>
              </a:spcAft>
            </a:pPr>
            <a:r>
              <a:rPr lang="en-US" i="1" dirty="0">
                <a:solidFill>
                  <a:srgbClr val="FFFFFF"/>
                </a:solidFill>
                <a:effectLst>
                  <a:outerShdw blurRad="38100" dist="38100" dir="2700000" algn="tl">
                    <a:srgbClr val="000000">
                      <a:alpha val="43137"/>
                    </a:srgbClr>
                  </a:outerShdw>
                </a:effectLst>
                <a:latin typeface="Agency FB" panose="020B0503020202020204" pitchFamily="34" charset="0"/>
                <a:ea typeface="ＭＳ Ｐゴシック" charset="0"/>
                <a:cs typeface="Estrangelo Edessa" panose="03080600000000000000" pitchFamily="66" charset="0"/>
              </a:rPr>
              <a:t>both economic and ethical</a:t>
            </a:r>
          </a:p>
        </p:txBody>
      </p:sp>
      <p:pic>
        <p:nvPicPr>
          <p:cNvPr id="5" name="Picture 4">
            <a:extLst>
              <a:ext uri="{FF2B5EF4-FFF2-40B4-BE49-F238E27FC236}">
                <a16:creationId xmlns:a16="http://schemas.microsoft.com/office/drawing/2014/main" id="{2DF09F9E-316D-2658-6933-A84D9E795F91}"/>
              </a:ext>
            </a:extLst>
          </p:cNvPr>
          <p:cNvPicPr>
            <a:picLocks noChangeAspect="1"/>
          </p:cNvPicPr>
          <p:nvPr/>
        </p:nvPicPr>
        <p:blipFill>
          <a:blip r:embed="rId5"/>
          <a:stretch>
            <a:fillRect/>
          </a:stretch>
        </p:blipFill>
        <p:spPr>
          <a:xfrm>
            <a:off x="211044" y="2515756"/>
            <a:ext cx="2466975" cy="1847850"/>
          </a:xfrm>
          <a:prstGeom prst="rect">
            <a:avLst/>
          </a:prstGeom>
        </p:spPr>
      </p:pic>
    </p:spTree>
    <p:extLst>
      <p:ext uri="{BB962C8B-B14F-4D97-AF65-F5344CB8AC3E}">
        <p14:creationId xmlns:p14="http://schemas.microsoft.com/office/powerpoint/2010/main" val="1229806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FBB6-7BA5-8CBA-5306-D145AB6401C4}"/>
              </a:ext>
            </a:extLst>
          </p:cNvPr>
          <p:cNvSpPr>
            <a:spLocks noGrp="1"/>
          </p:cNvSpPr>
          <p:nvPr>
            <p:ph type="title"/>
          </p:nvPr>
        </p:nvSpPr>
        <p:spPr/>
        <p:txBody>
          <a:bodyPr>
            <a:normAutofit/>
          </a:bodyPr>
          <a:lstStyle/>
          <a:p>
            <a:r>
              <a:rPr lang="en-US" sz="3000" dirty="0"/>
              <a:t>Uneven Decline in USA Life Expectancy </a:t>
            </a:r>
            <a:br>
              <a:rPr lang="en-US" sz="3000" dirty="0"/>
            </a:br>
            <a:r>
              <a:rPr lang="en-US" sz="3000" dirty="0"/>
              <a:t>Between 2019 and 2021</a:t>
            </a:r>
          </a:p>
        </p:txBody>
      </p:sp>
      <p:graphicFrame>
        <p:nvGraphicFramePr>
          <p:cNvPr id="4" name="Content Placeholder 3">
            <a:extLst>
              <a:ext uri="{FF2B5EF4-FFF2-40B4-BE49-F238E27FC236}">
                <a16:creationId xmlns:a16="http://schemas.microsoft.com/office/drawing/2014/main" id="{EE549E7A-3A20-F997-D8D0-5A6567EF9365}"/>
              </a:ext>
            </a:extLst>
          </p:cNvPr>
          <p:cNvGraphicFramePr>
            <a:graphicFrameLocks noGrp="1"/>
          </p:cNvGraphicFramePr>
          <p:nvPr>
            <p:ph idx="1"/>
          </p:nvPr>
        </p:nvGraphicFramePr>
        <p:xfrm>
          <a:off x="2186608" y="2125266"/>
          <a:ext cx="6568772" cy="315539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80E7418F-6035-E768-228A-51BACBD51B9E}"/>
              </a:ext>
            </a:extLst>
          </p:cNvPr>
          <p:cNvSpPr>
            <a:spLocks noGrp="1"/>
          </p:cNvSpPr>
          <p:nvPr>
            <p:ph type="body" idx="10"/>
          </p:nvPr>
        </p:nvSpPr>
        <p:spPr/>
        <p:txBody>
          <a:bodyPr/>
          <a:lstStyle/>
          <a:p>
            <a:pPr>
              <a:lnSpc>
                <a:spcPct val="100000"/>
              </a:lnSpc>
              <a:spcBef>
                <a:spcPts val="0"/>
              </a:spcBef>
            </a:pPr>
            <a:r>
              <a:rPr lang="en-US" dirty="0">
                <a:latin typeface="+mn-lt"/>
              </a:rPr>
              <a:t>Data from: Arias E, Tejada-Vera B, </a:t>
            </a:r>
            <a:r>
              <a:rPr lang="en-US" dirty="0" err="1">
                <a:latin typeface="+mn-lt"/>
              </a:rPr>
              <a:t>Kochanek</a:t>
            </a:r>
            <a:r>
              <a:rPr lang="en-US" dirty="0">
                <a:latin typeface="+mn-lt"/>
              </a:rPr>
              <a:t> K, Ahmad F. Provisional Life Expectancy Estimates for 2021. </a:t>
            </a:r>
          </a:p>
          <a:p>
            <a:pPr>
              <a:lnSpc>
                <a:spcPct val="100000"/>
              </a:lnSpc>
              <a:spcBef>
                <a:spcPts val="0"/>
              </a:spcBef>
            </a:pPr>
            <a:r>
              <a:rPr lang="en-US" dirty="0">
                <a:latin typeface="+mn-lt"/>
              </a:rPr>
              <a:t>NVSS Vital Statistics Rapid Release. 2022 Aug;(23):16.</a:t>
            </a:r>
          </a:p>
        </p:txBody>
      </p:sp>
      <p:sp>
        <p:nvSpPr>
          <p:cNvPr id="5" name="TextBox 4">
            <a:extLst>
              <a:ext uri="{FF2B5EF4-FFF2-40B4-BE49-F238E27FC236}">
                <a16:creationId xmlns:a16="http://schemas.microsoft.com/office/drawing/2014/main" id="{BA162ED9-0A62-12FE-CDAE-0638C93F4DD4}"/>
              </a:ext>
            </a:extLst>
          </p:cNvPr>
          <p:cNvSpPr txBox="1"/>
          <p:nvPr/>
        </p:nvSpPr>
        <p:spPr>
          <a:xfrm>
            <a:off x="102870" y="2644170"/>
            <a:ext cx="2083739" cy="1061829"/>
          </a:xfrm>
          <a:prstGeom prst="rect">
            <a:avLst/>
          </a:prstGeom>
          <a:noFill/>
        </p:spPr>
        <p:txBody>
          <a:bodyPr wrap="square" rtlCol="0">
            <a:spAutoFit/>
          </a:bodyPr>
          <a:lstStyle/>
          <a:p>
            <a:pPr defTabSz="685800">
              <a:defRPr/>
            </a:pPr>
            <a:r>
              <a:rPr lang="en-US" sz="2100" dirty="0">
                <a:solidFill>
                  <a:srgbClr val="FFFFFF"/>
                </a:solidFill>
                <a:latin typeface="Arial" panose="020B0604020202020204"/>
              </a:rPr>
              <a:t>Decline in life expectancy</a:t>
            </a:r>
          </a:p>
          <a:p>
            <a:pPr defTabSz="685800">
              <a:defRPr/>
            </a:pPr>
            <a:r>
              <a:rPr lang="en-US" sz="2100" dirty="0">
                <a:solidFill>
                  <a:srgbClr val="FFFFFF"/>
                </a:solidFill>
                <a:latin typeface="Arial" panose="020B0604020202020204"/>
              </a:rPr>
              <a:t>(years)</a:t>
            </a:r>
          </a:p>
        </p:txBody>
      </p:sp>
    </p:spTree>
    <p:extLst>
      <p:ext uri="{BB962C8B-B14F-4D97-AF65-F5344CB8AC3E}">
        <p14:creationId xmlns:p14="http://schemas.microsoft.com/office/powerpoint/2010/main" val="205573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12653132-1C41-C093-49C4-71593D5F548C}"/>
              </a:ext>
            </a:extLst>
          </p:cNvPr>
          <p:cNvSpPr>
            <a:spLocks noGrp="1" noChangeArrowheads="1"/>
          </p:cNvSpPr>
          <p:nvPr>
            <p:ph type="title"/>
          </p:nvPr>
        </p:nvSpPr>
        <p:spPr/>
        <p:txBody>
          <a:bodyPr/>
          <a:lstStyle/>
          <a:p>
            <a:pPr eaLnBrk="1" hangingPunct="1"/>
            <a:endParaRPr lang="en-US" altLang="en-US"/>
          </a:p>
        </p:txBody>
      </p:sp>
      <p:pic>
        <p:nvPicPr>
          <p:cNvPr id="293891" name="Picture 3">
            <a:extLst>
              <a:ext uri="{FF2B5EF4-FFF2-40B4-BE49-F238E27FC236}">
                <a16:creationId xmlns:a16="http://schemas.microsoft.com/office/drawing/2014/main" id="{3D31B124-6825-1A6D-98F2-C355D359D020}"/>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9E7E0460-BD09-2850-A1E1-AC4BA65D0657}"/>
              </a:ext>
            </a:extLst>
          </p:cNvPr>
          <p:cNvSpPr>
            <a:spLocks noGrp="1" noChangeArrowheads="1"/>
          </p:cNvSpPr>
          <p:nvPr>
            <p:ph type="title"/>
          </p:nvPr>
        </p:nvSpPr>
        <p:spPr/>
        <p:txBody>
          <a:bodyPr/>
          <a:lstStyle/>
          <a:p>
            <a:pPr eaLnBrk="1" hangingPunct="1"/>
            <a:endParaRPr lang="en-US" altLang="en-US"/>
          </a:p>
        </p:txBody>
      </p:sp>
      <p:pic>
        <p:nvPicPr>
          <p:cNvPr id="294915" name="Picture 3">
            <a:extLst>
              <a:ext uri="{FF2B5EF4-FFF2-40B4-BE49-F238E27FC236}">
                <a16:creationId xmlns:a16="http://schemas.microsoft.com/office/drawing/2014/main" id="{0E48F5EE-680E-8C77-F1B6-9CEC2DA15F4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08D82EF4-8C63-F24C-5D3A-34D7D9F32FCD}"/>
              </a:ext>
            </a:extLst>
          </p:cNvPr>
          <p:cNvSpPr>
            <a:spLocks noGrp="1" noChangeArrowheads="1"/>
          </p:cNvSpPr>
          <p:nvPr>
            <p:ph type="title"/>
          </p:nvPr>
        </p:nvSpPr>
        <p:spPr/>
        <p:txBody>
          <a:bodyPr/>
          <a:lstStyle/>
          <a:p>
            <a:endParaRPr lang="en-US" altLang="en-US"/>
          </a:p>
        </p:txBody>
      </p:sp>
      <p:pic>
        <p:nvPicPr>
          <p:cNvPr id="295939" name="Picture 3">
            <a:extLst>
              <a:ext uri="{FF2B5EF4-FFF2-40B4-BE49-F238E27FC236}">
                <a16:creationId xmlns:a16="http://schemas.microsoft.com/office/drawing/2014/main" id="{FA058AD8-F0B5-CF3F-8912-692A8E2DBCA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9B400578-EA80-3FA3-C6EB-A67FEDC564DD}"/>
              </a:ext>
            </a:extLst>
          </p:cNvPr>
          <p:cNvSpPr>
            <a:spLocks noGrp="1" noChangeArrowheads="1"/>
          </p:cNvSpPr>
          <p:nvPr>
            <p:ph type="title"/>
          </p:nvPr>
        </p:nvSpPr>
        <p:spPr/>
        <p:txBody>
          <a:bodyPr/>
          <a:lstStyle/>
          <a:p>
            <a:endParaRPr lang="en-US" altLang="en-US"/>
          </a:p>
        </p:txBody>
      </p:sp>
      <p:pic>
        <p:nvPicPr>
          <p:cNvPr id="296963" name="Picture 3">
            <a:extLst>
              <a:ext uri="{FF2B5EF4-FFF2-40B4-BE49-F238E27FC236}">
                <a16:creationId xmlns:a16="http://schemas.microsoft.com/office/drawing/2014/main" id="{823451CA-3710-83CC-4C7C-89E92FFDE6E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81D559C9-3628-867C-DCDF-2861B2FF0605}"/>
              </a:ext>
            </a:extLst>
          </p:cNvPr>
          <p:cNvSpPr>
            <a:spLocks noGrp="1" noChangeArrowheads="1"/>
          </p:cNvSpPr>
          <p:nvPr>
            <p:ph type="title"/>
          </p:nvPr>
        </p:nvSpPr>
        <p:spPr/>
        <p:txBody>
          <a:bodyPr/>
          <a:lstStyle/>
          <a:p>
            <a:endParaRPr lang="en-US" altLang="en-US"/>
          </a:p>
        </p:txBody>
      </p:sp>
      <p:pic>
        <p:nvPicPr>
          <p:cNvPr id="301059" name="Picture 3">
            <a:extLst>
              <a:ext uri="{FF2B5EF4-FFF2-40B4-BE49-F238E27FC236}">
                <a16:creationId xmlns:a16="http://schemas.microsoft.com/office/drawing/2014/main" id="{B6BC169C-57EC-8796-8D82-C953BC72BD3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88"/>
            <a:ext cx="9144000" cy="6856412"/>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96E7-83F1-BFC3-4081-6BB0CF860D67}"/>
              </a:ext>
            </a:extLst>
          </p:cNvPr>
          <p:cNvSpPr>
            <a:spLocks noGrp="1"/>
          </p:cNvSpPr>
          <p:nvPr>
            <p:ph type="title"/>
          </p:nvPr>
        </p:nvSpPr>
        <p:spPr/>
        <p:txBody>
          <a:bodyPr>
            <a:normAutofit/>
          </a:bodyPr>
          <a:lstStyle/>
          <a:p>
            <a:r>
              <a:rPr lang="en-US" sz="3000" dirty="0"/>
              <a:t>Rate of Underinsured Among the Insured</a:t>
            </a:r>
            <a:br>
              <a:rPr lang="en-US" sz="2400" dirty="0"/>
            </a:br>
            <a:r>
              <a:rPr lang="en-US" sz="2100" dirty="0"/>
              <a:t>2022 data for ages 19-64</a:t>
            </a:r>
            <a:endParaRPr lang="en-US" dirty="0"/>
          </a:p>
        </p:txBody>
      </p:sp>
      <p:sp>
        <p:nvSpPr>
          <p:cNvPr id="3" name="Text Placeholder 2">
            <a:extLst>
              <a:ext uri="{FF2B5EF4-FFF2-40B4-BE49-F238E27FC236}">
                <a16:creationId xmlns:a16="http://schemas.microsoft.com/office/drawing/2014/main" id="{E67AE2CA-5617-33EB-9117-B1BAB56D27C6}"/>
              </a:ext>
            </a:extLst>
          </p:cNvPr>
          <p:cNvSpPr>
            <a:spLocks noGrp="1"/>
          </p:cNvSpPr>
          <p:nvPr>
            <p:ph type="body" idx="10"/>
          </p:nvPr>
        </p:nvSpPr>
        <p:spPr>
          <a:xfrm>
            <a:off x="0" y="5369815"/>
            <a:ext cx="6357257" cy="630936"/>
          </a:xfrm>
        </p:spPr>
        <p:txBody>
          <a:bodyPr/>
          <a:lstStyle/>
          <a:p>
            <a:pPr>
              <a:lnSpc>
                <a:spcPct val="100000"/>
              </a:lnSpc>
              <a:spcBef>
                <a:spcPts val="0"/>
              </a:spcBef>
            </a:pPr>
            <a:r>
              <a:rPr lang="en-US" dirty="0"/>
              <a:t>Collins S, Haynes L, </a:t>
            </a:r>
            <a:r>
              <a:rPr lang="en-US" dirty="0" err="1"/>
              <a:t>Masitha</a:t>
            </a:r>
            <a:r>
              <a:rPr lang="en-US" dirty="0"/>
              <a:t> R. The State of U.S. Health Insurance in 2022. </a:t>
            </a:r>
          </a:p>
          <a:p>
            <a:pPr>
              <a:lnSpc>
                <a:spcPct val="100000"/>
              </a:lnSpc>
              <a:spcBef>
                <a:spcPts val="0"/>
              </a:spcBef>
            </a:pPr>
            <a:r>
              <a:rPr lang="en-US" dirty="0"/>
              <a:t>Commonwealth Fund [Internet]. 2022 Sep 29 [cited 2022 Nov 2]; </a:t>
            </a:r>
          </a:p>
          <a:p>
            <a:pPr>
              <a:lnSpc>
                <a:spcPct val="100000"/>
              </a:lnSpc>
              <a:spcBef>
                <a:spcPts val="0"/>
              </a:spcBef>
            </a:pPr>
            <a:r>
              <a:rPr lang="en-US" dirty="0"/>
              <a:t>https://www.commonwealthfund.org/publications/issue-briefs/2022/sep/state-us-health-insurance-2022-biennial-survey</a:t>
            </a:r>
          </a:p>
        </p:txBody>
      </p:sp>
      <p:sp>
        <p:nvSpPr>
          <p:cNvPr id="5" name="TextBox 4">
            <a:extLst>
              <a:ext uri="{FF2B5EF4-FFF2-40B4-BE49-F238E27FC236}">
                <a16:creationId xmlns:a16="http://schemas.microsoft.com/office/drawing/2014/main" id="{986EBD4C-A087-84AF-F3AA-93A61C36A581}"/>
              </a:ext>
            </a:extLst>
          </p:cNvPr>
          <p:cNvSpPr txBox="1"/>
          <p:nvPr/>
        </p:nvSpPr>
        <p:spPr>
          <a:xfrm>
            <a:off x="2156473" y="4837464"/>
            <a:ext cx="5315879" cy="323165"/>
          </a:xfrm>
          <a:prstGeom prst="rect">
            <a:avLst/>
          </a:prstGeom>
          <a:noFill/>
        </p:spPr>
        <p:txBody>
          <a:bodyPr wrap="none" rtlCol="0">
            <a:spAutoFit/>
          </a:bodyPr>
          <a:lstStyle/>
          <a:p>
            <a:pPr defTabSz="685800">
              <a:spcAft>
                <a:spcPts val="900"/>
              </a:spcAft>
              <a:defRPr/>
            </a:pPr>
            <a:r>
              <a:rPr lang="en-US" sz="1500" b="1" dirty="0">
                <a:solidFill>
                  <a:srgbClr val="FFFFFF"/>
                </a:solidFill>
                <a:latin typeface="Arial" panose="020B0604020202020204"/>
              </a:rPr>
              <a:t>Family Income as a Percentage of Federal Poverty Level</a:t>
            </a:r>
          </a:p>
        </p:txBody>
      </p:sp>
      <p:graphicFrame>
        <p:nvGraphicFramePr>
          <p:cNvPr id="7" name="Chart 6">
            <a:extLst>
              <a:ext uri="{FF2B5EF4-FFF2-40B4-BE49-F238E27FC236}">
                <a16:creationId xmlns:a16="http://schemas.microsoft.com/office/drawing/2014/main" id="{1B7D35B9-A72E-A183-A427-C920E236FB29}"/>
              </a:ext>
            </a:extLst>
          </p:cNvPr>
          <p:cNvGraphicFramePr/>
          <p:nvPr/>
        </p:nvGraphicFramePr>
        <p:xfrm>
          <a:off x="628651" y="2125266"/>
          <a:ext cx="7886700" cy="27800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9328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50C-38E7-D849-A3E3-64B377F4F539}"/>
              </a:ext>
            </a:extLst>
          </p:cNvPr>
          <p:cNvSpPr>
            <a:spLocks noGrp="1"/>
          </p:cNvSpPr>
          <p:nvPr>
            <p:ph type="title"/>
          </p:nvPr>
        </p:nvSpPr>
        <p:spPr/>
        <p:txBody>
          <a:bodyPr>
            <a:normAutofit/>
          </a:bodyPr>
          <a:lstStyle/>
          <a:p>
            <a:r>
              <a:rPr lang="en-US" sz="2100" dirty="0"/>
              <a:t>Among workers with employer-sponsored single coverage</a:t>
            </a:r>
            <a:br>
              <a:rPr lang="en-US" sz="2100" dirty="0"/>
            </a:br>
            <a:r>
              <a:rPr lang="en-US" dirty="0"/>
              <a:t>Deductibles Are Steadily Rising</a:t>
            </a:r>
            <a:endParaRPr lang="en-US" sz="2100" dirty="0"/>
          </a:p>
        </p:txBody>
      </p:sp>
      <p:graphicFrame>
        <p:nvGraphicFramePr>
          <p:cNvPr id="10" name="Content Placeholder 9">
            <a:extLst>
              <a:ext uri="{FF2B5EF4-FFF2-40B4-BE49-F238E27FC236}">
                <a16:creationId xmlns:a16="http://schemas.microsoft.com/office/drawing/2014/main" id="{C02CBC20-A0C9-7343-80DE-9C4326520EB3}"/>
              </a:ext>
            </a:extLst>
          </p:cNvPr>
          <p:cNvGraphicFramePr>
            <a:graphicFrameLocks noGrp="1"/>
          </p:cNvGraphicFramePr>
          <p:nvPr>
            <p:ph idx="1"/>
          </p:nvPr>
        </p:nvGraphicFramePr>
        <p:xfrm>
          <a:off x="397329" y="2000250"/>
          <a:ext cx="8349342" cy="336113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E2FC5F9-9C66-A136-5E4F-E600670AE450}"/>
              </a:ext>
            </a:extLst>
          </p:cNvPr>
          <p:cNvSpPr>
            <a:spLocks noGrp="1"/>
          </p:cNvSpPr>
          <p:nvPr>
            <p:ph type="body" idx="10"/>
          </p:nvPr>
        </p:nvSpPr>
        <p:spPr/>
        <p:txBody>
          <a:bodyPr/>
          <a:lstStyle/>
          <a:p>
            <a:pPr>
              <a:lnSpc>
                <a:spcPct val="100000"/>
              </a:lnSpc>
              <a:spcBef>
                <a:spcPts val="0"/>
              </a:spcBef>
            </a:pPr>
            <a:r>
              <a:rPr lang="en-US" dirty="0">
                <a:latin typeface="+mn-lt"/>
              </a:rPr>
              <a:t>Data source: Kaiser Family Foundation. 2020 Employer Health Benefits Survey [Internet]. 2020 [cited 2021 Jan 22]. Available from: https://www.kff.org/health-costs/report/2020-employer-health-benefits-survey/. </a:t>
            </a:r>
          </a:p>
          <a:p>
            <a:pPr>
              <a:lnSpc>
                <a:spcPct val="100000"/>
              </a:lnSpc>
              <a:spcBef>
                <a:spcPts val="0"/>
              </a:spcBef>
            </a:pPr>
            <a:r>
              <a:rPr lang="en-US" dirty="0">
                <a:latin typeface="+mn-lt"/>
              </a:rPr>
              <a:t>Average general annual deductible for all covered workers (single coverage)</a:t>
            </a:r>
          </a:p>
        </p:txBody>
      </p:sp>
    </p:spTree>
    <p:extLst>
      <p:ext uri="{BB962C8B-B14F-4D97-AF65-F5344CB8AC3E}">
        <p14:creationId xmlns:p14="http://schemas.microsoft.com/office/powerpoint/2010/main" val="476823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DA47-33C4-4652-03D3-C5BF9548D74B}"/>
              </a:ext>
            </a:extLst>
          </p:cNvPr>
          <p:cNvSpPr>
            <a:spLocks noGrp="1"/>
          </p:cNvSpPr>
          <p:nvPr>
            <p:ph type="title"/>
          </p:nvPr>
        </p:nvSpPr>
        <p:spPr/>
        <p:txBody>
          <a:bodyPr>
            <a:noAutofit/>
          </a:bodyPr>
          <a:lstStyle/>
          <a:p>
            <a:r>
              <a:rPr lang="en-US" sz="2100" dirty="0"/>
              <a:t>1.3 million American adults in 2021 </a:t>
            </a:r>
            <a:br>
              <a:rPr lang="en-US" dirty="0"/>
            </a:br>
            <a:r>
              <a:rPr lang="en-US" dirty="0"/>
              <a:t>Rationed Insulin Due to Cost</a:t>
            </a:r>
          </a:p>
        </p:txBody>
      </p:sp>
      <p:sp>
        <p:nvSpPr>
          <p:cNvPr id="6" name="Text Placeholder 5">
            <a:extLst>
              <a:ext uri="{FF2B5EF4-FFF2-40B4-BE49-F238E27FC236}">
                <a16:creationId xmlns:a16="http://schemas.microsoft.com/office/drawing/2014/main" id="{C94B9C09-F7F1-5531-1090-D7050ED2B328}"/>
              </a:ext>
            </a:extLst>
          </p:cNvPr>
          <p:cNvSpPr>
            <a:spLocks noGrp="1"/>
          </p:cNvSpPr>
          <p:nvPr>
            <p:ph type="body" idx="10"/>
          </p:nvPr>
        </p:nvSpPr>
        <p:spPr>
          <a:xfrm>
            <a:off x="0" y="5369815"/>
            <a:ext cx="6400800" cy="630936"/>
          </a:xfrm>
        </p:spPr>
        <p:txBody>
          <a:bodyPr>
            <a:normAutofit lnSpcReduction="10000"/>
          </a:bodyPr>
          <a:lstStyle/>
          <a:p>
            <a:pPr>
              <a:lnSpc>
                <a:spcPct val="100000"/>
              </a:lnSpc>
              <a:spcBef>
                <a:spcPts val="0"/>
              </a:spcBef>
            </a:pPr>
            <a:r>
              <a:rPr lang="en-US" dirty="0">
                <a:latin typeface="+mn-lt"/>
              </a:rPr>
              <a:t>Data inclusive of all adults with diabetes who use insulin in 2021</a:t>
            </a:r>
          </a:p>
          <a:p>
            <a:pPr>
              <a:lnSpc>
                <a:spcPct val="100000"/>
              </a:lnSpc>
              <a:spcBef>
                <a:spcPts val="0"/>
              </a:spcBef>
            </a:pPr>
            <a:r>
              <a:rPr lang="en-US" dirty="0">
                <a:latin typeface="+mn-lt"/>
              </a:rPr>
              <a:t>Gaffney A, Himmelstein DU, Woolhandler S. Prevalence and Correlates of Patient Rationing of Insulin in the United States: A National Survey. Ann Intern Med [Internet]. 2022 Oct 18 [cited 2022 Oct 17]; </a:t>
            </a:r>
          </a:p>
          <a:p>
            <a:pPr>
              <a:lnSpc>
                <a:spcPct val="100000"/>
              </a:lnSpc>
              <a:spcBef>
                <a:spcPts val="0"/>
              </a:spcBef>
            </a:pPr>
            <a:r>
              <a:rPr lang="en-US" dirty="0">
                <a:latin typeface="+mn-lt"/>
              </a:rPr>
              <a:t>http://www.acpjournals.org/doi/10.7326/M22-2477</a:t>
            </a:r>
          </a:p>
        </p:txBody>
      </p:sp>
      <p:graphicFrame>
        <p:nvGraphicFramePr>
          <p:cNvPr id="8" name="Chart 7">
            <a:extLst>
              <a:ext uri="{FF2B5EF4-FFF2-40B4-BE49-F238E27FC236}">
                <a16:creationId xmlns:a16="http://schemas.microsoft.com/office/drawing/2014/main" id="{BDA68F8B-7E35-E6B5-0E58-8873C4B445CA}"/>
              </a:ext>
            </a:extLst>
          </p:cNvPr>
          <p:cNvGraphicFramePr/>
          <p:nvPr/>
        </p:nvGraphicFramePr>
        <p:xfrm>
          <a:off x="526774" y="2125266"/>
          <a:ext cx="8130209" cy="31548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5310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E88C-D417-BA4A-9D19-026A99B282E9}"/>
              </a:ext>
            </a:extLst>
          </p:cNvPr>
          <p:cNvSpPr>
            <a:spLocks noGrp="1"/>
          </p:cNvSpPr>
          <p:nvPr>
            <p:ph type="title"/>
          </p:nvPr>
        </p:nvSpPr>
        <p:spPr/>
        <p:txBody>
          <a:bodyPr>
            <a:noAutofit/>
          </a:bodyPr>
          <a:lstStyle/>
          <a:p>
            <a:r>
              <a:rPr lang="en-US" sz="2100" dirty="0"/>
              <a:t>Likelihood of offering a profitable (vs. unprofitable) </a:t>
            </a:r>
            <a:r>
              <a:rPr lang="en-US" sz="2700" dirty="0"/>
              <a:t>Service by Hospital Ownership</a:t>
            </a:r>
          </a:p>
        </p:txBody>
      </p:sp>
      <p:sp>
        <p:nvSpPr>
          <p:cNvPr id="5" name="Text Placeholder 4">
            <a:extLst>
              <a:ext uri="{FF2B5EF4-FFF2-40B4-BE49-F238E27FC236}">
                <a16:creationId xmlns:a16="http://schemas.microsoft.com/office/drawing/2014/main" id="{9A26A3A2-5462-57B0-434B-1C811C425D20}"/>
              </a:ext>
            </a:extLst>
          </p:cNvPr>
          <p:cNvSpPr>
            <a:spLocks noGrp="1"/>
          </p:cNvSpPr>
          <p:nvPr>
            <p:ph type="body" idx="10"/>
          </p:nvPr>
        </p:nvSpPr>
        <p:spPr/>
        <p:txBody>
          <a:bodyPr/>
          <a:lstStyle/>
          <a:p>
            <a:pPr>
              <a:lnSpc>
                <a:spcPct val="100000"/>
              </a:lnSpc>
              <a:spcBef>
                <a:spcPts val="0"/>
              </a:spcBef>
            </a:pPr>
            <a:r>
              <a:rPr lang="en-US" dirty="0">
                <a:latin typeface="+mn-lt"/>
              </a:rPr>
              <a:t>Data from: Horwitz JR, Nichols A. Hospital Service Offerings Still Differ Substantially By Ownership Type. </a:t>
            </a:r>
          </a:p>
          <a:p>
            <a:pPr>
              <a:lnSpc>
                <a:spcPct val="100000"/>
              </a:lnSpc>
              <a:spcBef>
                <a:spcPts val="0"/>
              </a:spcBef>
            </a:pPr>
            <a:r>
              <a:rPr lang="en-US" dirty="0">
                <a:latin typeface="+mn-lt"/>
              </a:rPr>
              <a:t>Health Affairs. 2022 Mar;41(3):331–40.</a:t>
            </a:r>
          </a:p>
        </p:txBody>
      </p:sp>
      <p:graphicFrame>
        <p:nvGraphicFramePr>
          <p:cNvPr id="7" name="Chart 6">
            <a:extLst>
              <a:ext uri="{FF2B5EF4-FFF2-40B4-BE49-F238E27FC236}">
                <a16:creationId xmlns:a16="http://schemas.microsoft.com/office/drawing/2014/main" id="{15410912-847E-4CAF-BFB7-BBD1B1762578}"/>
              </a:ext>
            </a:extLst>
          </p:cNvPr>
          <p:cNvGraphicFramePr/>
          <p:nvPr/>
        </p:nvGraphicFramePr>
        <p:xfrm>
          <a:off x="628650" y="2125266"/>
          <a:ext cx="7886700" cy="32445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6926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5E1FB1-E81C-4AB6-FF8E-E833900C235C}"/>
              </a:ext>
            </a:extLst>
          </p:cNvPr>
          <p:cNvPicPr>
            <a:picLocks noChangeAspect="1"/>
          </p:cNvPicPr>
          <p:nvPr/>
        </p:nvPicPr>
        <p:blipFill rotWithShape="1">
          <a:blip r:embed="rId2"/>
          <a:srcRect l="28075" t="35120" r="52360" b="15632"/>
          <a:stretch/>
        </p:blipFill>
        <p:spPr>
          <a:xfrm>
            <a:off x="2516019" y="959836"/>
            <a:ext cx="3896140" cy="5516439"/>
          </a:xfrm>
          <a:prstGeom prst="rect">
            <a:avLst/>
          </a:prstGeom>
        </p:spPr>
      </p:pic>
    </p:spTree>
    <p:extLst>
      <p:ext uri="{BB962C8B-B14F-4D97-AF65-F5344CB8AC3E}">
        <p14:creationId xmlns:p14="http://schemas.microsoft.com/office/powerpoint/2010/main" val="66563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D60-0B21-65B1-3AAD-AE2FA94F5EAC}"/>
              </a:ext>
            </a:extLst>
          </p:cNvPr>
          <p:cNvSpPr>
            <a:spLocks noGrp="1"/>
          </p:cNvSpPr>
          <p:nvPr>
            <p:ph type="title"/>
          </p:nvPr>
        </p:nvSpPr>
        <p:spPr/>
        <p:txBody>
          <a:bodyPr>
            <a:normAutofit/>
          </a:bodyPr>
          <a:lstStyle/>
          <a:p>
            <a:r>
              <a:rPr lang="en-US" sz="2100" dirty="0"/>
              <a:t>Global Private Equity deals peaked at </a:t>
            </a:r>
            <a:br>
              <a:rPr lang="en-US" sz="2100" dirty="0"/>
            </a:br>
            <a:r>
              <a:rPr lang="en-US" dirty="0"/>
              <a:t>$151 Billion in 2021</a:t>
            </a:r>
          </a:p>
        </p:txBody>
      </p:sp>
      <p:sp>
        <p:nvSpPr>
          <p:cNvPr id="3" name="Text Placeholder 2">
            <a:extLst>
              <a:ext uri="{FF2B5EF4-FFF2-40B4-BE49-F238E27FC236}">
                <a16:creationId xmlns:a16="http://schemas.microsoft.com/office/drawing/2014/main" id="{0BD274F8-BBA5-AD0F-1218-53832CF574EB}"/>
              </a:ext>
            </a:extLst>
          </p:cNvPr>
          <p:cNvSpPr>
            <a:spLocks noGrp="1"/>
          </p:cNvSpPr>
          <p:nvPr>
            <p:ph type="body" idx="10"/>
          </p:nvPr>
        </p:nvSpPr>
        <p:spPr>
          <a:xfrm>
            <a:off x="0" y="5796130"/>
            <a:ext cx="8666922" cy="630936"/>
          </a:xfrm>
        </p:spPr>
        <p:txBody>
          <a:bodyPr>
            <a:noAutofit/>
          </a:bodyPr>
          <a:lstStyle/>
          <a:p>
            <a:pPr>
              <a:lnSpc>
                <a:spcPct val="100000"/>
              </a:lnSpc>
              <a:spcBef>
                <a:spcPts val="0"/>
              </a:spcBef>
            </a:pPr>
            <a:r>
              <a:rPr lang="en-US" sz="1400" dirty="0"/>
              <a:t>Figure reproduced from: Global Healthcare Private Equity &amp; M&amp;A Report 2022. Bain &amp; Company [Internet].</a:t>
            </a:r>
          </a:p>
          <a:p>
            <a:pPr>
              <a:lnSpc>
                <a:spcPct val="100000"/>
              </a:lnSpc>
              <a:spcBef>
                <a:spcPts val="0"/>
              </a:spcBef>
            </a:pPr>
            <a:r>
              <a:rPr lang="en-US" sz="1400" dirty="0"/>
              <a:t>[cited 2022 Nov 3]; Available from: https://www.bain.com/insights/topics/global-healthcare-private-equity-ma-report/</a:t>
            </a:r>
          </a:p>
        </p:txBody>
      </p:sp>
      <p:sp>
        <p:nvSpPr>
          <p:cNvPr id="4" name="TextBox 3">
            <a:extLst>
              <a:ext uri="{FF2B5EF4-FFF2-40B4-BE49-F238E27FC236}">
                <a16:creationId xmlns:a16="http://schemas.microsoft.com/office/drawing/2014/main" id="{872303B1-F936-3064-2925-B6F21D9A2A0D}"/>
              </a:ext>
            </a:extLst>
          </p:cNvPr>
          <p:cNvSpPr txBox="1"/>
          <p:nvPr/>
        </p:nvSpPr>
        <p:spPr>
          <a:xfrm>
            <a:off x="244928" y="2725705"/>
            <a:ext cx="1665515" cy="1200329"/>
          </a:xfrm>
          <a:prstGeom prst="rect">
            <a:avLst/>
          </a:prstGeom>
          <a:noFill/>
        </p:spPr>
        <p:txBody>
          <a:bodyPr wrap="square" rtlCol="0">
            <a:spAutoFit/>
          </a:bodyPr>
          <a:lstStyle/>
          <a:p>
            <a:pPr defTabSz="685800">
              <a:spcAft>
                <a:spcPts val="900"/>
              </a:spcAft>
              <a:defRPr/>
            </a:pPr>
            <a:r>
              <a:rPr lang="en-US" dirty="0">
                <a:solidFill>
                  <a:srgbClr val="FFFFFF"/>
                </a:solidFill>
                <a:latin typeface="Arial" panose="020B0604020202020204"/>
              </a:rPr>
              <a:t>Global healthcare buyout deal value ($B)</a:t>
            </a:r>
          </a:p>
        </p:txBody>
      </p:sp>
      <p:graphicFrame>
        <p:nvGraphicFramePr>
          <p:cNvPr id="7" name="Chart 6">
            <a:extLst>
              <a:ext uri="{FF2B5EF4-FFF2-40B4-BE49-F238E27FC236}">
                <a16:creationId xmlns:a16="http://schemas.microsoft.com/office/drawing/2014/main" id="{1C15D304-8E32-2AFE-3DAE-3A1740A7F5AA}"/>
              </a:ext>
            </a:extLst>
          </p:cNvPr>
          <p:cNvGraphicFramePr/>
          <p:nvPr/>
        </p:nvGraphicFramePr>
        <p:xfrm>
          <a:off x="1609531" y="1983922"/>
          <a:ext cx="7130920" cy="33858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4645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64DF67-D2D9-1A29-9EF4-EDB66046681A}"/>
              </a:ext>
            </a:extLst>
          </p:cNvPr>
          <p:cNvPicPr>
            <a:picLocks noChangeAspect="1"/>
          </p:cNvPicPr>
          <p:nvPr/>
        </p:nvPicPr>
        <p:blipFill>
          <a:blip r:embed="rId2"/>
          <a:stretch>
            <a:fillRect/>
          </a:stretch>
        </p:blipFill>
        <p:spPr>
          <a:xfrm>
            <a:off x="322970" y="2409736"/>
            <a:ext cx="3885645" cy="2683295"/>
          </a:xfrm>
          <a:prstGeom prst="rect">
            <a:avLst/>
          </a:prstGeom>
          <a:ln>
            <a:solidFill>
              <a:schemeClr val="lt1">
                <a:hueOff val="0"/>
                <a:satOff val="0"/>
                <a:lumOff val="0"/>
              </a:schemeClr>
            </a:solidFill>
          </a:ln>
        </p:spPr>
      </p:pic>
      <p:sp>
        <p:nvSpPr>
          <p:cNvPr id="10" name="TextBox 9">
            <a:extLst>
              <a:ext uri="{FF2B5EF4-FFF2-40B4-BE49-F238E27FC236}">
                <a16:creationId xmlns:a16="http://schemas.microsoft.com/office/drawing/2014/main" id="{C4395E85-B4CB-A873-E1D1-B46056BACEA0}"/>
              </a:ext>
            </a:extLst>
          </p:cNvPr>
          <p:cNvSpPr txBox="1"/>
          <p:nvPr/>
        </p:nvSpPr>
        <p:spPr>
          <a:xfrm>
            <a:off x="0" y="5377503"/>
            <a:ext cx="4976030" cy="646331"/>
          </a:xfrm>
          <a:prstGeom prst="rect">
            <a:avLst/>
          </a:prstGeom>
          <a:noFill/>
        </p:spPr>
        <p:txBody>
          <a:bodyPr wrap="square">
            <a:spAutoFit/>
          </a:bodyPr>
          <a:lstStyle/>
          <a:p>
            <a:pPr defTabSz="685800">
              <a:defRPr/>
            </a:pPr>
            <a:r>
              <a:rPr lang="en-US" sz="900" dirty="0">
                <a:solidFill>
                  <a:srgbClr val="FFFFFF"/>
                </a:solidFill>
                <a:latin typeface="Arial" panose="020B0604020202020204"/>
              </a:rPr>
              <a:t>Source: Peter </a:t>
            </a:r>
            <a:r>
              <a:rPr lang="en-US" sz="900" dirty="0" err="1">
                <a:solidFill>
                  <a:srgbClr val="FFFFFF"/>
                </a:solidFill>
                <a:latin typeface="Arial" panose="020B0604020202020204"/>
              </a:rPr>
              <a:t>Whoriskey</a:t>
            </a:r>
            <a:r>
              <a:rPr lang="en-US" sz="900" dirty="0">
                <a:solidFill>
                  <a:srgbClr val="FFFFFF"/>
                </a:solidFill>
                <a:latin typeface="Arial" panose="020B0604020202020204"/>
              </a:rPr>
              <a:t> and Dan Keating, Washington Post, November 25, 2018. </a:t>
            </a:r>
          </a:p>
          <a:p>
            <a:pPr defTabSz="685800">
              <a:defRPr/>
            </a:pPr>
            <a:r>
              <a:rPr lang="en-US" sz="900" dirty="0">
                <a:solidFill>
                  <a:srgbClr val="FFFFFF"/>
                </a:solidFill>
                <a:latin typeface="Arial" panose="020B0604020202020204"/>
              </a:rPr>
              <a:t>Available at: https://</a:t>
            </a:r>
            <a:r>
              <a:rPr lang="en-US" sz="900" dirty="0" err="1">
                <a:solidFill>
                  <a:srgbClr val="FFFFFF"/>
                </a:solidFill>
                <a:latin typeface="Arial" panose="020B0604020202020204"/>
              </a:rPr>
              <a:t>www.washingtonpost.com</a:t>
            </a:r>
            <a:r>
              <a:rPr lang="en-US" sz="900" dirty="0">
                <a:solidFill>
                  <a:srgbClr val="FFFFFF"/>
                </a:solidFill>
                <a:latin typeface="Arial" panose="020B0604020202020204"/>
              </a:rPr>
              <a:t>/business/economy/opioid-overdoses-bedsores-and-broken-bones-what-happened-when-a-private-equity-firm-sought-profits-in-caring-for-societys-most-vulnerable/2018/11/25/09089a4a-ed14-11e8-baac-2a674e91502b_story.html</a:t>
            </a:r>
          </a:p>
        </p:txBody>
      </p:sp>
      <p:graphicFrame>
        <p:nvGraphicFramePr>
          <p:cNvPr id="16" name="Diagram 15">
            <a:extLst>
              <a:ext uri="{FF2B5EF4-FFF2-40B4-BE49-F238E27FC236}">
                <a16:creationId xmlns:a16="http://schemas.microsoft.com/office/drawing/2014/main" id="{FBC87FC2-F34B-3A68-85B7-D6D29B509967}"/>
              </a:ext>
            </a:extLst>
          </p:cNvPr>
          <p:cNvGraphicFramePr/>
          <p:nvPr>
            <p:extLst>
              <p:ext uri="{D42A27DB-BD31-4B8C-83A1-F6EECF244321}">
                <p14:modId xmlns:p14="http://schemas.microsoft.com/office/powerpoint/2010/main" val="4113615579"/>
              </p:ext>
            </p:extLst>
          </p:nvPr>
        </p:nvGraphicFramePr>
        <p:xfrm>
          <a:off x="2488015" y="2308015"/>
          <a:ext cx="6333016" cy="2886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6">
            <a:extLst>
              <a:ext uri="{FF2B5EF4-FFF2-40B4-BE49-F238E27FC236}">
                <a16:creationId xmlns:a16="http://schemas.microsoft.com/office/drawing/2014/main" id="{67C2B399-3E35-C19D-D7F3-8320BB7157FA}"/>
              </a:ext>
            </a:extLst>
          </p:cNvPr>
          <p:cNvSpPr>
            <a:spLocks noGrp="1"/>
          </p:cNvSpPr>
          <p:nvPr>
            <p:ph type="title"/>
          </p:nvPr>
        </p:nvSpPr>
        <p:spPr/>
        <p:txBody>
          <a:bodyPr>
            <a:noAutofit/>
          </a:bodyPr>
          <a:lstStyle/>
          <a:p>
            <a:pPr>
              <a:lnSpc>
                <a:spcPct val="95000"/>
              </a:lnSpc>
            </a:pPr>
            <a:r>
              <a:rPr lang="en-US" sz="1500" dirty="0"/>
              <a:t>“Overdoses, bedsores, broken bones: </a:t>
            </a:r>
            <a:br>
              <a:rPr lang="en-US" sz="2400" dirty="0"/>
            </a:br>
            <a:r>
              <a:rPr lang="en-US" sz="2400" dirty="0"/>
              <a:t>What happened when a private-equity firm </a:t>
            </a:r>
            <a:br>
              <a:rPr lang="en-US" sz="2400" dirty="0"/>
            </a:br>
            <a:r>
              <a:rPr lang="en-US" sz="2400" dirty="0"/>
              <a:t>sought to care for society’s most vulnerable”</a:t>
            </a:r>
          </a:p>
        </p:txBody>
      </p:sp>
    </p:spTree>
    <p:extLst>
      <p:ext uri="{BB962C8B-B14F-4D97-AF65-F5344CB8AC3E}">
        <p14:creationId xmlns:p14="http://schemas.microsoft.com/office/powerpoint/2010/main" val="176733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D34A-3DED-9743-9750-4B24D0F38856}"/>
              </a:ext>
            </a:extLst>
          </p:cNvPr>
          <p:cNvSpPr>
            <a:spLocks noGrp="1"/>
          </p:cNvSpPr>
          <p:nvPr>
            <p:ph type="title"/>
          </p:nvPr>
        </p:nvSpPr>
        <p:spPr>
          <a:xfrm>
            <a:off x="628650" y="1131094"/>
            <a:ext cx="8296835" cy="994172"/>
          </a:xfrm>
        </p:spPr>
        <p:txBody>
          <a:bodyPr>
            <a:noAutofit/>
          </a:bodyPr>
          <a:lstStyle/>
          <a:p>
            <a:r>
              <a:rPr lang="en-US" sz="2100" dirty="0"/>
              <a:t>Changes in physician billing </a:t>
            </a:r>
            <a:br>
              <a:rPr lang="en-US" sz="2400" dirty="0"/>
            </a:br>
            <a:r>
              <a:rPr lang="en-US" sz="3000" dirty="0"/>
              <a:t>After Practice Acquisition by Private Equity</a:t>
            </a:r>
            <a:endParaRPr lang="en-US" sz="2400" dirty="0"/>
          </a:p>
        </p:txBody>
      </p:sp>
      <p:graphicFrame>
        <p:nvGraphicFramePr>
          <p:cNvPr id="4" name="Content Placeholder 3">
            <a:extLst>
              <a:ext uri="{FF2B5EF4-FFF2-40B4-BE49-F238E27FC236}">
                <a16:creationId xmlns:a16="http://schemas.microsoft.com/office/drawing/2014/main" id="{F83A586F-71BE-F240-A167-8EB9D14A60D7}"/>
              </a:ext>
            </a:extLst>
          </p:cNvPr>
          <p:cNvGraphicFramePr>
            <a:graphicFrameLocks noGrp="1"/>
          </p:cNvGraphicFramePr>
          <p:nvPr>
            <p:ph idx="1"/>
          </p:nvPr>
        </p:nvGraphicFramePr>
        <p:xfrm>
          <a:off x="628650" y="2027144"/>
          <a:ext cx="7886700" cy="333424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0F61F83D-D820-07A7-20FC-BE27A351B047}"/>
              </a:ext>
            </a:extLst>
          </p:cNvPr>
          <p:cNvSpPr>
            <a:spLocks noGrp="1"/>
          </p:cNvSpPr>
          <p:nvPr>
            <p:ph type="body" idx="10"/>
          </p:nvPr>
        </p:nvSpPr>
        <p:spPr/>
        <p:txBody>
          <a:bodyPr/>
          <a:lstStyle/>
          <a:p>
            <a:pPr>
              <a:lnSpc>
                <a:spcPct val="100000"/>
              </a:lnSpc>
              <a:spcBef>
                <a:spcPts val="0"/>
              </a:spcBef>
            </a:pPr>
            <a:r>
              <a:rPr lang="en-US" dirty="0">
                <a:latin typeface="+mn-lt"/>
              </a:rPr>
              <a:t>Data from: Singh Y, Song Z, Polsky D, Bruch JD, Zhu JM. Association of Private Equity Acquisition of Physician Practices With Changes in Health Care Spending and Utilization. JAMA Health Forum 2022;3(9):e222886.</a:t>
            </a:r>
            <a:endParaRPr lang="en-US" dirty="0">
              <a:solidFill>
                <a:srgbClr val="000000"/>
              </a:solidFill>
              <a:latin typeface="+mn-lt"/>
            </a:endParaRPr>
          </a:p>
        </p:txBody>
      </p:sp>
    </p:spTree>
    <p:extLst>
      <p:ext uri="{BB962C8B-B14F-4D97-AF65-F5344CB8AC3E}">
        <p14:creationId xmlns:p14="http://schemas.microsoft.com/office/powerpoint/2010/main" val="413907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25" dirty="0"/>
              <a:t>Narrow Network?</a:t>
            </a:r>
            <a:br>
              <a:rPr lang="en-US" sz="2025" dirty="0"/>
            </a:br>
            <a:r>
              <a:rPr lang="en-US" sz="2025" dirty="0"/>
              <a:t>No Coverage at Academic Med Centers</a:t>
            </a:r>
          </a:p>
        </p:txBody>
      </p:sp>
      <p:sp>
        <p:nvSpPr>
          <p:cNvPr id="3" name="TextBox 2"/>
          <p:cNvSpPr txBox="1"/>
          <p:nvPr/>
        </p:nvSpPr>
        <p:spPr>
          <a:xfrm>
            <a:off x="359598" y="5679962"/>
            <a:ext cx="7309063" cy="738664"/>
          </a:xfrm>
          <a:prstGeom prst="rect">
            <a:avLst/>
          </a:prstGeom>
          <a:noFill/>
        </p:spPr>
        <p:txBody>
          <a:bodyPr wrap="square" rtlCol="0" anchor="ctr">
            <a:spAutoFit/>
          </a:bodyPr>
          <a:lstStyle/>
          <a:p>
            <a:pPr algn="r" eaLnBrk="0" fontAlgn="base" hangingPunct="0">
              <a:spcBef>
                <a:spcPct val="0"/>
              </a:spcBef>
              <a:spcAft>
                <a:spcPct val="0"/>
              </a:spcAft>
            </a:pPr>
            <a:r>
              <a:rPr lang="en-US" sz="1400" dirty="0">
                <a:solidFill>
                  <a:srgbClr val="003300"/>
                </a:solidFill>
                <a:latin typeface="Franklin Gothic Book"/>
                <a:ea typeface="ＭＳ Ｐゴシック" charset="0"/>
                <a:cs typeface="Franklin Gothic Book"/>
              </a:rPr>
              <a:t>Source: Hospital Networks: Updated National View of Configs on Exchanges – McKinsey, 2014</a:t>
            </a:r>
          </a:p>
          <a:p>
            <a:pPr algn="r" eaLnBrk="0" fontAlgn="base" hangingPunct="0">
              <a:spcBef>
                <a:spcPct val="0"/>
              </a:spcBef>
              <a:spcAft>
                <a:spcPct val="0"/>
              </a:spcAft>
            </a:pPr>
            <a:r>
              <a:rPr lang="en-US" sz="1400" dirty="0">
                <a:solidFill>
                  <a:srgbClr val="003300"/>
                </a:solidFill>
                <a:latin typeface="Franklin Gothic Book"/>
                <a:ea typeface="ＭＳ Ｐゴシック" charset="0"/>
                <a:cs typeface="Franklin Gothic Book"/>
              </a:rPr>
              <a:t>Note: 15 of 19 top cancer hospitals were excluded by 1 or more plans (Zaldivar, 3/19/2014).</a:t>
            </a:r>
          </a:p>
          <a:p>
            <a:pPr algn="r" eaLnBrk="0" fontAlgn="base" hangingPunct="0">
              <a:spcBef>
                <a:spcPct val="0"/>
              </a:spcBef>
              <a:spcAft>
                <a:spcPct val="0"/>
              </a:spcAft>
            </a:pPr>
            <a:r>
              <a:rPr lang="en-US" sz="1400" dirty="0">
                <a:solidFill>
                  <a:srgbClr val="003300"/>
                </a:solidFill>
                <a:latin typeface="Franklin Gothic Book"/>
                <a:ea typeface="ＭＳ Ｐゴシック" charset="0"/>
                <a:cs typeface="Franklin Gothic Book"/>
              </a:rPr>
              <a:t>*Care at AMC neither covered nor count towards deductible or OOP limit</a:t>
            </a:r>
          </a:p>
        </p:txBody>
      </p:sp>
      <p:sp>
        <p:nvSpPr>
          <p:cNvPr id="4" name="TextBox 3"/>
          <p:cNvSpPr txBox="1"/>
          <p:nvPr/>
        </p:nvSpPr>
        <p:spPr>
          <a:xfrm>
            <a:off x="2720503" y="2211988"/>
            <a:ext cx="3836307" cy="265457"/>
          </a:xfrm>
          <a:prstGeom prst="rect">
            <a:avLst/>
          </a:prstGeom>
          <a:noFill/>
        </p:spPr>
        <p:txBody>
          <a:bodyPr wrap="none" rtlCol="0" anchor="ctr">
            <a:spAutoFit/>
          </a:bodyPr>
          <a:lstStyle/>
          <a:p>
            <a:pPr eaLnBrk="0" fontAlgn="base" hangingPunct="0">
              <a:spcBef>
                <a:spcPct val="0"/>
              </a:spcBef>
              <a:spcAft>
                <a:spcPct val="0"/>
              </a:spcAft>
            </a:pPr>
            <a:r>
              <a:rPr lang="en-US" sz="1125" dirty="0">
                <a:solidFill>
                  <a:srgbClr val="003300"/>
                </a:solidFill>
                <a:latin typeface="Franklin Gothic Medium"/>
                <a:ea typeface="ＭＳ Ｐゴシック" charset="0"/>
                <a:cs typeface="Franklin Gothic Medium"/>
              </a:rPr>
              <a:t>Plans that exclude coverage at academic medical centers*</a:t>
            </a:r>
          </a:p>
        </p:txBody>
      </p:sp>
      <p:graphicFrame>
        <p:nvGraphicFramePr>
          <p:cNvPr id="5" name="Chart 4"/>
          <p:cNvGraphicFramePr/>
          <p:nvPr/>
        </p:nvGraphicFramePr>
        <p:xfrm>
          <a:off x="2277787" y="2490960"/>
          <a:ext cx="4676386" cy="2382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9901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object 2"/>
          <p:cNvSpPr txBox="1"/>
          <p:nvPr/>
        </p:nvSpPr>
        <p:spPr>
          <a:xfrm>
            <a:off x="2478786" y="977884"/>
            <a:ext cx="4186238" cy="507831"/>
          </a:xfrm>
          <a:prstGeom prst="rect">
            <a:avLst/>
          </a:prstGeom>
        </p:spPr>
        <p:txBody>
          <a:bodyPr vert="horz" wrap="square" lIns="0" tIns="0" rIns="0" bIns="0" rtlCol="0">
            <a:spAutoFit/>
          </a:bodyPr>
          <a:lstStyle/>
          <a:p>
            <a:pPr marL="9525" marR="3810" indent="383857"/>
            <a:r>
              <a:rPr sz="1650" b="1" spc="-4" dirty="0">
                <a:solidFill>
                  <a:prstClr val="black"/>
                </a:solidFill>
                <a:latin typeface="Calibri"/>
                <a:ea typeface="ＭＳ Ｐゴシック" charset="0"/>
                <a:cs typeface="Calibri"/>
              </a:rPr>
              <a:t>Th</a:t>
            </a:r>
            <a:r>
              <a:rPr sz="1650" b="1" dirty="0">
                <a:solidFill>
                  <a:prstClr val="black"/>
                </a:solidFill>
                <a:latin typeface="Calibri"/>
                <a:ea typeface="ＭＳ Ｐゴシック" charset="0"/>
                <a:cs typeface="Calibri"/>
              </a:rPr>
              <a:t>e Af</a:t>
            </a:r>
            <a:r>
              <a:rPr sz="1650" b="1" spc="-34" dirty="0">
                <a:solidFill>
                  <a:prstClr val="black"/>
                </a:solidFill>
                <a:latin typeface="Calibri"/>
                <a:ea typeface="ＭＳ Ｐゴシック" charset="0"/>
                <a:cs typeface="Calibri"/>
              </a:rPr>
              <a:t>f</a:t>
            </a:r>
            <a:r>
              <a:rPr sz="1650" b="1" dirty="0">
                <a:solidFill>
                  <a:prstClr val="black"/>
                </a:solidFill>
                <a:latin typeface="Calibri"/>
                <a:ea typeface="ＭＳ Ｐゴシック" charset="0"/>
                <a:cs typeface="Calibri"/>
              </a:rPr>
              <a:t>o</a:t>
            </a:r>
            <a:r>
              <a:rPr sz="1650" b="1" spc="-30" dirty="0">
                <a:solidFill>
                  <a:prstClr val="black"/>
                </a:solidFill>
                <a:latin typeface="Calibri"/>
                <a:ea typeface="ＭＳ Ｐゴシック" charset="0"/>
                <a:cs typeface="Calibri"/>
              </a:rPr>
              <a:t>r</a:t>
            </a:r>
            <a:r>
              <a:rPr sz="1650" b="1" dirty="0">
                <a:solidFill>
                  <a:prstClr val="black"/>
                </a:solidFill>
                <a:latin typeface="Calibri"/>
                <a:ea typeface="ＭＳ Ｐゴシック" charset="0"/>
                <a:cs typeface="Calibri"/>
              </a:rPr>
              <a:t>dable</a:t>
            </a:r>
            <a:r>
              <a:rPr sz="1650" b="1" spc="4" dirty="0">
                <a:solidFill>
                  <a:prstClr val="black"/>
                </a:solidFill>
                <a:latin typeface="Calibri"/>
                <a:ea typeface="ＭＳ Ｐゴシック" charset="0"/>
                <a:cs typeface="Calibri"/>
              </a:rPr>
              <a:t> </a:t>
            </a:r>
            <a:r>
              <a:rPr sz="1650" b="1" spc="-4" dirty="0">
                <a:solidFill>
                  <a:prstClr val="black"/>
                </a:solidFill>
                <a:latin typeface="Calibri"/>
                <a:ea typeface="ＭＳ Ｐゴシック" charset="0"/>
                <a:cs typeface="Calibri"/>
              </a:rPr>
              <a:t>Ca</a:t>
            </a:r>
            <a:r>
              <a:rPr sz="1650" b="1" spc="-23" dirty="0">
                <a:solidFill>
                  <a:prstClr val="black"/>
                </a:solidFill>
                <a:latin typeface="Calibri"/>
                <a:ea typeface="ＭＳ Ｐゴシック" charset="0"/>
                <a:cs typeface="Calibri"/>
              </a:rPr>
              <a:t>r</a:t>
            </a:r>
            <a:r>
              <a:rPr sz="1650" b="1" dirty="0">
                <a:solidFill>
                  <a:prstClr val="black"/>
                </a:solidFill>
                <a:latin typeface="Calibri"/>
                <a:ea typeface="ＭＳ Ｐゴシック" charset="0"/>
                <a:cs typeface="Calibri"/>
              </a:rPr>
              <a:t>e</a:t>
            </a:r>
            <a:r>
              <a:rPr sz="1650" b="1" spc="8" dirty="0">
                <a:solidFill>
                  <a:prstClr val="black"/>
                </a:solidFill>
                <a:latin typeface="Calibri"/>
                <a:ea typeface="ＭＳ Ｐゴシック" charset="0"/>
                <a:cs typeface="Calibri"/>
              </a:rPr>
              <a:t> </a:t>
            </a:r>
            <a:r>
              <a:rPr sz="1650" b="1" dirty="0">
                <a:solidFill>
                  <a:prstClr val="black"/>
                </a:solidFill>
                <a:latin typeface="Calibri"/>
                <a:ea typeface="ＭＳ Ｐゴシック" charset="0"/>
                <a:cs typeface="Calibri"/>
              </a:rPr>
              <a:t>Act</a:t>
            </a:r>
            <a:r>
              <a:rPr sz="1650" b="1" spc="4" dirty="0">
                <a:solidFill>
                  <a:prstClr val="black"/>
                </a:solidFill>
                <a:latin typeface="Calibri"/>
                <a:ea typeface="ＭＳ Ｐゴシック" charset="0"/>
                <a:cs typeface="Calibri"/>
              </a:rPr>
              <a:t> </a:t>
            </a:r>
            <a:r>
              <a:rPr sz="1650" b="1" dirty="0">
                <a:solidFill>
                  <a:prstClr val="black"/>
                </a:solidFill>
                <a:latin typeface="Calibri"/>
                <a:ea typeface="ＭＳ Ｐゴシック" charset="0"/>
                <a:cs typeface="Calibri"/>
              </a:rPr>
              <a:t>Has </a:t>
            </a:r>
            <a:r>
              <a:rPr sz="1650" b="1" spc="-4" dirty="0">
                <a:solidFill>
                  <a:prstClr val="black"/>
                </a:solidFill>
                <a:latin typeface="Calibri"/>
                <a:ea typeface="ＭＳ Ｐゴシック" charset="0"/>
                <a:cs typeface="Calibri"/>
              </a:rPr>
              <a:t>Dri</a:t>
            </a:r>
            <a:r>
              <a:rPr sz="1650" b="1" spc="-19" dirty="0">
                <a:solidFill>
                  <a:prstClr val="black"/>
                </a:solidFill>
                <a:latin typeface="Calibri"/>
                <a:ea typeface="ＭＳ Ｐゴシック" charset="0"/>
                <a:cs typeface="Calibri"/>
              </a:rPr>
              <a:t>v</a:t>
            </a:r>
            <a:r>
              <a:rPr sz="1650" b="1" spc="-4" dirty="0">
                <a:solidFill>
                  <a:prstClr val="black"/>
                </a:solidFill>
                <a:latin typeface="Calibri"/>
                <a:ea typeface="ＭＳ Ｐゴシック" charset="0"/>
                <a:cs typeface="Calibri"/>
              </a:rPr>
              <a:t>e</a:t>
            </a:r>
            <a:r>
              <a:rPr sz="1650" b="1" dirty="0">
                <a:solidFill>
                  <a:prstClr val="black"/>
                </a:solidFill>
                <a:latin typeface="Calibri"/>
                <a:ea typeface="ＭＳ Ｐゴシック" charset="0"/>
                <a:cs typeface="Calibri"/>
              </a:rPr>
              <a:t>n the N</a:t>
            </a:r>
            <a:r>
              <a:rPr sz="1650" b="1" spc="-15" dirty="0">
                <a:solidFill>
                  <a:prstClr val="black"/>
                </a:solidFill>
                <a:latin typeface="Calibri"/>
                <a:ea typeface="ＭＳ Ｐゴシック" charset="0"/>
                <a:cs typeface="Calibri"/>
              </a:rPr>
              <a:t>a</a:t>
            </a:r>
            <a:r>
              <a:rPr sz="1650" b="1" dirty="0">
                <a:solidFill>
                  <a:prstClr val="black"/>
                </a:solidFill>
                <a:latin typeface="Calibri"/>
                <a:ea typeface="ＭＳ Ｐゴシック" charset="0"/>
                <a:cs typeface="Calibri"/>
              </a:rPr>
              <a:t>tio</a:t>
            </a:r>
            <a:r>
              <a:rPr sz="1650" b="1" spc="-8" dirty="0">
                <a:solidFill>
                  <a:prstClr val="black"/>
                </a:solidFill>
                <a:latin typeface="Calibri"/>
                <a:ea typeface="ＭＳ Ｐゴシック" charset="0"/>
                <a:cs typeface="Calibri"/>
              </a:rPr>
              <a:t>n</a:t>
            </a:r>
            <a:r>
              <a:rPr sz="1650" b="1" spc="-94" dirty="0">
                <a:solidFill>
                  <a:prstClr val="black"/>
                </a:solidFill>
                <a:latin typeface="Calibri"/>
                <a:ea typeface="ＭＳ Ｐゴシック" charset="0"/>
                <a:cs typeface="Calibri"/>
              </a:rPr>
              <a:t>’</a:t>
            </a:r>
            <a:r>
              <a:rPr sz="1650" b="1" dirty="0">
                <a:solidFill>
                  <a:prstClr val="black"/>
                </a:solidFill>
                <a:latin typeface="Calibri"/>
                <a:ea typeface="ＭＳ Ｐゴシック" charset="0"/>
                <a:cs typeface="Calibri"/>
              </a:rPr>
              <a:t>s</a:t>
            </a:r>
            <a:r>
              <a:rPr sz="1650" b="1" spc="-11" dirty="0">
                <a:solidFill>
                  <a:prstClr val="black"/>
                </a:solidFill>
                <a:latin typeface="Calibri"/>
                <a:ea typeface="ＭＳ Ｐゴシック" charset="0"/>
                <a:cs typeface="Calibri"/>
              </a:rPr>
              <a:t> </a:t>
            </a:r>
            <a:r>
              <a:rPr sz="1650" b="1" dirty="0">
                <a:solidFill>
                  <a:prstClr val="black"/>
                </a:solidFill>
                <a:latin typeface="Calibri"/>
                <a:ea typeface="ＭＳ Ｐゴシック" charset="0"/>
                <a:cs typeface="Calibri"/>
              </a:rPr>
              <a:t>Unins</a:t>
            </a:r>
            <a:r>
              <a:rPr sz="1650" b="1" spc="-8" dirty="0">
                <a:solidFill>
                  <a:prstClr val="black"/>
                </a:solidFill>
                <a:latin typeface="Calibri"/>
                <a:ea typeface="ＭＳ Ｐゴシック" charset="0"/>
                <a:cs typeface="Calibri"/>
              </a:rPr>
              <a:t>u</a:t>
            </a:r>
            <a:r>
              <a:rPr sz="1650" b="1" spc="-23" dirty="0">
                <a:solidFill>
                  <a:prstClr val="black"/>
                </a:solidFill>
                <a:latin typeface="Calibri"/>
                <a:ea typeface="ＭＳ Ｐゴシック" charset="0"/>
                <a:cs typeface="Calibri"/>
              </a:rPr>
              <a:t>r</a:t>
            </a:r>
            <a:r>
              <a:rPr sz="1650" b="1" dirty="0">
                <a:solidFill>
                  <a:prstClr val="black"/>
                </a:solidFill>
                <a:latin typeface="Calibri"/>
                <a:ea typeface="ＭＳ Ｐゴシック" charset="0"/>
                <a:cs typeface="Calibri"/>
              </a:rPr>
              <a:t>ed</a:t>
            </a:r>
            <a:r>
              <a:rPr sz="1650" b="1" spc="-8" dirty="0">
                <a:solidFill>
                  <a:prstClr val="black"/>
                </a:solidFill>
                <a:latin typeface="Calibri"/>
                <a:ea typeface="ＭＳ Ｐゴシック" charset="0"/>
                <a:cs typeface="Calibri"/>
              </a:rPr>
              <a:t> </a:t>
            </a:r>
            <a:r>
              <a:rPr sz="1650" b="1" dirty="0">
                <a:solidFill>
                  <a:prstClr val="black"/>
                </a:solidFill>
                <a:latin typeface="Calibri"/>
                <a:ea typeface="ＭＳ Ｐゴシック" charset="0"/>
                <a:cs typeface="Calibri"/>
              </a:rPr>
              <a:t>R</a:t>
            </a:r>
            <a:r>
              <a:rPr sz="1650" b="1" spc="-15" dirty="0">
                <a:solidFill>
                  <a:prstClr val="black"/>
                </a:solidFill>
                <a:latin typeface="Calibri"/>
                <a:ea typeface="ＭＳ Ｐゴシック" charset="0"/>
                <a:cs typeface="Calibri"/>
              </a:rPr>
              <a:t>a</a:t>
            </a:r>
            <a:r>
              <a:rPr sz="1650" b="1" spc="-26" dirty="0">
                <a:solidFill>
                  <a:prstClr val="black"/>
                </a:solidFill>
                <a:latin typeface="Calibri"/>
                <a:ea typeface="ＭＳ Ｐゴシック" charset="0"/>
                <a:cs typeface="Calibri"/>
              </a:rPr>
              <a:t>t</a:t>
            </a:r>
            <a:r>
              <a:rPr sz="1650" b="1" dirty="0">
                <a:solidFill>
                  <a:prstClr val="black"/>
                </a:solidFill>
                <a:latin typeface="Calibri"/>
                <a:ea typeface="ＭＳ Ｐゴシック" charset="0"/>
                <a:cs typeface="Calibri"/>
              </a:rPr>
              <a:t>e </a:t>
            </a:r>
            <a:r>
              <a:rPr sz="1650" b="1" spc="-19" dirty="0">
                <a:solidFill>
                  <a:prstClr val="black"/>
                </a:solidFill>
                <a:latin typeface="Calibri"/>
                <a:ea typeface="ＭＳ Ｐゴシック" charset="0"/>
                <a:cs typeface="Calibri"/>
              </a:rPr>
              <a:t>t</a:t>
            </a:r>
            <a:r>
              <a:rPr sz="1650" b="1" dirty="0">
                <a:solidFill>
                  <a:prstClr val="black"/>
                </a:solidFill>
                <a:latin typeface="Calibri"/>
                <a:ea typeface="ＭＳ Ｐゴシック" charset="0"/>
                <a:cs typeface="Calibri"/>
              </a:rPr>
              <a:t>o</a:t>
            </a:r>
            <a:r>
              <a:rPr sz="1650" b="1" spc="4" dirty="0">
                <a:solidFill>
                  <a:prstClr val="black"/>
                </a:solidFill>
                <a:latin typeface="Calibri"/>
                <a:ea typeface="ＭＳ Ｐゴシック" charset="0"/>
                <a:cs typeface="Calibri"/>
              </a:rPr>
              <a:t> </a:t>
            </a:r>
            <a:r>
              <a:rPr sz="1650" b="1" dirty="0">
                <a:solidFill>
                  <a:prstClr val="black"/>
                </a:solidFill>
                <a:latin typeface="Calibri"/>
                <a:ea typeface="ＭＳ Ｐゴシック" charset="0"/>
                <a:cs typeface="Calibri"/>
              </a:rPr>
              <a:t>its </a:t>
            </a:r>
            <a:r>
              <a:rPr sz="1650" b="1" spc="-8" dirty="0">
                <a:solidFill>
                  <a:prstClr val="black"/>
                </a:solidFill>
                <a:latin typeface="Calibri"/>
                <a:ea typeface="ＭＳ Ｐゴシック" charset="0"/>
                <a:cs typeface="Calibri"/>
              </a:rPr>
              <a:t>Lo</a:t>
            </a:r>
            <a:r>
              <a:rPr sz="1650" b="1" spc="-15" dirty="0">
                <a:solidFill>
                  <a:prstClr val="black"/>
                </a:solidFill>
                <a:latin typeface="Calibri"/>
                <a:ea typeface="ＭＳ Ｐゴシック" charset="0"/>
                <a:cs typeface="Calibri"/>
              </a:rPr>
              <a:t>w</a:t>
            </a:r>
            <a:r>
              <a:rPr sz="1650" b="1" dirty="0">
                <a:solidFill>
                  <a:prstClr val="black"/>
                </a:solidFill>
                <a:latin typeface="Calibri"/>
                <a:ea typeface="ＭＳ Ｐゴシック" charset="0"/>
                <a:cs typeface="Calibri"/>
              </a:rPr>
              <a:t>e</a:t>
            </a:r>
            <a:r>
              <a:rPr sz="1650" b="1" spc="-19" dirty="0">
                <a:solidFill>
                  <a:prstClr val="black"/>
                </a:solidFill>
                <a:latin typeface="Calibri"/>
                <a:ea typeface="ＭＳ Ｐゴシック" charset="0"/>
                <a:cs typeface="Calibri"/>
              </a:rPr>
              <a:t>s</a:t>
            </a:r>
            <a:r>
              <a:rPr sz="1650" b="1" dirty="0">
                <a:solidFill>
                  <a:prstClr val="black"/>
                </a:solidFill>
                <a:latin typeface="Calibri"/>
                <a:ea typeface="ＭＳ Ｐゴシック" charset="0"/>
                <a:cs typeface="Calibri"/>
              </a:rPr>
              <a:t>t L</a:t>
            </a:r>
            <a:r>
              <a:rPr sz="1650" b="1" spc="-8" dirty="0">
                <a:solidFill>
                  <a:prstClr val="black"/>
                </a:solidFill>
                <a:latin typeface="Calibri"/>
                <a:ea typeface="ＭＳ Ｐゴシック" charset="0"/>
                <a:cs typeface="Calibri"/>
              </a:rPr>
              <a:t>e</a:t>
            </a:r>
            <a:r>
              <a:rPr sz="1650" b="1" spc="-15" dirty="0">
                <a:solidFill>
                  <a:prstClr val="black"/>
                </a:solidFill>
                <a:latin typeface="Calibri"/>
                <a:ea typeface="ＭＳ Ｐゴシック" charset="0"/>
                <a:cs typeface="Calibri"/>
              </a:rPr>
              <a:t>v</a:t>
            </a:r>
            <a:r>
              <a:rPr sz="1650" b="1" dirty="0">
                <a:solidFill>
                  <a:prstClr val="black"/>
                </a:solidFill>
                <a:latin typeface="Calibri"/>
                <a:ea typeface="ＭＳ Ｐゴシック" charset="0"/>
                <a:cs typeface="Calibri"/>
              </a:rPr>
              <a:t>el</a:t>
            </a:r>
            <a:r>
              <a:rPr sz="1650" b="1" spc="-11" dirty="0">
                <a:solidFill>
                  <a:prstClr val="black"/>
                </a:solidFill>
                <a:latin typeface="Calibri"/>
                <a:ea typeface="ＭＳ Ｐゴシック" charset="0"/>
                <a:cs typeface="Calibri"/>
              </a:rPr>
              <a:t> </a:t>
            </a:r>
            <a:r>
              <a:rPr sz="1650" b="1" spc="-49" dirty="0">
                <a:solidFill>
                  <a:prstClr val="black"/>
                </a:solidFill>
                <a:latin typeface="Calibri"/>
                <a:ea typeface="ＭＳ Ｐゴシック" charset="0"/>
                <a:cs typeface="Calibri"/>
              </a:rPr>
              <a:t>E</a:t>
            </a:r>
            <a:r>
              <a:rPr sz="1650" b="1" spc="-15" dirty="0">
                <a:solidFill>
                  <a:prstClr val="black"/>
                </a:solidFill>
                <a:latin typeface="Calibri"/>
                <a:ea typeface="ＭＳ Ｐゴシック" charset="0"/>
                <a:cs typeface="Calibri"/>
              </a:rPr>
              <a:t>v</a:t>
            </a:r>
            <a:r>
              <a:rPr sz="1650" b="1" dirty="0">
                <a:solidFill>
                  <a:prstClr val="black"/>
                </a:solidFill>
                <a:latin typeface="Calibri"/>
                <a:ea typeface="ＭＳ Ｐゴシック" charset="0"/>
                <a:cs typeface="Calibri"/>
              </a:rPr>
              <a:t>er</a:t>
            </a:r>
            <a:endParaRPr sz="1650" dirty="0">
              <a:solidFill>
                <a:prstClr val="black"/>
              </a:solidFill>
              <a:latin typeface="Calibri"/>
              <a:ea typeface="ＭＳ Ｐゴシック" charset="0"/>
              <a:cs typeface="Calibri"/>
            </a:endParaRPr>
          </a:p>
        </p:txBody>
      </p:sp>
      <p:sp>
        <p:nvSpPr>
          <p:cNvPr id="3" name="object 3"/>
          <p:cNvSpPr txBox="1"/>
          <p:nvPr/>
        </p:nvSpPr>
        <p:spPr>
          <a:xfrm>
            <a:off x="7873555" y="5815251"/>
            <a:ext cx="67628" cy="115416"/>
          </a:xfrm>
          <a:prstGeom prst="rect">
            <a:avLst/>
          </a:prstGeom>
        </p:spPr>
        <p:txBody>
          <a:bodyPr vert="horz" wrap="square" lIns="0" tIns="0" rIns="0" bIns="0" rtlCol="0">
            <a:spAutoFit/>
          </a:bodyPr>
          <a:lstStyle/>
          <a:p>
            <a:pPr marL="9525"/>
            <a:r>
              <a:rPr sz="750" dirty="0">
                <a:solidFill>
                  <a:srgbClr val="888888"/>
                </a:solidFill>
                <a:latin typeface="Calibri"/>
                <a:ea typeface="ＭＳ Ｐゴシック" charset="0"/>
                <a:cs typeface="Calibri"/>
              </a:rPr>
              <a:t>2</a:t>
            </a:r>
            <a:endParaRPr sz="750" dirty="0">
              <a:solidFill>
                <a:prstClr val="black"/>
              </a:solidFill>
              <a:latin typeface="Calibri"/>
              <a:ea typeface="ＭＳ Ｐゴシック" charset="0"/>
              <a:cs typeface="Calibri"/>
            </a:endParaRPr>
          </a:p>
        </p:txBody>
      </p:sp>
      <p:sp>
        <p:nvSpPr>
          <p:cNvPr id="5" name="object 5"/>
          <p:cNvSpPr txBox="1"/>
          <p:nvPr/>
        </p:nvSpPr>
        <p:spPr>
          <a:xfrm>
            <a:off x="1202054" y="5659470"/>
            <a:ext cx="6252210" cy="207749"/>
          </a:xfrm>
          <a:prstGeom prst="rect">
            <a:avLst/>
          </a:prstGeom>
        </p:spPr>
        <p:txBody>
          <a:bodyPr vert="horz" wrap="square" lIns="0" tIns="0" rIns="0" bIns="0" rtlCol="0">
            <a:spAutoFit/>
          </a:bodyPr>
          <a:lstStyle/>
          <a:p>
            <a:pPr marL="9525"/>
            <a:r>
              <a:rPr sz="675" spc="-4" dirty="0">
                <a:solidFill>
                  <a:prstClr val="black"/>
                </a:solidFill>
                <a:latin typeface="Calibri"/>
                <a:ea typeface="ＭＳ Ｐゴシック" charset="0"/>
                <a:cs typeface="Calibri"/>
              </a:rPr>
              <a:t>Source: CE</a:t>
            </a:r>
            <a:r>
              <a:rPr sz="675" dirty="0">
                <a:solidFill>
                  <a:prstClr val="black"/>
                </a:solidFill>
                <a:latin typeface="Calibri"/>
                <a:ea typeface="ＭＳ Ｐゴシック" charset="0"/>
                <a:cs typeface="Calibri"/>
              </a:rPr>
              <a:t>A</a:t>
            </a:r>
            <a:r>
              <a:rPr sz="675" spc="-4"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ana</a:t>
            </a:r>
            <a:r>
              <a:rPr sz="675" spc="-4" dirty="0">
                <a:solidFill>
                  <a:prstClr val="black"/>
                </a:solidFill>
                <a:latin typeface="Calibri"/>
                <a:ea typeface="ＭＳ Ｐゴシック" charset="0"/>
                <a:cs typeface="Calibri"/>
              </a:rPr>
              <a:t>l</a:t>
            </a:r>
            <a:r>
              <a:rPr sz="675" dirty="0">
                <a:solidFill>
                  <a:prstClr val="black"/>
                </a:solidFill>
                <a:latin typeface="Calibri"/>
                <a:ea typeface="ＭＳ Ｐゴシック" charset="0"/>
                <a:cs typeface="Calibri"/>
              </a:rPr>
              <a:t>ysis</a:t>
            </a:r>
            <a:r>
              <a:rPr sz="675" spc="-4" dirty="0">
                <a:solidFill>
                  <a:prstClr val="black"/>
                </a:solidFill>
                <a:latin typeface="Calibri"/>
                <a:ea typeface="ＭＳ Ｐゴシック" charset="0"/>
                <a:cs typeface="Calibri"/>
              </a:rPr>
              <a:t> o</a:t>
            </a:r>
            <a:r>
              <a:rPr sz="675" dirty="0">
                <a:solidFill>
                  <a:prstClr val="black"/>
                </a:solidFill>
                <a:latin typeface="Calibri"/>
                <a:ea typeface="ＭＳ Ｐゴシック" charset="0"/>
                <a:cs typeface="Calibri"/>
              </a:rPr>
              <a:t>f</a:t>
            </a:r>
            <a:r>
              <a:rPr sz="675" spc="-4" dirty="0">
                <a:solidFill>
                  <a:prstClr val="black"/>
                </a:solidFill>
                <a:latin typeface="Calibri"/>
                <a:ea typeface="ＭＳ Ｐゴシック" charset="0"/>
                <a:cs typeface="Calibri"/>
              </a:rPr>
              <a:t> NHIS;</a:t>
            </a:r>
            <a:r>
              <a:rPr sz="675" spc="-1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ASPE </a:t>
            </a:r>
            <a:r>
              <a:rPr sz="675" dirty="0">
                <a:solidFill>
                  <a:prstClr val="black"/>
                </a:solidFill>
                <a:latin typeface="Calibri"/>
                <a:ea typeface="ＭＳ Ｐゴシック" charset="0"/>
                <a:cs typeface="Calibri"/>
              </a:rPr>
              <a:t>analys</a:t>
            </a:r>
            <a:r>
              <a:rPr sz="675" spc="-4"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 o</a:t>
            </a:r>
            <a:r>
              <a:rPr sz="675" dirty="0">
                <a:solidFill>
                  <a:prstClr val="black"/>
                </a:solidFill>
                <a:latin typeface="Calibri"/>
                <a:ea typeface="ＭＳ Ｐゴシック" charset="0"/>
                <a:cs typeface="Calibri"/>
              </a:rPr>
              <a:t>f</a:t>
            </a:r>
            <a:r>
              <a:rPr sz="675" spc="-4" dirty="0">
                <a:solidFill>
                  <a:prstClr val="black"/>
                </a:solidFill>
                <a:latin typeface="Calibri"/>
                <a:ea typeface="ＭＳ Ｐゴシック" charset="0"/>
                <a:cs typeface="Calibri"/>
              </a:rPr>
              <a:t> NHIS</a:t>
            </a:r>
            <a:r>
              <a:rPr sz="675" spc="-8"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and</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Gallu</a:t>
            </a:r>
            <a:r>
              <a:rPr sz="675" spc="4" dirty="0">
                <a:solidFill>
                  <a:prstClr val="black"/>
                </a:solidFill>
                <a:latin typeface="Calibri"/>
                <a:ea typeface="ＭＳ Ｐゴシック" charset="0"/>
                <a:cs typeface="Calibri"/>
              </a:rPr>
              <a:t>p</a:t>
            </a:r>
            <a:r>
              <a:rPr sz="675" dirty="0">
                <a:solidFill>
                  <a:prstClr val="black"/>
                </a:solidFill>
                <a:latin typeface="Calibri"/>
                <a:ea typeface="ＭＳ Ｐゴシック" charset="0"/>
                <a:cs typeface="Calibri"/>
              </a:rPr>
              <a:t>-</a:t>
            </a:r>
            <a:r>
              <a:rPr sz="675" spc="-4" dirty="0">
                <a:solidFill>
                  <a:prstClr val="black"/>
                </a:solidFill>
                <a:latin typeface="Calibri"/>
                <a:ea typeface="ＭＳ Ｐゴシック" charset="0"/>
                <a:cs typeface="Calibri"/>
              </a:rPr>
              <a:t>H</a:t>
            </a:r>
            <a:r>
              <a:rPr sz="675" dirty="0">
                <a:solidFill>
                  <a:prstClr val="black"/>
                </a:solidFill>
                <a:latin typeface="Calibri"/>
                <a:ea typeface="ＭＳ Ｐゴシック" charset="0"/>
                <a:cs typeface="Calibri"/>
              </a:rPr>
              <a:t>ealthways</a:t>
            </a:r>
            <a:r>
              <a:rPr sz="675" spc="-8" dirty="0">
                <a:solidFill>
                  <a:prstClr val="black"/>
                </a:solidFill>
                <a:latin typeface="Calibri"/>
                <a:ea typeface="ＭＳ Ｐゴシック" charset="0"/>
                <a:cs typeface="Calibri"/>
              </a:rPr>
              <a:t> </a:t>
            </a:r>
            <a:r>
              <a:rPr sz="675" spc="-11" dirty="0">
                <a:solidFill>
                  <a:prstClr val="black"/>
                </a:solidFill>
                <a:latin typeface="Calibri"/>
                <a:ea typeface="ＭＳ Ｐゴシック" charset="0"/>
                <a:cs typeface="Calibri"/>
              </a:rPr>
              <a:t>W</a:t>
            </a:r>
            <a:r>
              <a:rPr sz="675" dirty="0">
                <a:solidFill>
                  <a:prstClr val="black"/>
                </a:solidFill>
                <a:latin typeface="Calibri"/>
                <a:ea typeface="ＭＳ Ｐゴシック" charset="0"/>
                <a:cs typeface="Calibri"/>
              </a:rPr>
              <a:t>el</a:t>
            </a:r>
            <a:r>
              <a:rPr sz="675" spc="-4" dirty="0">
                <a:solidFill>
                  <a:prstClr val="black"/>
                </a:solidFill>
                <a:latin typeface="Calibri"/>
                <a:ea typeface="ＭＳ Ｐゴシック" charset="0"/>
                <a:cs typeface="Calibri"/>
              </a:rPr>
              <a:t>l</a:t>
            </a:r>
            <a:r>
              <a:rPr sz="675" dirty="0">
                <a:solidFill>
                  <a:prstClr val="black"/>
                </a:solidFill>
                <a:latin typeface="Calibri"/>
                <a:ea typeface="ＭＳ Ｐゴシック" charset="0"/>
                <a:cs typeface="Calibri"/>
              </a:rPr>
              <a:t>-</a:t>
            </a:r>
            <a:r>
              <a:rPr sz="675" spc="-4" dirty="0">
                <a:solidFill>
                  <a:prstClr val="black"/>
                </a:solidFill>
                <a:latin typeface="Calibri"/>
                <a:ea typeface="ＭＳ Ｐゴシック" charset="0"/>
                <a:cs typeface="Calibri"/>
              </a:rPr>
              <a:t>Bein</a:t>
            </a:r>
            <a:r>
              <a:rPr sz="675" dirty="0">
                <a:solidFill>
                  <a:prstClr val="black"/>
                </a:solidFill>
                <a:latin typeface="Calibri"/>
                <a:ea typeface="ＭＳ Ｐゴシック" charset="0"/>
                <a:cs typeface="Calibri"/>
              </a:rPr>
              <a:t>g</a:t>
            </a:r>
            <a:r>
              <a:rPr sz="675" spc="15"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In</a:t>
            </a:r>
            <a:r>
              <a:rPr sz="675" spc="-8" dirty="0">
                <a:solidFill>
                  <a:prstClr val="black"/>
                </a:solidFill>
                <a:latin typeface="Calibri"/>
                <a:ea typeface="ＭＳ Ｐゴシック" charset="0"/>
                <a:cs typeface="Calibri"/>
              </a:rPr>
              <a:t>d</a:t>
            </a:r>
            <a:r>
              <a:rPr sz="675" spc="-4" dirty="0">
                <a:solidFill>
                  <a:prstClr val="black"/>
                </a:solidFill>
                <a:latin typeface="Calibri"/>
                <a:ea typeface="ＭＳ Ｐゴシック" charset="0"/>
                <a:cs typeface="Calibri"/>
              </a:rPr>
              <a:t>e</a:t>
            </a:r>
            <a:r>
              <a:rPr sz="675" dirty="0">
                <a:solidFill>
                  <a:prstClr val="black"/>
                </a:solidFill>
                <a:latin typeface="Calibri"/>
                <a:ea typeface="ＭＳ Ｐゴシック" charset="0"/>
                <a:cs typeface="Calibri"/>
              </a:rPr>
              <a:t>x</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dat</a:t>
            </a:r>
            <a:r>
              <a:rPr sz="675" dirty="0">
                <a:solidFill>
                  <a:prstClr val="black"/>
                </a:solidFill>
                <a:latin typeface="Calibri"/>
                <a:ea typeface="ＭＳ Ｐゴシック" charset="0"/>
                <a:cs typeface="Calibri"/>
              </a:rPr>
              <a:t>a</a:t>
            </a:r>
            <a:r>
              <a:rPr sz="675" spc="-11"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through </a:t>
            </a:r>
            <a:r>
              <a:rPr sz="675" spc="-4" dirty="0">
                <a:solidFill>
                  <a:prstClr val="black"/>
                </a:solidFill>
                <a:latin typeface="Calibri"/>
                <a:ea typeface="ＭＳ Ｐゴシック" charset="0"/>
                <a:cs typeface="Calibri"/>
              </a:rPr>
              <a:t>Mar</a:t>
            </a:r>
            <a:r>
              <a:rPr sz="675" spc="-8" dirty="0">
                <a:solidFill>
                  <a:prstClr val="black"/>
                </a:solidFill>
                <a:latin typeface="Calibri"/>
                <a:ea typeface="ＭＳ Ｐゴシック" charset="0"/>
                <a:cs typeface="Calibri"/>
              </a:rPr>
              <a:t>c</a:t>
            </a:r>
            <a:r>
              <a:rPr sz="675" dirty="0">
                <a:solidFill>
                  <a:prstClr val="black"/>
                </a:solidFill>
                <a:latin typeface="Calibri"/>
                <a:ea typeface="ＭＳ Ｐゴシック" charset="0"/>
                <a:cs typeface="Calibri"/>
              </a:rPr>
              <a:t>h</a:t>
            </a:r>
            <a:r>
              <a:rPr sz="675" spc="-4" dirty="0">
                <a:solidFill>
                  <a:prstClr val="black"/>
                </a:solidFill>
                <a:latin typeface="Calibri"/>
                <a:ea typeface="ＭＳ Ｐゴシック" charset="0"/>
                <a:cs typeface="Calibri"/>
              </a:rPr>
              <a:t> 4,</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201</a:t>
            </a:r>
            <a:r>
              <a:rPr sz="675" spc="-11" dirty="0">
                <a:solidFill>
                  <a:prstClr val="black"/>
                </a:solidFill>
                <a:latin typeface="Calibri"/>
                <a:ea typeface="ＭＳ Ｐゴシック" charset="0"/>
                <a:cs typeface="Calibri"/>
              </a:rPr>
              <a:t>5</a:t>
            </a:r>
            <a:r>
              <a:rPr sz="675" dirty="0">
                <a:solidFill>
                  <a:prstClr val="black"/>
                </a:solidFill>
                <a:latin typeface="Calibri"/>
                <a:ea typeface="ＭＳ Ｐゴシック" charset="0"/>
                <a:cs typeface="Calibri"/>
              </a:rPr>
              <a:t>.</a:t>
            </a:r>
          </a:p>
          <a:p>
            <a:pPr marL="9525"/>
            <a:r>
              <a:rPr sz="675" spc="-4" dirty="0">
                <a:solidFill>
                  <a:prstClr val="black"/>
                </a:solidFill>
                <a:latin typeface="Calibri"/>
                <a:ea typeface="ＭＳ Ｐゴシック" charset="0"/>
                <a:cs typeface="Calibri"/>
              </a:rPr>
              <a:t>Note:</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Dat</a:t>
            </a:r>
            <a:r>
              <a:rPr sz="675" dirty="0">
                <a:solidFill>
                  <a:prstClr val="black"/>
                </a:solidFill>
                <a:latin typeface="Calibri"/>
                <a:ea typeface="ＭＳ Ｐゴシック" charset="0"/>
                <a:cs typeface="Calibri"/>
              </a:rPr>
              <a:t>a</a:t>
            </a:r>
            <a:r>
              <a:rPr sz="675" spc="-1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are</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q</a:t>
            </a:r>
            <a:r>
              <a:rPr sz="675" dirty="0">
                <a:solidFill>
                  <a:prstClr val="black"/>
                </a:solidFill>
                <a:latin typeface="Calibri"/>
                <a:ea typeface="ＭＳ Ｐゴシック" charset="0"/>
                <a:cs typeface="Calibri"/>
              </a:rPr>
              <a:t>u</a:t>
            </a:r>
            <a:r>
              <a:rPr sz="675" spc="-4" dirty="0">
                <a:solidFill>
                  <a:prstClr val="black"/>
                </a:solidFill>
                <a:latin typeface="Calibri"/>
                <a:ea typeface="ＭＳ Ｐゴシック" charset="0"/>
                <a:cs typeface="Calibri"/>
              </a:rPr>
              <a:t>ar</a:t>
            </a:r>
            <a:r>
              <a:rPr sz="675" spc="-8" dirty="0">
                <a:solidFill>
                  <a:prstClr val="black"/>
                </a:solidFill>
                <a:latin typeface="Calibri"/>
                <a:ea typeface="ＭＳ Ｐゴシック" charset="0"/>
                <a:cs typeface="Calibri"/>
              </a:rPr>
              <a:t>t</a:t>
            </a:r>
            <a:r>
              <a:rPr sz="675" spc="-4" dirty="0">
                <a:solidFill>
                  <a:prstClr val="black"/>
                </a:solidFill>
                <a:latin typeface="Calibri"/>
                <a:ea typeface="ＭＳ Ｐゴシック" charset="0"/>
                <a:cs typeface="Calibri"/>
              </a:rPr>
              <a:t>er</a:t>
            </a:r>
            <a:r>
              <a:rPr sz="675" spc="-8" dirty="0">
                <a:solidFill>
                  <a:prstClr val="black"/>
                </a:solidFill>
                <a:latin typeface="Calibri"/>
                <a:ea typeface="ＭＳ Ｐゴシック" charset="0"/>
                <a:cs typeface="Calibri"/>
              </a:rPr>
              <a:t>l</a:t>
            </a:r>
            <a:r>
              <a:rPr sz="675" spc="-4" dirty="0">
                <a:solidFill>
                  <a:prstClr val="black"/>
                </a:solidFill>
                <a:latin typeface="Calibri"/>
                <a:ea typeface="ＭＳ Ｐゴシック" charset="0"/>
                <a:cs typeface="Calibri"/>
              </a:rPr>
              <a:t>y</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startin</a:t>
            </a:r>
            <a:r>
              <a:rPr sz="675" dirty="0">
                <a:solidFill>
                  <a:prstClr val="black"/>
                </a:solidFill>
                <a:latin typeface="Calibri"/>
                <a:ea typeface="ＭＳ Ｐゴシック" charset="0"/>
                <a:cs typeface="Calibri"/>
              </a:rPr>
              <a:t>g</a:t>
            </a:r>
            <a:r>
              <a:rPr sz="675" spc="-4" dirty="0">
                <a:solidFill>
                  <a:prstClr val="black"/>
                </a:solidFill>
                <a:latin typeface="Calibri"/>
                <a:ea typeface="ＭＳ Ｐゴシック" charset="0"/>
                <a:cs typeface="Calibri"/>
              </a:rPr>
              <a:t> i</a:t>
            </a:r>
            <a:r>
              <a:rPr sz="675" dirty="0">
                <a:solidFill>
                  <a:prstClr val="black"/>
                </a:solidFill>
                <a:latin typeface="Calibri"/>
                <a:ea typeface="ＭＳ Ｐゴシック" charset="0"/>
                <a:cs typeface="Calibri"/>
              </a:rPr>
              <a:t>n</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201</a:t>
            </a:r>
            <a:r>
              <a:rPr sz="675" spc="-11" dirty="0">
                <a:solidFill>
                  <a:prstClr val="black"/>
                </a:solidFill>
                <a:latin typeface="Calibri"/>
                <a:ea typeface="ＭＳ Ｐゴシック" charset="0"/>
                <a:cs typeface="Calibri"/>
              </a:rPr>
              <a:t>4:Q1</a:t>
            </a:r>
            <a:r>
              <a:rPr sz="675" dirty="0">
                <a:solidFill>
                  <a:prstClr val="black"/>
                </a:solidFill>
                <a:latin typeface="Calibri"/>
                <a:ea typeface="ＭＳ Ｐゴシック" charset="0"/>
                <a:cs typeface="Calibri"/>
              </a:rPr>
              <a:t>.</a:t>
            </a:r>
            <a:r>
              <a:rPr sz="675" spc="-19"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Dat</a:t>
            </a:r>
            <a:r>
              <a:rPr sz="675" dirty="0">
                <a:solidFill>
                  <a:prstClr val="black"/>
                </a:solidFill>
                <a:latin typeface="Calibri"/>
                <a:ea typeface="ＭＳ Ｐゴシック" charset="0"/>
                <a:cs typeface="Calibri"/>
              </a:rPr>
              <a:t>a</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fo</a:t>
            </a:r>
            <a:r>
              <a:rPr sz="675" dirty="0">
                <a:solidFill>
                  <a:prstClr val="black"/>
                </a:solidFill>
                <a:latin typeface="Calibri"/>
                <a:ea typeface="ＭＳ Ｐゴシック" charset="0"/>
                <a:cs typeface="Calibri"/>
              </a:rPr>
              <a:t>r</a:t>
            </a:r>
            <a:r>
              <a:rPr sz="675" spc="-8"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earl</a:t>
            </a:r>
            <a:r>
              <a:rPr sz="675" spc="-8" dirty="0">
                <a:solidFill>
                  <a:prstClr val="black"/>
                </a:solidFill>
                <a:latin typeface="Calibri"/>
                <a:ea typeface="ＭＳ Ｐゴシック" charset="0"/>
                <a:cs typeface="Calibri"/>
              </a:rPr>
              <a:t>i</a:t>
            </a:r>
            <a:r>
              <a:rPr sz="675" spc="-4" dirty="0">
                <a:solidFill>
                  <a:prstClr val="black"/>
                </a:solidFill>
                <a:latin typeface="Calibri"/>
                <a:ea typeface="ＭＳ Ｐゴシック" charset="0"/>
                <a:cs typeface="Calibri"/>
              </a:rPr>
              <a:t>er</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years</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are</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ge</a:t>
            </a:r>
            <a:r>
              <a:rPr sz="675" spc="-8" dirty="0">
                <a:solidFill>
                  <a:prstClr val="black"/>
                </a:solidFill>
                <a:latin typeface="Calibri"/>
                <a:ea typeface="ＭＳ Ｐゴシック" charset="0"/>
                <a:cs typeface="Calibri"/>
              </a:rPr>
              <a:t>n</a:t>
            </a:r>
            <a:r>
              <a:rPr sz="675" spc="-4" dirty="0">
                <a:solidFill>
                  <a:prstClr val="black"/>
                </a:solidFill>
                <a:latin typeface="Calibri"/>
                <a:ea typeface="ＭＳ Ｐゴシック" charset="0"/>
                <a:cs typeface="Calibri"/>
              </a:rPr>
              <a:t>e</a:t>
            </a:r>
            <a:r>
              <a:rPr sz="675" dirty="0">
                <a:solidFill>
                  <a:prstClr val="black"/>
                </a:solidFill>
                <a:latin typeface="Calibri"/>
                <a:ea typeface="ＭＳ Ｐゴシック" charset="0"/>
                <a:cs typeface="Calibri"/>
              </a:rPr>
              <a:t>ra</a:t>
            </a:r>
            <a:r>
              <a:rPr sz="675" spc="-4" dirty="0">
                <a:solidFill>
                  <a:prstClr val="black"/>
                </a:solidFill>
                <a:latin typeface="Calibri"/>
                <a:ea typeface="ＭＳ Ｐゴシック" charset="0"/>
                <a:cs typeface="Calibri"/>
              </a:rPr>
              <a:t>lly</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either</a:t>
            </a:r>
            <a:r>
              <a:rPr sz="675" spc="4"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ann</a:t>
            </a:r>
            <a:r>
              <a:rPr sz="675" spc="-4" dirty="0">
                <a:solidFill>
                  <a:prstClr val="black"/>
                </a:solidFill>
                <a:latin typeface="Calibri"/>
                <a:ea typeface="ＭＳ Ｐゴシック" charset="0"/>
                <a:cs typeface="Calibri"/>
              </a:rPr>
              <a:t>ua</a:t>
            </a:r>
            <a:r>
              <a:rPr sz="675" dirty="0">
                <a:solidFill>
                  <a:prstClr val="black"/>
                </a:solidFill>
                <a:latin typeface="Calibri"/>
                <a:ea typeface="ＭＳ Ｐゴシック" charset="0"/>
                <a:cs typeface="Calibri"/>
              </a:rPr>
              <a:t>l</a:t>
            </a:r>
            <a:r>
              <a:rPr sz="675" spc="-4" dirty="0">
                <a:solidFill>
                  <a:prstClr val="black"/>
                </a:solidFill>
                <a:latin typeface="Calibri"/>
                <a:ea typeface="ＭＳ Ｐゴシック" charset="0"/>
                <a:cs typeface="Calibri"/>
              </a:rPr>
              <a:t> </a:t>
            </a:r>
            <a:r>
              <a:rPr sz="675" spc="-8" dirty="0">
                <a:solidFill>
                  <a:prstClr val="black"/>
                </a:solidFill>
                <a:latin typeface="Calibri"/>
                <a:ea typeface="ＭＳ Ｐゴシック" charset="0"/>
                <a:cs typeface="Calibri"/>
              </a:rPr>
              <a:t>o</a:t>
            </a:r>
            <a:r>
              <a:rPr sz="675" spc="-4" dirty="0">
                <a:solidFill>
                  <a:prstClr val="black"/>
                </a:solidFill>
                <a:latin typeface="Calibri"/>
                <a:ea typeface="ＭＳ Ｐゴシック" charset="0"/>
                <a:cs typeface="Calibri"/>
              </a:rPr>
              <a:t>r</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b</a:t>
            </a:r>
            <a:r>
              <a:rPr sz="675" dirty="0">
                <a:solidFill>
                  <a:prstClr val="black"/>
                </a:solidFill>
                <a:latin typeface="Calibri"/>
                <a:ea typeface="ＭＳ Ｐゴシック" charset="0"/>
                <a:cs typeface="Calibri"/>
              </a:rPr>
              <a:t>i-annua</a:t>
            </a:r>
            <a:r>
              <a:rPr sz="675" spc="-4" dirty="0">
                <a:solidFill>
                  <a:prstClr val="black"/>
                </a:solidFill>
                <a:latin typeface="Calibri"/>
                <a:ea typeface="ＭＳ Ｐゴシック" charset="0"/>
                <a:cs typeface="Calibri"/>
              </a:rPr>
              <a:t>l</a:t>
            </a:r>
            <a:r>
              <a:rPr sz="67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 Th</a:t>
            </a:r>
            <a:r>
              <a:rPr sz="675" dirty="0">
                <a:solidFill>
                  <a:prstClr val="black"/>
                </a:solidFill>
                <a:latin typeface="Calibri"/>
                <a:ea typeface="ＭＳ Ｐゴシック" charset="0"/>
                <a:cs typeface="Calibri"/>
              </a:rPr>
              <a:t>e </a:t>
            </a:r>
            <a:r>
              <a:rPr sz="675" spc="-4" dirty="0">
                <a:solidFill>
                  <a:prstClr val="black"/>
                </a:solidFill>
                <a:latin typeface="Calibri"/>
                <a:ea typeface="ＭＳ Ｐゴシック" charset="0"/>
                <a:cs typeface="Calibri"/>
              </a:rPr>
              <a:t>NHIS</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s </a:t>
            </a:r>
            <a:r>
              <a:rPr sz="675" spc="-4" dirty="0">
                <a:solidFill>
                  <a:prstClr val="black"/>
                </a:solidFill>
                <a:latin typeface="Calibri"/>
                <a:ea typeface="ＭＳ Ｐゴシック" charset="0"/>
                <a:cs typeface="Calibri"/>
              </a:rPr>
              <a:t>the</a:t>
            </a:r>
            <a:r>
              <a:rPr sz="675" dirty="0">
                <a:solidFill>
                  <a:prstClr val="black"/>
                </a:solidFill>
                <a:latin typeface="Calibri"/>
                <a:ea typeface="ＭＳ Ｐゴシック" charset="0"/>
                <a:cs typeface="Calibri"/>
              </a:rPr>
              <a:t> b</a:t>
            </a:r>
            <a:r>
              <a:rPr sz="675" spc="-4" dirty="0">
                <a:solidFill>
                  <a:prstClr val="black"/>
                </a:solidFill>
                <a:latin typeface="Calibri"/>
                <a:ea typeface="ＭＳ Ｐゴシック" charset="0"/>
                <a:cs typeface="Calibri"/>
              </a:rPr>
              <a:t>est</a:t>
            </a:r>
            <a:r>
              <a:rPr sz="675" spc="-11"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tool</a:t>
            </a:r>
            <a:r>
              <a:rPr sz="675" spc="-4" dirty="0">
                <a:solidFill>
                  <a:prstClr val="black"/>
                </a:solidFill>
                <a:latin typeface="Calibri"/>
                <a:ea typeface="ＭＳ Ｐゴシック" charset="0"/>
                <a:cs typeface="Calibri"/>
              </a:rPr>
              <a:t> fo</a:t>
            </a:r>
            <a:r>
              <a:rPr sz="675" dirty="0">
                <a:solidFill>
                  <a:prstClr val="black"/>
                </a:solidFill>
                <a:latin typeface="Calibri"/>
                <a:ea typeface="ＭＳ Ｐゴシック" charset="0"/>
                <a:cs typeface="Calibri"/>
              </a:rPr>
              <a:t>r </a:t>
            </a:r>
            <a:r>
              <a:rPr sz="675" spc="-4" dirty="0">
                <a:solidFill>
                  <a:prstClr val="black"/>
                </a:solidFill>
                <a:latin typeface="Calibri"/>
                <a:ea typeface="ＭＳ Ｐゴシック" charset="0"/>
                <a:cs typeface="Calibri"/>
              </a:rPr>
              <a:t>stu</a:t>
            </a:r>
            <a:r>
              <a:rPr sz="675" dirty="0">
                <a:solidFill>
                  <a:prstClr val="black"/>
                </a:solidFill>
                <a:latin typeface="Calibri"/>
                <a:ea typeface="ＭＳ Ｐゴシック" charset="0"/>
                <a:cs typeface="Calibri"/>
              </a:rPr>
              <a:t>dy</a:t>
            </a:r>
            <a:r>
              <a:rPr sz="675" spc="-4" dirty="0">
                <a:solidFill>
                  <a:prstClr val="black"/>
                </a:solidFill>
                <a:latin typeface="Calibri"/>
                <a:ea typeface="ＭＳ Ｐゴシック" charset="0"/>
                <a:cs typeface="Calibri"/>
              </a:rPr>
              <a:t>in</a:t>
            </a:r>
            <a:r>
              <a:rPr sz="675" dirty="0">
                <a:solidFill>
                  <a:prstClr val="black"/>
                </a:solidFill>
                <a:latin typeface="Calibri"/>
                <a:ea typeface="ＭＳ Ｐゴシック" charset="0"/>
                <a:cs typeface="Calibri"/>
              </a:rPr>
              <a:t>g</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t</a:t>
            </a:r>
            <a:r>
              <a:rPr sz="675" spc="-8" dirty="0">
                <a:solidFill>
                  <a:prstClr val="black"/>
                </a:solidFill>
                <a:latin typeface="Calibri"/>
                <a:ea typeface="ＭＳ Ｐゴシック" charset="0"/>
                <a:cs typeface="Calibri"/>
              </a:rPr>
              <a:t>r</a:t>
            </a:r>
            <a:r>
              <a:rPr sz="675" spc="-4" dirty="0">
                <a:solidFill>
                  <a:prstClr val="black"/>
                </a:solidFill>
                <a:latin typeface="Calibri"/>
                <a:ea typeface="ＭＳ Ｐゴシック" charset="0"/>
                <a:cs typeface="Calibri"/>
              </a:rPr>
              <a:t>end</a:t>
            </a:r>
            <a:r>
              <a:rPr sz="675"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 i</a:t>
            </a:r>
            <a:r>
              <a:rPr sz="675" dirty="0">
                <a:solidFill>
                  <a:prstClr val="black"/>
                </a:solidFill>
                <a:latin typeface="Calibri"/>
                <a:ea typeface="ＭＳ Ｐゴシック" charset="0"/>
                <a:cs typeface="Calibri"/>
              </a:rPr>
              <a:t>n</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in</a:t>
            </a:r>
            <a:r>
              <a:rPr sz="675" dirty="0">
                <a:solidFill>
                  <a:prstClr val="black"/>
                </a:solidFill>
                <a:latin typeface="Calibri"/>
                <a:ea typeface="ＭＳ Ｐゴシック" charset="0"/>
                <a:cs typeface="Calibri"/>
              </a:rPr>
              <a:t>s</a:t>
            </a:r>
            <a:r>
              <a:rPr sz="675" spc="-8" dirty="0">
                <a:solidFill>
                  <a:prstClr val="black"/>
                </a:solidFill>
                <a:latin typeface="Calibri"/>
                <a:ea typeface="ＭＳ Ｐゴシック" charset="0"/>
                <a:cs typeface="Calibri"/>
              </a:rPr>
              <a:t>uranc</a:t>
            </a:r>
            <a:r>
              <a:rPr sz="675" spc="-4" dirty="0">
                <a:solidFill>
                  <a:prstClr val="black"/>
                </a:solidFill>
                <a:latin typeface="Calibri"/>
                <a:ea typeface="ＭＳ Ｐゴシック" charset="0"/>
                <a:cs typeface="Calibri"/>
              </a:rPr>
              <a:t>e </a:t>
            </a:r>
            <a:r>
              <a:rPr sz="675" spc="-8" dirty="0">
                <a:solidFill>
                  <a:prstClr val="black"/>
                </a:solidFill>
                <a:latin typeface="Calibri"/>
                <a:ea typeface="ＭＳ Ｐゴシック" charset="0"/>
                <a:cs typeface="Calibri"/>
              </a:rPr>
              <a:t>cov</a:t>
            </a:r>
            <a:r>
              <a:rPr sz="675" spc="-4" dirty="0">
                <a:solidFill>
                  <a:prstClr val="black"/>
                </a:solidFill>
                <a:latin typeface="Calibri"/>
                <a:ea typeface="ＭＳ Ｐゴシック" charset="0"/>
                <a:cs typeface="Calibri"/>
              </a:rPr>
              <a:t>erage,</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b</a:t>
            </a:r>
            <a:r>
              <a:rPr sz="675" dirty="0">
                <a:solidFill>
                  <a:prstClr val="black"/>
                </a:solidFill>
                <a:latin typeface="Calibri"/>
                <a:ea typeface="ＭＳ Ｐゴシック" charset="0"/>
                <a:cs typeface="Calibri"/>
              </a:rPr>
              <a:t>u</a:t>
            </a:r>
            <a:r>
              <a:rPr sz="675" spc="-4" dirty="0">
                <a:solidFill>
                  <a:prstClr val="black"/>
                </a:solidFill>
                <a:latin typeface="Calibri"/>
                <a:ea typeface="ＭＳ Ｐゴシック" charset="0"/>
                <a:cs typeface="Calibri"/>
              </a:rPr>
              <a:t>t</a:t>
            </a:r>
            <a:endParaRPr sz="675" dirty="0">
              <a:solidFill>
                <a:prstClr val="black"/>
              </a:solidFill>
              <a:latin typeface="Calibri"/>
              <a:ea typeface="ＭＳ Ｐゴシック" charset="0"/>
              <a:cs typeface="Calibri"/>
            </a:endParaRPr>
          </a:p>
        </p:txBody>
      </p:sp>
      <p:sp>
        <p:nvSpPr>
          <p:cNvPr id="6" name="object 6"/>
          <p:cNvSpPr/>
          <p:nvPr/>
        </p:nvSpPr>
        <p:spPr>
          <a:xfrm>
            <a:off x="2715295" y="2053605"/>
            <a:ext cx="3759041" cy="2420779"/>
          </a:xfrm>
          <a:custGeom>
            <a:avLst/>
            <a:gdLst/>
            <a:ahLst/>
            <a:cxnLst/>
            <a:rect l="l" t="t" r="r" b="b"/>
            <a:pathLst>
              <a:path w="5012055" h="3227704">
                <a:moveTo>
                  <a:pt x="0" y="3227681"/>
                </a:moveTo>
                <a:lnTo>
                  <a:pt x="5012009" y="3227681"/>
                </a:lnTo>
                <a:lnTo>
                  <a:pt x="5012009" y="0"/>
                </a:lnTo>
                <a:lnTo>
                  <a:pt x="0" y="0"/>
                </a:lnTo>
                <a:lnTo>
                  <a:pt x="0" y="3227681"/>
                </a:lnTo>
                <a:close/>
              </a:path>
            </a:pathLst>
          </a:custGeom>
          <a:ln w="14020">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7" name="object 7"/>
          <p:cNvSpPr/>
          <p:nvPr/>
        </p:nvSpPr>
        <p:spPr>
          <a:xfrm>
            <a:off x="2715293" y="2053560"/>
            <a:ext cx="0" cy="2421255"/>
          </a:xfrm>
          <a:custGeom>
            <a:avLst/>
            <a:gdLst/>
            <a:ahLst/>
            <a:cxnLst/>
            <a:rect l="l" t="t" r="r" b="b"/>
            <a:pathLst>
              <a:path h="3228340">
                <a:moveTo>
                  <a:pt x="0" y="3227739"/>
                </a:moveTo>
                <a:lnTo>
                  <a:pt x="0" y="0"/>
                </a:lnTo>
              </a:path>
            </a:pathLst>
          </a:custGeom>
          <a:ln w="14039">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8" name="object 8"/>
          <p:cNvSpPr/>
          <p:nvPr/>
        </p:nvSpPr>
        <p:spPr>
          <a:xfrm>
            <a:off x="2715295" y="4474364"/>
            <a:ext cx="3759041" cy="0"/>
          </a:xfrm>
          <a:custGeom>
            <a:avLst/>
            <a:gdLst/>
            <a:ahLst/>
            <a:cxnLst/>
            <a:rect l="l" t="t" r="r" b="b"/>
            <a:pathLst>
              <a:path w="5012055">
                <a:moveTo>
                  <a:pt x="0" y="0"/>
                </a:moveTo>
                <a:lnTo>
                  <a:pt x="5012009"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9" name="object 9"/>
          <p:cNvSpPr/>
          <p:nvPr/>
        </p:nvSpPr>
        <p:spPr>
          <a:xfrm>
            <a:off x="2715295" y="3989162"/>
            <a:ext cx="42386" cy="0"/>
          </a:xfrm>
          <a:custGeom>
            <a:avLst/>
            <a:gdLst/>
            <a:ahLst/>
            <a:cxnLst/>
            <a:rect l="l" t="t" r="r" b="b"/>
            <a:pathLst>
              <a:path w="56514">
                <a:moveTo>
                  <a:pt x="0" y="0"/>
                </a:moveTo>
                <a:lnTo>
                  <a:pt x="56156"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10" name="object 10"/>
          <p:cNvSpPr/>
          <p:nvPr/>
        </p:nvSpPr>
        <p:spPr>
          <a:xfrm>
            <a:off x="2715295" y="3505710"/>
            <a:ext cx="42386" cy="0"/>
          </a:xfrm>
          <a:custGeom>
            <a:avLst/>
            <a:gdLst/>
            <a:ahLst/>
            <a:cxnLst/>
            <a:rect l="l" t="t" r="r" b="b"/>
            <a:pathLst>
              <a:path w="56514">
                <a:moveTo>
                  <a:pt x="0" y="0"/>
                </a:moveTo>
                <a:lnTo>
                  <a:pt x="56156"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11" name="object 11"/>
          <p:cNvSpPr/>
          <p:nvPr/>
        </p:nvSpPr>
        <p:spPr>
          <a:xfrm>
            <a:off x="2715295" y="3022214"/>
            <a:ext cx="42386" cy="0"/>
          </a:xfrm>
          <a:custGeom>
            <a:avLst/>
            <a:gdLst/>
            <a:ahLst/>
            <a:cxnLst/>
            <a:rect l="l" t="t" r="r" b="b"/>
            <a:pathLst>
              <a:path w="56514">
                <a:moveTo>
                  <a:pt x="0" y="0"/>
                </a:moveTo>
                <a:lnTo>
                  <a:pt x="56156"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12" name="object 12"/>
          <p:cNvSpPr/>
          <p:nvPr/>
        </p:nvSpPr>
        <p:spPr>
          <a:xfrm>
            <a:off x="2715295" y="2537012"/>
            <a:ext cx="42386" cy="0"/>
          </a:xfrm>
          <a:custGeom>
            <a:avLst/>
            <a:gdLst/>
            <a:ahLst/>
            <a:cxnLst/>
            <a:rect l="l" t="t" r="r" b="b"/>
            <a:pathLst>
              <a:path w="56514">
                <a:moveTo>
                  <a:pt x="0" y="0"/>
                </a:moveTo>
                <a:lnTo>
                  <a:pt x="56156"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13" name="object 13"/>
          <p:cNvSpPr/>
          <p:nvPr/>
        </p:nvSpPr>
        <p:spPr>
          <a:xfrm>
            <a:off x="2715295" y="2053560"/>
            <a:ext cx="42386" cy="0"/>
          </a:xfrm>
          <a:custGeom>
            <a:avLst/>
            <a:gdLst/>
            <a:ahLst/>
            <a:cxnLst/>
            <a:rect l="l" t="t" r="r" b="b"/>
            <a:pathLst>
              <a:path w="56514">
                <a:moveTo>
                  <a:pt x="0" y="0"/>
                </a:moveTo>
                <a:lnTo>
                  <a:pt x="56156" y="0"/>
                </a:lnTo>
              </a:path>
            </a:pathLst>
          </a:custGeom>
          <a:ln w="14013">
            <a:solidFill>
              <a:srgbClr val="000000"/>
            </a:solidFill>
          </a:ln>
        </p:spPr>
        <p:txBody>
          <a:bodyPr wrap="square" lIns="0" tIns="0" rIns="0" bIns="0" rtlCol="0"/>
          <a:lstStyle/>
          <a:p>
            <a:endParaRPr sz="1350" dirty="0">
              <a:solidFill>
                <a:prstClr val="black"/>
              </a:solidFill>
              <a:latin typeface="Calibri"/>
              <a:ea typeface="ＭＳ Ｐゴシック" charset="0"/>
            </a:endParaRPr>
          </a:p>
        </p:txBody>
      </p:sp>
      <p:sp>
        <p:nvSpPr>
          <p:cNvPr id="14" name="object 14"/>
          <p:cNvSpPr/>
          <p:nvPr/>
        </p:nvSpPr>
        <p:spPr>
          <a:xfrm>
            <a:off x="2913599" y="2123626"/>
            <a:ext cx="3436144" cy="1334929"/>
          </a:xfrm>
          <a:custGeom>
            <a:avLst/>
            <a:gdLst/>
            <a:ahLst/>
            <a:cxnLst/>
            <a:rect l="l" t="t" r="r" b="b"/>
            <a:pathLst>
              <a:path w="4581525" h="1779904">
                <a:moveTo>
                  <a:pt x="0" y="0"/>
                </a:moveTo>
                <a:lnTo>
                  <a:pt x="484353" y="1268184"/>
                </a:lnTo>
                <a:lnTo>
                  <a:pt x="659844" y="1244829"/>
                </a:lnTo>
                <a:lnTo>
                  <a:pt x="835334" y="1424664"/>
                </a:lnTo>
                <a:lnTo>
                  <a:pt x="1010825" y="1667615"/>
                </a:lnTo>
                <a:lnTo>
                  <a:pt x="1186316" y="1494729"/>
                </a:lnTo>
                <a:lnTo>
                  <a:pt x="1361806" y="1660609"/>
                </a:lnTo>
                <a:lnTo>
                  <a:pt x="1537297" y="1662944"/>
                </a:lnTo>
                <a:lnTo>
                  <a:pt x="1712787" y="1527426"/>
                </a:lnTo>
                <a:lnTo>
                  <a:pt x="1801702" y="1448019"/>
                </a:lnTo>
                <a:lnTo>
                  <a:pt x="1890618" y="1462032"/>
                </a:lnTo>
                <a:lnTo>
                  <a:pt x="2066108" y="1412986"/>
                </a:lnTo>
                <a:lnTo>
                  <a:pt x="2328174" y="1340585"/>
                </a:lnTo>
                <a:lnTo>
                  <a:pt x="2417089" y="1174763"/>
                </a:lnTo>
                <a:lnTo>
                  <a:pt x="2506004" y="1268184"/>
                </a:lnTo>
                <a:lnTo>
                  <a:pt x="2592580" y="1221474"/>
                </a:lnTo>
                <a:lnTo>
                  <a:pt x="2681495" y="1151408"/>
                </a:lnTo>
                <a:lnTo>
                  <a:pt x="2768070" y="1100027"/>
                </a:lnTo>
                <a:lnTo>
                  <a:pt x="2856986" y="1270520"/>
                </a:lnTo>
                <a:lnTo>
                  <a:pt x="2943561" y="1223809"/>
                </a:lnTo>
                <a:lnTo>
                  <a:pt x="3032476" y="1128053"/>
                </a:lnTo>
                <a:lnTo>
                  <a:pt x="3121391" y="1233151"/>
                </a:lnTo>
                <a:lnTo>
                  <a:pt x="3207967" y="1284533"/>
                </a:lnTo>
                <a:lnTo>
                  <a:pt x="3296882" y="1202790"/>
                </a:lnTo>
                <a:lnTo>
                  <a:pt x="3383457" y="1282197"/>
                </a:lnTo>
                <a:lnTo>
                  <a:pt x="3472372" y="1235487"/>
                </a:lnTo>
                <a:lnTo>
                  <a:pt x="3558948" y="1242493"/>
                </a:lnTo>
                <a:lnTo>
                  <a:pt x="3647863" y="1254171"/>
                </a:lnTo>
                <a:lnTo>
                  <a:pt x="3736778" y="1258842"/>
                </a:lnTo>
                <a:lnTo>
                  <a:pt x="3823353" y="1191112"/>
                </a:lnTo>
                <a:lnTo>
                  <a:pt x="3912269" y="1237822"/>
                </a:lnTo>
                <a:lnTo>
                  <a:pt x="3998844" y="1223809"/>
                </a:lnTo>
                <a:lnTo>
                  <a:pt x="4087759" y="1142066"/>
                </a:lnTo>
                <a:lnTo>
                  <a:pt x="4174335" y="1064994"/>
                </a:lnTo>
                <a:lnTo>
                  <a:pt x="4263250" y="1184105"/>
                </a:lnTo>
                <a:lnTo>
                  <a:pt x="4352165" y="1230816"/>
                </a:lnTo>
                <a:lnTo>
                  <a:pt x="4438740" y="1263513"/>
                </a:lnTo>
                <a:lnTo>
                  <a:pt x="4494897" y="1443348"/>
                </a:lnTo>
                <a:lnTo>
                  <a:pt x="4515956" y="1674622"/>
                </a:lnTo>
                <a:lnTo>
                  <a:pt x="4537015" y="1674622"/>
                </a:lnTo>
                <a:lnTo>
                  <a:pt x="4560414" y="1730674"/>
                </a:lnTo>
                <a:lnTo>
                  <a:pt x="4581473" y="1779720"/>
                </a:lnTo>
              </a:path>
            </a:pathLst>
          </a:custGeom>
          <a:ln w="23360">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15" name="object 15"/>
          <p:cNvSpPr/>
          <p:nvPr/>
        </p:nvSpPr>
        <p:spPr>
          <a:xfrm>
            <a:off x="2899779" y="210932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16" name="object 16"/>
          <p:cNvSpPr/>
          <p:nvPr/>
        </p:nvSpPr>
        <p:spPr>
          <a:xfrm>
            <a:off x="2899779" y="210932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17" name="object 17"/>
          <p:cNvSpPr/>
          <p:nvPr/>
        </p:nvSpPr>
        <p:spPr>
          <a:xfrm>
            <a:off x="3263045" y="3060459"/>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18" name="object 18"/>
          <p:cNvSpPr/>
          <p:nvPr/>
        </p:nvSpPr>
        <p:spPr>
          <a:xfrm>
            <a:off x="3263045" y="3060459"/>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19" name="object 19"/>
          <p:cNvSpPr/>
          <p:nvPr/>
        </p:nvSpPr>
        <p:spPr>
          <a:xfrm>
            <a:off x="3394662" y="3042943"/>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20" name="object 20"/>
          <p:cNvSpPr/>
          <p:nvPr/>
        </p:nvSpPr>
        <p:spPr>
          <a:xfrm>
            <a:off x="3394662" y="3042943"/>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21" name="object 21"/>
          <p:cNvSpPr/>
          <p:nvPr/>
        </p:nvSpPr>
        <p:spPr>
          <a:xfrm>
            <a:off x="3526281" y="3177819"/>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22" name="object 22"/>
          <p:cNvSpPr/>
          <p:nvPr/>
        </p:nvSpPr>
        <p:spPr>
          <a:xfrm>
            <a:off x="3526281" y="3177819"/>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23" name="object 23"/>
          <p:cNvSpPr/>
          <p:nvPr/>
        </p:nvSpPr>
        <p:spPr>
          <a:xfrm>
            <a:off x="3657898" y="3359960"/>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24" name="object 24"/>
          <p:cNvSpPr/>
          <p:nvPr/>
        </p:nvSpPr>
        <p:spPr>
          <a:xfrm>
            <a:off x="3657898" y="3359960"/>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25" name="object 25"/>
          <p:cNvSpPr/>
          <p:nvPr/>
        </p:nvSpPr>
        <p:spPr>
          <a:xfrm>
            <a:off x="3789516" y="3230368"/>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26" name="object 26"/>
          <p:cNvSpPr/>
          <p:nvPr/>
        </p:nvSpPr>
        <p:spPr>
          <a:xfrm>
            <a:off x="3789516" y="3230368"/>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27" name="object 27"/>
          <p:cNvSpPr/>
          <p:nvPr/>
        </p:nvSpPr>
        <p:spPr>
          <a:xfrm>
            <a:off x="3921061" y="3354705"/>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28" name="object 28"/>
          <p:cNvSpPr/>
          <p:nvPr/>
        </p:nvSpPr>
        <p:spPr>
          <a:xfrm>
            <a:off x="3921061" y="3354705"/>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29" name="object 29"/>
          <p:cNvSpPr/>
          <p:nvPr/>
        </p:nvSpPr>
        <p:spPr>
          <a:xfrm>
            <a:off x="4052679" y="3356457"/>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30" name="object 30"/>
          <p:cNvSpPr/>
          <p:nvPr/>
        </p:nvSpPr>
        <p:spPr>
          <a:xfrm>
            <a:off x="4052679" y="3356457"/>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31" name="object 31"/>
          <p:cNvSpPr/>
          <p:nvPr/>
        </p:nvSpPr>
        <p:spPr>
          <a:xfrm>
            <a:off x="4184297" y="325489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32" name="object 32"/>
          <p:cNvSpPr/>
          <p:nvPr/>
        </p:nvSpPr>
        <p:spPr>
          <a:xfrm>
            <a:off x="4184297" y="325489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33" name="object 33"/>
          <p:cNvSpPr/>
          <p:nvPr/>
        </p:nvSpPr>
        <p:spPr>
          <a:xfrm>
            <a:off x="4250983" y="3195336"/>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34" name="object 34"/>
          <p:cNvSpPr/>
          <p:nvPr/>
        </p:nvSpPr>
        <p:spPr>
          <a:xfrm>
            <a:off x="4250983" y="3195336"/>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35" name="object 35"/>
          <p:cNvSpPr/>
          <p:nvPr/>
        </p:nvSpPr>
        <p:spPr>
          <a:xfrm>
            <a:off x="4317670" y="3205845"/>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36" name="object 36"/>
          <p:cNvSpPr/>
          <p:nvPr/>
        </p:nvSpPr>
        <p:spPr>
          <a:xfrm>
            <a:off x="4317670" y="3205845"/>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37" name="object 37"/>
          <p:cNvSpPr/>
          <p:nvPr/>
        </p:nvSpPr>
        <p:spPr>
          <a:xfrm>
            <a:off x="4449288" y="316906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38" name="object 38"/>
          <p:cNvSpPr/>
          <p:nvPr/>
        </p:nvSpPr>
        <p:spPr>
          <a:xfrm>
            <a:off x="4449288" y="316906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39" name="object 39"/>
          <p:cNvSpPr/>
          <p:nvPr/>
        </p:nvSpPr>
        <p:spPr>
          <a:xfrm>
            <a:off x="4645837" y="3114760"/>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40" name="object 40"/>
          <p:cNvSpPr/>
          <p:nvPr/>
        </p:nvSpPr>
        <p:spPr>
          <a:xfrm>
            <a:off x="4645837" y="3114760"/>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41" name="object 41"/>
          <p:cNvSpPr/>
          <p:nvPr/>
        </p:nvSpPr>
        <p:spPr>
          <a:xfrm>
            <a:off x="4712523" y="2990394"/>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42" name="object 42"/>
          <p:cNvSpPr/>
          <p:nvPr/>
        </p:nvSpPr>
        <p:spPr>
          <a:xfrm>
            <a:off x="4712523" y="2990394"/>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43" name="object 43"/>
          <p:cNvSpPr/>
          <p:nvPr/>
        </p:nvSpPr>
        <p:spPr>
          <a:xfrm>
            <a:off x="4779210" y="3060459"/>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44" name="object 44"/>
          <p:cNvSpPr/>
          <p:nvPr/>
        </p:nvSpPr>
        <p:spPr>
          <a:xfrm>
            <a:off x="4779210" y="3060459"/>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45" name="object 45"/>
          <p:cNvSpPr/>
          <p:nvPr/>
        </p:nvSpPr>
        <p:spPr>
          <a:xfrm>
            <a:off x="4844142" y="3025427"/>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46" name="object 46"/>
          <p:cNvSpPr/>
          <p:nvPr/>
        </p:nvSpPr>
        <p:spPr>
          <a:xfrm>
            <a:off x="4844142" y="3025427"/>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47" name="object 47"/>
          <p:cNvSpPr/>
          <p:nvPr/>
        </p:nvSpPr>
        <p:spPr>
          <a:xfrm>
            <a:off x="4910828" y="2972878"/>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48" name="object 48"/>
          <p:cNvSpPr/>
          <p:nvPr/>
        </p:nvSpPr>
        <p:spPr>
          <a:xfrm>
            <a:off x="4910828" y="2972878"/>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49" name="object 49"/>
          <p:cNvSpPr/>
          <p:nvPr/>
        </p:nvSpPr>
        <p:spPr>
          <a:xfrm>
            <a:off x="4975759" y="2934342"/>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50" name="object 50"/>
          <p:cNvSpPr/>
          <p:nvPr/>
        </p:nvSpPr>
        <p:spPr>
          <a:xfrm>
            <a:off x="4975759" y="2934342"/>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51" name="object 51"/>
          <p:cNvSpPr/>
          <p:nvPr/>
        </p:nvSpPr>
        <p:spPr>
          <a:xfrm>
            <a:off x="5042445" y="306221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52" name="object 52"/>
          <p:cNvSpPr/>
          <p:nvPr/>
        </p:nvSpPr>
        <p:spPr>
          <a:xfrm>
            <a:off x="5042445" y="306221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53" name="object 53"/>
          <p:cNvSpPr/>
          <p:nvPr/>
        </p:nvSpPr>
        <p:spPr>
          <a:xfrm>
            <a:off x="5107377" y="3027178"/>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54" name="object 54"/>
          <p:cNvSpPr/>
          <p:nvPr/>
        </p:nvSpPr>
        <p:spPr>
          <a:xfrm>
            <a:off x="5107377" y="3027178"/>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55" name="object 55"/>
          <p:cNvSpPr/>
          <p:nvPr/>
        </p:nvSpPr>
        <p:spPr>
          <a:xfrm>
            <a:off x="5174064" y="295536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56" name="object 56"/>
          <p:cNvSpPr/>
          <p:nvPr/>
        </p:nvSpPr>
        <p:spPr>
          <a:xfrm>
            <a:off x="5174064" y="295536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57" name="object 57"/>
          <p:cNvSpPr/>
          <p:nvPr/>
        </p:nvSpPr>
        <p:spPr>
          <a:xfrm>
            <a:off x="5240750" y="3034185"/>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58" name="object 58"/>
          <p:cNvSpPr/>
          <p:nvPr/>
        </p:nvSpPr>
        <p:spPr>
          <a:xfrm>
            <a:off x="5240750" y="3034185"/>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59" name="object 59"/>
          <p:cNvSpPr/>
          <p:nvPr/>
        </p:nvSpPr>
        <p:spPr>
          <a:xfrm>
            <a:off x="5305682" y="3072721"/>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60" name="object 60"/>
          <p:cNvSpPr/>
          <p:nvPr/>
        </p:nvSpPr>
        <p:spPr>
          <a:xfrm>
            <a:off x="5305682" y="3072721"/>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61" name="object 61"/>
          <p:cNvSpPr/>
          <p:nvPr/>
        </p:nvSpPr>
        <p:spPr>
          <a:xfrm>
            <a:off x="5372368" y="3011414"/>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62" name="object 62"/>
          <p:cNvSpPr/>
          <p:nvPr/>
        </p:nvSpPr>
        <p:spPr>
          <a:xfrm>
            <a:off x="5372368" y="3011414"/>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63" name="object 63"/>
          <p:cNvSpPr/>
          <p:nvPr/>
        </p:nvSpPr>
        <p:spPr>
          <a:xfrm>
            <a:off x="5437299" y="3070969"/>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64" name="object 64"/>
          <p:cNvSpPr/>
          <p:nvPr/>
        </p:nvSpPr>
        <p:spPr>
          <a:xfrm>
            <a:off x="5437299" y="3070969"/>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65" name="object 65"/>
          <p:cNvSpPr/>
          <p:nvPr/>
        </p:nvSpPr>
        <p:spPr>
          <a:xfrm>
            <a:off x="5503986" y="3035937"/>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66" name="object 66"/>
          <p:cNvSpPr/>
          <p:nvPr/>
        </p:nvSpPr>
        <p:spPr>
          <a:xfrm>
            <a:off x="5503986" y="3035937"/>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67" name="object 67"/>
          <p:cNvSpPr/>
          <p:nvPr/>
        </p:nvSpPr>
        <p:spPr>
          <a:xfrm>
            <a:off x="5568917" y="3041192"/>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68" name="object 68"/>
          <p:cNvSpPr/>
          <p:nvPr/>
        </p:nvSpPr>
        <p:spPr>
          <a:xfrm>
            <a:off x="5568917" y="3041192"/>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69" name="object 69"/>
          <p:cNvSpPr/>
          <p:nvPr/>
        </p:nvSpPr>
        <p:spPr>
          <a:xfrm>
            <a:off x="5635604" y="3049950"/>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70" name="object 70"/>
          <p:cNvSpPr/>
          <p:nvPr/>
        </p:nvSpPr>
        <p:spPr>
          <a:xfrm>
            <a:off x="5635604" y="3049950"/>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71" name="object 71"/>
          <p:cNvSpPr/>
          <p:nvPr/>
        </p:nvSpPr>
        <p:spPr>
          <a:xfrm>
            <a:off x="5702290" y="3053453"/>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72" name="object 72"/>
          <p:cNvSpPr/>
          <p:nvPr/>
        </p:nvSpPr>
        <p:spPr>
          <a:xfrm>
            <a:off x="5702290" y="3053453"/>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73" name="object 73"/>
          <p:cNvSpPr/>
          <p:nvPr/>
        </p:nvSpPr>
        <p:spPr>
          <a:xfrm>
            <a:off x="5767221" y="3002655"/>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74" name="object 74"/>
          <p:cNvSpPr/>
          <p:nvPr/>
        </p:nvSpPr>
        <p:spPr>
          <a:xfrm>
            <a:off x="5767221" y="3002655"/>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75" name="object 75"/>
          <p:cNvSpPr/>
          <p:nvPr/>
        </p:nvSpPr>
        <p:spPr>
          <a:xfrm>
            <a:off x="5833908" y="3037689"/>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76" name="object 76"/>
          <p:cNvSpPr/>
          <p:nvPr/>
        </p:nvSpPr>
        <p:spPr>
          <a:xfrm>
            <a:off x="5833908" y="3037689"/>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77" name="object 77"/>
          <p:cNvSpPr/>
          <p:nvPr/>
        </p:nvSpPr>
        <p:spPr>
          <a:xfrm>
            <a:off x="5898840" y="3027178"/>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78" name="object 78"/>
          <p:cNvSpPr/>
          <p:nvPr/>
        </p:nvSpPr>
        <p:spPr>
          <a:xfrm>
            <a:off x="5898840" y="3027178"/>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79" name="object 79"/>
          <p:cNvSpPr/>
          <p:nvPr/>
        </p:nvSpPr>
        <p:spPr>
          <a:xfrm>
            <a:off x="5965526" y="2965872"/>
            <a:ext cx="28099" cy="28099"/>
          </a:xfrm>
          <a:custGeom>
            <a:avLst/>
            <a:gdLst/>
            <a:ahLst/>
            <a:cxnLst/>
            <a:rect l="l" t="t" r="r" b="b"/>
            <a:pathLst>
              <a:path w="37464"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80" name="object 80"/>
          <p:cNvSpPr/>
          <p:nvPr/>
        </p:nvSpPr>
        <p:spPr>
          <a:xfrm>
            <a:off x="5965526" y="2965872"/>
            <a:ext cx="28099" cy="28099"/>
          </a:xfrm>
          <a:custGeom>
            <a:avLst/>
            <a:gdLst/>
            <a:ahLst/>
            <a:cxnLst/>
            <a:rect l="l" t="t" r="r" b="b"/>
            <a:pathLst>
              <a:path w="37464"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81" name="object 81"/>
          <p:cNvSpPr/>
          <p:nvPr/>
        </p:nvSpPr>
        <p:spPr>
          <a:xfrm>
            <a:off x="6030458" y="2908068"/>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82" name="object 82"/>
          <p:cNvSpPr/>
          <p:nvPr/>
        </p:nvSpPr>
        <p:spPr>
          <a:xfrm>
            <a:off x="6030458" y="2908068"/>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83" name="object 83"/>
          <p:cNvSpPr/>
          <p:nvPr/>
        </p:nvSpPr>
        <p:spPr>
          <a:xfrm>
            <a:off x="6097143" y="2997401"/>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84" name="object 84"/>
          <p:cNvSpPr/>
          <p:nvPr/>
        </p:nvSpPr>
        <p:spPr>
          <a:xfrm>
            <a:off x="6097143" y="2997401"/>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85" name="object 85"/>
          <p:cNvSpPr/>
          <p:nvPr/>
        </p:nvSpPr>
        <p:spPr>
          <a:xfrm>
            <a:off x="6163830" y="3032433"/>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86" name="object 86"/>
          <p:cNvSpPr/>
          <p:nvPr/>
        </p:nvSpPr>
        <p:spPr>
          <a:xfrm>
            <a:off x="6163830" y="3032433"/>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87" name="object 87"/>
          <p:cNvSpPr/>
          <p:nvPr/>
        </p:nvSpPr>
        <p:spPr>
          <a:xfrm>
            <a:off x="6228762" y="3056956"/>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88" name="object 88"/>
          <p:cNvSpPr/>
          <p:nvPr/>
        </p:nvSpPr>
        <p:spPr>
          <a:xfrm>
            <a:off x="6228762" y="3056956"/>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89" name="object 89"/>
          <p:cNvSpPr/>
          <p:nvPr/>
        </p:nvSpPr>
        <p:spPr>
          <a:xfrm>
            <a:off x="6270879" y="3191832"/>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90" name="object 90"/>
          <p:cNvSpPr/>
          <p:nvPr/>
        </p:nvSpPr>
        <p:spPr>
          <a:xfrm>
            <a:off x="6270879" y="3191832"/>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91" name="object 91"/>
          <p:cNvSpPr/>
          <p:nvPr/>
        </p:nvSpPr>
        <p:spPr>
          <a:xfrm>
            <a:off x="6286674" y="3365215"/>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92" name="object 92"/>
          <p:cNvSpPr/>
          <p:nvPr/>
        </p:nvSpPr>
        <p:spPr>
          <a:xfrm>
            <a:off x="6286674" y="3365215"/>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93" name="object 93"/>
          <p:cNvSpPr/>
          <p:nvPr/>
        </p:nvSpPr>
        <p:spPr>
          <a:xfrm>
            <a:off x="6302468" y="3365215"/>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94" name="object 94"/>
          <p:cNvSpPr/>
          <p:nvPr/>
        </p:nvSpPr>
        <p:spPr>
          <a:xfrm>
            <a:off x="6302468" y="3365215"/>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95" name="object 95"/>
          <p:cNvSpPr/>
          <p:nvPr/>
        </p:nvSpPr>
        <p:spPr>
          <a:xfrm>
            <a:off x="6320016" y="3407254"/>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96" name="object 96"/>
          <p:cNvSpPr/>
          <p:nvPr/>
        </p:nvSpPr>
        <p:spPr>
          <a:xfrm>
            <a:off x="6320016" y="3407254"/>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97" name="object 97"/>
          <p:cNvSpPr/>
          <p:nvPr/>
        </p:nvSpPr>
        <p:spPr>
          <a:xfrm>
            <a:off x="6335811" y="3444039"/>
            <a:ext cx="28099" cy="28099"/>
          </a:xfrm>
          <a:custGeom>
            <a:avLst/>
            <a:gdLst/>
            <a:ahLst/>
            <a:cxnLst/>
            <a:rect l="l" t="t" r="r" b="b"/>
            <a:pathLst>
              <a:path w="37465" h="37464">
                <a:moveTo>
                  <a:pt x="18718" y="0"/>
                </a:moveTo>
                <a:lnTo>
                  <a:pt x="0" y="18684"/>
                </a:lnTo>
                <a:lnTo>
                  <a:pt x="18718" y="37368"/>
                </a:lnTo>
                <a:lnTo>
                  <a:pt x="37437" y="18684"/>
                </a:lnTo>
                <a:lnTo>
                  <a:pt x="18718" y="0"/>
                </a:lnTo>
                <a:close/>
              </a:path>
            </a:pathLst>
          </a:custGeom>
          <a:solidFill>
            <a:srgbClr val="4F81BC"/>
          </a:solidFill>
        </p:spPr>
        <p:txBody>
          <a:bodyPr wrap="square" lIns="0" tIns="0" rIns="0" bIns="0" rtlCol="0"/>
          <a:lstStyle/>
          <a:p>
            <a:endParaRPr sz="1350" dirty="0">
              <a:solidFill>
                <a:prstClr val="black"/>
              </a:solidFill>
              <a:latin typeface="Calibri"/>
              <a:ea typeface="ＭＳ Ｐゴシック" charset="0"/>
            </a:endParaRPr>
          </a:p>
        </p:txBody>
      </p:sp>
      <p:sp>
        <p:nvSpPr>
          <p:cNvPr id="98" name="object 98"/>
          <p:cNvSpPr/>
          <p:nvPr/>
        </p:nvSpPr>
        <p:spPr>
          <a:xfrm>
            <a:off x="6335811" y="3444039"/>
            <a:ext cx="28099" cy="28099"/>
          </a:xfrm>
          <a:custGeom>
            <a:avLst/>
            <a:gdLst/>
            <a:ahLst/>
            <a:cxnLst/>
            <a:rect l="l" t="t" r="r" b="b"/>
            <a:pathLst>
              <a:path w="37465" h="37464">
                <a:moveTo>
                  <a:pt x="18718" y="0"/>
                </a:moveTo>
                <a:lnTo>
                  <a:pt x="37437" y="18684"/>
                </a:lnTo>
                <a:lnTo>
                  <a:pt x="18718" y="37368"/>
                </a:lnTo>
                <a:lnTo>
                  <a:pt x="0" y="18684"/>
                </a:lnTo>
                <a:lnTo>
                  <a:pt x="18718" y="0"/>
                </a:lnTo>
                <a:close/>
              </a:path>
            </a:pathLst>
          </a:custGeom>
          <a:ln w="14026">
            <a:solidFill>
              <a:srgbClr val="4F81BC"/>
            </a:solidFill>
          </a:ln>
        </p:spPr>
        <p:txBody>
          <a:bodyPr wrap="square" lIns="0" tIns="0" rIns="0" bIns="0" rtlCol="0"/>
          <a:lstStyle/>
          <a:p>
            <a:endParaRPr sz="1350" dirty="0">
              <a:solidFill>
                <a:prstClr val="black"/>
              </a:solidFill>
              <a:latin typeface="Calibri"/>
              <a:ea typeface="ＭＳ Ｐゴシック" charset="0"/>
            </a:endParaRPr>
          </a:p>
        </p:txBody>
      </p:sp>
      <p:sp>
        <p:nvSpPr>
          <p:cNvPr id="99" name="object 99"/>
          <p:cNvSpPr txBox="1"/>
          <p:nvPr/>
        </p:nvSpPr>
        <p:spPr>
          <a:xfrm>
            <a:off x="2450605" y="2951119"/>
            <a:ext cx="4035743" cy="1830950"/>
          </a:xfrm>
          <a:prstGeom prst="rect">
            <a:avLst/>
          </a:prstGeom>
        </p:spPr>
        <p:txBody>
          <a:bodyPr vert="horz" wrap="square" lIns="0" tIns="0" rIns="0" bIns="0" rtlCol="0">
            <a:spAutoFit/>
          </a:bodyPr>
          <a:lstStyle/>
          <a:p>
            <a:pPr marR="3877151" algn="ctr"/>
            <a:r>
              <a:rPr sz="1013" spc="4" dirty="0">
                <a:solidFill>
                  <a:prstClr val="black"/>
                </a:solidFill>
                <a:latin typeface="Calibri"/>
                <a:ea typeface="ＭＳ Ｐゴシック" charset="0"/>
                <a:cs typeface="Calibri"/>
              </a:rPr>
              <a:t>15</a:t>
            </a:r>
            <a:endParaRPr sz="1013" dirty="0">
              <a:solidFill>
                <a:prstClr val="black"/>
              </a:solidFill>
              <a:latin typeface="Calibri"/>
              <a:ea typeface="ＭＳ Ｐゴシック" charset="0"/>
              <a:cs typeface="Calibri"/>
            </a:endParaRPr>
          </a:p>
          <a:p>
            <a:endParaRPr sz="1050" dirty="0">
              <a:solidFill>
                <a:prstClr val="black"/>
              </a:solidFill>
              <a:latin typeface="Times New Roman"/>
              <a:ea typeface="ＭＳ Ｐゴシック" charset="0"/>
              <a:cs typeface="Times New Roman"/>
            </a:endParaRPr>
          </a:p>
          <a:p>
            <a:pPr>
              <a:spcBef>
                <a:spcPts val="12"/>
              </a:spcBef>
            </a:pPr>
            <a:endParaRPr sz="1200" dirty="0">
              <a:solidFill>
                <a:prstClr val="black"/>
              </a:solidFill>
              <a:latin typeface="Times New Roman"/>
              <a:ea typeface="ＭＳ Ｐゴシック" charset="0"/>
              <a:cs typeface="Times New Roman"/>
            </a:endParaRPr>
          </a:p>
          <a:p>
            <a:pPr marR="3877151" algn="ctr"/>
            <a:r>
              <a:rPr sz="1013" spc="4" dirty="0">
                <a:solidFill>
                  <a:prstClr val="black"/>
                </a:solidFill>
                <a:latin typeface="Calibri"/>
                <a:ea typeface="ＭＳ Ｐゴシック" charset="0"/>
                <a:cs typeface="Calibri"/>
              </a:rPr>
              <a:t>10</a:t>
            </a:r>
            <a:endParaRPr sz="1013" dirty="0">
              <a:solidFill>
                <a:prstClr val="black"/>
              </a:solidFill>
              <a:latin typeface="Calibri"/>
              <a:ea typeface="ＭＳ Ｐゴシック" charset="0"/>
              <a:cs typeface="Calibri"/>
            </a:endParaRPr>
          </a:p>
          <a:p>
            <a:endParaRPr sz="1050" dirty="0">
              <a:solidFill>
                <a:prstClr val="black"/>
              </a:solidFill>
              <a:latin typeface="Times New Roman"/>
              <a:ea typeface="ＭＳ Ｐゴシック" charset="0"/>
              <a:cs typeface="Times New Roman"/>
            </a:endParaRPr>
          </a:p>
          <a:p>
            <a:pPr>
              <a:spcBef>
                <a:spcPts val="12"/>
              </a:spcBef>
            </a:pPr>
            <a:endParaRPr sz="1200" dirty="0">
              <a:solidFill>
                <a:prstClr val="black"/>
              </a:solidFill>
              <a:latin typeface="Times New Roman"/>
              <a:ea typeface="ＭＳ Ｐゴシック" charset="0"/>
              <a:cs typeface="Times New Roman"/>
            </a:endParaRPr>
          </a:p>
          <a:p>
            <a:pPr marR="3810476" algn="ctr"/>
            <a:r>
              <a:rPr sz="1013" spc="8" dirty="0">
                <a:solidFill>
                  <a:prstClr val="black"/>
                </a:solidFill>
                <a:latin typeface="Calibri"/>
                <a:ea typeface="ＭＳ Ｐゴシック" charset="0"/>
                <a:cs typeface="Calibri"/>
              </a:rPr>
              <a:t>5</a:t>
            </a:r>
            <a:endParaRPr sz="1013" dirty="0">
              <a:solidFill>
                <a:prstClr val="black"/>
              </a:solidFill>
              <a:latin typeface="Calibri"/>
              <a:ea typeface="ＭＳ Ｐゴシック" charset="0"/>
              <a:cs typeface="Calibri"/>
            </a:endParaRPr>
          </a:p>
          <a:p>
            <a:endParaRPr sz="1050" dirty="0">
              <a:solidFill>
                <a:prstClr val="black"/>
              </a:solidFill>
              <a:latin typeface="Times New Roman"/>
              <a:ea typeface="ＭＳ Ｐゴシック" charset="0"/>
              <a:cs typeface="Times New Roman"/>
            </a:endParaRPr>
          </a:p>
          <a:p>
            <a:pPr>
              <a:spcBef>
                <a:spcPts val="10"/>
              </a:spcBef>
            </a:pPr>
            <a:endParaRPr sz="1200" dirty="0">
              <a:solidFill>
                <a:prstClr val="black"/>
              </a:solidFill>
              <a:latin typeface="Times New Roman"/>
              <a:ea typeface="ＭＳ Ｐゴシック" charset="0"/>
              <a:cs typeface="Times New Roman"/>
            </a:endParaRPr>
          </a:p>
          <a:p>
            <a:pPr marR="3810476" algn="ctr"/>
            <a:r>
              <a:rPr sz="1013" spc="8" dirty="0">
                <a:solidFill>
                  <a:prstClr val="black"/>
                </a:solidFill>
                <a:latin typeface="Calibri"/>
                <a:ea typeface="ＭＳ Ｐゴシック" charset="0"/>
                <a:cs typeface="Calibri"/>
              </a:rPr>
              <a:t>0</a:t>
            </a:r>
            <a:endParaRPr sz="1013" dirty="0">
              <a:solidFill>
                <a:prstClr val="black"/>
              </a:solidFill>
              <a:latin typeface="Calibri"/>
              <a:ea typeface="ＭＳ Ｐゴシック" charset="0"/>
              <a:cs typeface="Calibri"/>
            </a:endParaRPr>
          </a:p>
          <a:p>
            <a:pPr marL="131445">
              <a:spcBef>
                <a:spcPts val="131"/>
              </a:spcBef>
            </a:pPr>
            <a:r>
              <a:rPr sz="1013" spc="4" dirty="0">
                <a:solidFill>
                  <a:prstClr val="black"/>
                </a:solidFill>
                <a:latin typeface="Calibri"/>
                <a:ea typeface="ＭＳ Ｐゴシック" charset="0"/>
                <a:cs typeface="Calibri"/>
              </a:rPr>
              <a:t>196</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196</a:t>
            </a:r>
            <a:r>
              <a:rPr sz="1013" spc="8" dirty="0">
                <a:solidFill>
                  <a:prstClr val="black"/>
                </a:solidFill>
                <a:latin typeface="Calibri"/>
                <a:ea typeface="ＭＳ Ｐゴシック" charset="0"/>
                <a:cs typeface="Calibri"/>
              </a:rPr>
              <a:t>5</a:t>
            </a:r>
            <a:r>
              <a:rPr sz="1013" dirty="0">
                <a:solidFill>
                  <a:prstClr val="black"/>
                </a:solidFill>
                <a:latin typeface="Calibri"/>
                <a:ea typeface="ＭＳ Ｐゴシック" charset="0"/>
                <a:cs typeface="Calibri"/>
              </a:rPr>
              <a:t> </a:t>
            </a:r>
            <a:r>
              <a:rPr sz="1013" spc="34"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197</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197</a:t>
            </a:r>
            <a:r>
              <a:rPr sz="1013" spc="8" dirty="0">
                <a:solidFill>
                  <a:prstClr val="black"/>
                </a:solidFill>
                <a:latin typeface="Calibri"/>
                <a:ea typeface="ＭＳ Ｐゴシック" charset="0"/>
                <a:cs typeface="Calibri"/>
              </a:rPr>
              <a:t>5</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198</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4"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198</a:t>
            </a:r>
            <a:r>
              <a:rPr sz="1013" spc="8" dirty="0">
                <a:solidFill>
                  <a:prstClr val="black"/>
                </a:solidFill>
                <a:latin typeface="Calibri"/>
                <a:ea typeface="ＭＳ Ｐゴシック" charset="0"/>
                <a:cs typeface="Calibri"/>
              </a:rPr>
              <a:t>5</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199</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4"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199</a:t>
            </a:r>
            <a:r>
              <a:rPr sz="1013" spc="8" dirty="0">
                <a:solidFill>
                  <a:prstClr val="black"/>
                </a:solidFill>
                <a:latin typeface="Calibri"/>
                <a:ea typeface="ＭＳ Ｐゴシック" charset="0"/>
                <a:cs typeface="Calibri"/>
              </a:rPr>
              <a:t>5</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200</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200</a:t>
            </a:r>
            <a:r>
              <a:rPr sz="1013" spc="8" dirty="0">
                <a:solidFill>
                  <a:prstClr val="black"/>
                </a:solidFill>
                <a:latin typeface="Calibri"/>
                <a:ea typeface="ＭＳ Ｐゴシック" charset="0"/>
                <a:cs typeface="Calibri"/>
              </a:rPr>
              <a:t>5</a:t>
            </a:r>
            <a:r>
              <a:rPr sz="1013" dirty="0">
                <a:solidFill>
                  <a:prstClr val="black"/>
                </a:solidFill>
                <a:latin typeface="Calibri"/>
                <a:ea typeface="ＭＳ Ｐゴシック" charset="0"/>
                <a:cs typeface="Calibri"/>
              </a:rPr>
              <a:t> </a:t>
            </a:r>
            <a:r>
              <a:rPr sz="1013" spc="34"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201</a:t>
            </a:r>
            <a:r>
              <a:rPr sz="1013" spc="8" dirty="0">
                <a:solidFill>
                  <a:prstClr val="black"/>
                </a:solidFill>
                <a:latin typeface="Calibri"/>
                <a:ea typeface="ＭＳ Ｐゴシック" charset="0"/>
                <a:cs typeface="Calibri"/>
              </a:rPr>
              <a:t>0</a:t>
            </a:r>
            <a:r>
              <a:rPr sz="1013" dirty="0">
                <a:solidFill>
                  <a:prstClr val="black"/>
                </a:solidFill>
                <a:latin typeface="Calibri"/>
                <a:ea typeface="ＭＳ Ｐゴシック" charset="0"/>
                <a:cs typeface="Calibri"/>
              </a:rPr>
              <a:t> </a:t>
            </a:r>
            <a:r>
              <a:rPr sz="1013" spc="38" dirty="0">
                <a:solidFill>
                  <a:prstClr val="black"/>
                </a:solidFill>
                <a:latin typeface="Calibri"/>
                <a:ea typeface="ＭＳ Ｐゴシック" charset="0"/>
                <a:cs typeface="Calibri"/>
              </a:rPr>
              <a:t> </a:t>
            </a:r>
            <a:r>
              <a:rPr sz="1013" spc="4" dirty="0">
                <a:solidFill>
                  <a:prstClr val="black"/>
                </a:solidFill>
                <a:latin typeface="Calibri"/>
                <a:ea typeface="ＭＳ Ｐゴシック" charset="0"/>
                <a:cs typeface="Calibri"/>
              </a:rPr>
              <a:t>2015</a:t>
            </a:r>
            <a:endParaRPr sz="1013" dirty="0">
              <a:solidFill>
                <a:prstClr val="black"/>
              </a:solidFill>
              <a:latin typeface="Calibri"/>
              <a:ea typeface="ＭＳ Ｐゴシック" charset="0"/>
              <a:cs typeface="Calibri"/>
            </a:endParaRPr>
          </a:p>
        </p:txBody>
      </p:sp>
      <p:sp>
        <p:nvSpPr>
          <p:cNvPr id="100" name="object 100"/>
          <p:cNvSpPr txBox="1"/>
          <p:nvPr/>
        </p:nvSpPr>
        <p:spPr>
          <a:xfrm>
            <a:off x="2450607" y="2467202"/>
            <a:ext cx="152876" cy="155877"/>
          </a:xfrm>
          <a:prstGeom prst="rect">
            <a:avLst/>
          </a:prstGeom>
        </p:spPr>
        <p:txBody>
          <a:bodyPr vert="horz" wrap="square" lIns="0" tIns="0" rIns="0" bIns="0" rtlCol="0">
            <a:spAutoFit/>
          </a:bodyPr>
          <a:lstStyle/>
          <a:p>
            <a:pPr marL="9525"/>
            <a:r>
              <a:rPr sz="1013" spc="4" dirty="0">
                <a:solidFill>
                  <a:prstClr val="black"/>
                </a:solidFill>
                <a:latin typeface="Calibri"/>
                <a:ea typeface="ＭＳ Ｐゴシック" charset="0"/>
                <a:cs typeface="Calibri"/>
              </a:rPr>
              <a:t>20</a:t>
            </a:r>
            <a:endParaRPr sz="1013" dirty="0">
              <a:solidFill>
                <a:prstClr val="black"/>
              </a:solidFill>
              <a:latin typeface="Calibri"/>
              <a:ea typeface="ＭＳ Ｐゴシック" charset="0"/>
              <a:cs typeface="Calibri"/>
            </a:endParaRPr>
          </a:p>
        </p:txBody>
      </p:sp>
      <p:sp>
        <p:nvSpPr>
          <p:cNvPr id="101" name="object 101"/>
          <p:cNvSpPr txBox="1"/>
          <p:nvPr/>
        </p:nvSpPr>
        <p:spPr>
          <a:xfrm>
            <a:off x="2523611" y="1652136"/>
            <a:ext cx="4097179" cy="346249"/>
          </a:xfrm>
          <a:prstGeom prst="rect">
            <a:avLst/>
          </a:prstGeom>
        </p:spPr>
        <p:txBody>
          <a:bodyPr vert="horz" wrap="square" lIns="0" tIns="0" rIns="0" bIns="0" rtlCol="0">
            <a:spAutoFit/>
          </a:bodyPr>
          <a:lstStyle/>
          <a:p>
            <a:pPr marL="9525">
              <a:lnSpc>
                <a:spcPts val="1496"/>
              </a:lnSpc>
            </a:pPr>
            <a:r>
              <a:rPr sz="1275" b="1" spc="-19" dirty="0">
                <a:solidFill>
                  <a:prstClr val="black"/>
                </a:solidFill>
                <a:latin typeface="Calibri"/>
                <a:ea typeface="ＭＳ Ｐゴシック" charset="0"/>
                <a:cs typeface="Calibri"/>
              </a:rPr>
              <a:t>S</a:t>
            </a:r>
            <a:r>
              <a:rPr sz="1275" b="1" spc="-15" dirty="0">
                <a:solidFill>
                  <a:prstClr val="black"/>
                </a:solidFill>
                <a:latin typeface="Calibri"/>
                <a:ea typeface="ＭＳ Ｐゴシック" charset="0"/>
                <a:cs typeface="Calibri"/>
              </a:rPr>
              <a:t>ha</a:t>
            </a:r>
            <a:r>
              <a:rPr sz="1275" b="1" spc="-4" dirty="0">
                <a:solidFill>
                  <a:prstClr val="black"/>
                </a:solidFill>
                <a:latin typeface="Calibri"/>
                <a:ea typeface="ＭＳ Ｐゴシック" charset="0"/>
                <a:cs typeface="Calibri"/>
              </a:rPr>
              <a:t>r</a:t>
            </a:r>
            <a:r>
              <a:rPr sz="1275" b="1" dirty="0">
                <a:solidFill>
                  <a:prstClr val="black"/>
                </a:solidFill>
                <a:latin typeface="Calibri"/>
                <a:ea typeface="ＭＳ Ｐゴシック" charset="0"/>
                <a:cs typeface="Calibri"/>
              </a:rPr>
              <a:t>e </a:t>
            </a:r>
            <a:r>
              <a:rPr sz="1275" b="1" spc="-19" dirty="0">
                <a:solidFill>
                  <a:prstClr val="black"/>
                </a:solidFill>
                <a:latin typeface="Calibri"/>
                <a:ea typeface="ＭＳ Ｐゴシック" charset="0"/>
                <a:cs typeface="Calibri"/>
              </a:rPr>
              <a:t>o</a:t>
            </a:r>
            <a:r>
              <a:rPr sz="1275" b="1" dirty="0">
                <a:solidFill>
                  <a:prstClr val="black"/>
                </a:solidFill>
                <a:latin typeface="Calibri"/>
                <a:ea typeface="ＭＳ Ｐゴシック" charset="0"/>
                <a:cs typeface="Calibri"/>
              </a:rPr>
              <a:t>f</a:t>
            </a:r>
            <a:r>
              <a:rPr sz="1275" b="1" spc="-4" dirty="0">
                <a:solidFill>
                  <a:prstClr val="black"/>
                </a:solidFill>
                <a:latin typeface="Calibri"/>
                <a:ea typeface="ＭＳ Ｐゴシック" charset="0"/>
                <a:cs typeface="Calibri"/>
              </a:rPr>
              <a:t> </a:t>
            </a:r>
            <a:r>
              <a:rPr sz="1275" b="1" spc="-11" dirty="0">
                <a:solidFill>
                  <a:prstClr val="black"/>
                </a:solidFill>
                <a:latin typeface="Calibri"/>
                <a:ea typeface="ＭＳ Ｐゴシック" charset="0"/>
                <a:cs typeface="Calibri"/>
              </a:rPr>
              <a:t>P</a:t>
            </a:r>
            <a:r>
              <a:rPr sz="1275" b="1" spc="-19" dirty="0">
                <a:solidFill>
                  <a:prstClr val="black"/>
                </a:solidFill>
                <a:latin typeface="Calibri"/>
                <a:ea typeface="ＭＳ Ｐゴシック" charset="0"/>
                <a:cs typeface="Calibri"/>
              </a:rPr>
              <a:t>o</a:t>
            </a:r>
            <a:r>
              <a:rPr sz="1275" b="1" spc="-15" dirty="0">
                <a:solidFill>
                  <a:prstClr val="black"/>
                </a:solidFill>
                <a:latin typeface="Calibri"/>
                <a:ea typeface="ＭＳ Ｐゴシック" charset="0"/>
                <a:cs typeface="Calibri"/>
              </a:rPr>
              <a:t>pu</a:t>
            </a:r>
            <a:r>
              <a:rPr sz="1275" b="1" spc="-4" dirty="0">
                <a:solidFill>
                  <a:prstClr val="black"/>
                </a:solidFill>
                <a:latin typeface="Calibri"/>
                <a:ea typeface="ＭＳ Ｐゴシック" charset="0"/>
                <a:cs typeface="Calibri"/>
              </a:rPr>
              <a:t>l</a:t>
            </a:r>
            <a:r>
              <a:rPr sz="1275" b="1" spc="-15" dirty="0">
                <a:solidFill>
                  <a:prstClr val="black"/>
                </a:solidFill>
                <a:latin typeface="Calibri"/>
                <a:ea typeface="ＭＳ Ｐゴシック" charset="0"/>
                <a:cs typeface="Calibri"/>
              </a:rPr>
              <a:t>a</a:t>
            </a:r>
            <a:r>
              <a:rPr sz="1275" b="1" spc="-8" dirty="0">
                <a:solidFill>
                  <a:prstClr val="black"/>
                </a:solidFill>
                <a:latin typeface="Calibri"/>
                <a:ea typeface="ＭＳ Ｐゴシック" charset="0"/>
                <a:cs typeface="Calibri"/>
              </a:rPr>
              <a:t>t</a:t>
            </a:r>
            <a:r>
              <a:rPr sz="1275" b="1" dirty="0">
                <a:solidFill>
                  <a:prstClr val="black"/>
                </a:solidFill>
                <a:latin typeface="Calibri"/>
                <a:ea typeface="ＭＳ Ｐゴシック" charset="0"/>
                <a:cs typeface="Calibri"/>
              </a:rPr>
              <a:t>i</a:t>
            </a:r>
            <a:r>
              <a:rPr sz="1275" b="1" spc="-19" dirty="0">
                <a:solidFill>
                  <a:prstClr val="black"/>
                </a:solidFill>
                <a:latin typeface="Calibri"/>
                <a:ea typeface="ＭＳ Ｐゴシック" charset="0"/>
                <a:cs typeface="Calibri"/>
              </a:rPr>
              <a:t>o</a:t>
            </a:r>
            <a:r>
              <a:rPr sz="1275" b="1" spc="-8" dirty="0">
                <a:solidFill>
                  <a:prstClr val="black"/>
                </a:solidFill>
                <a:latin typeface="Calibri"/>
                <a:ea typeface="ＭＳ Ｐゴシック" charset="0"/>
                <a:cs typeface="Calibri"/>
              </a:rPr>
              <a:t>n w</a:t>
            </a:r>
            <a:r>
              <a:rPr sz="1275" b="1" spc="-4" dirty="0">
                <a:solidFill>
                  <a:prstClr val="black"/>
                </a:solidFill>
                <a:latin typeface="Calibri"/>
                <a:ea typeface="ＭＳ Ｐゴシック" charset="0"/>
                <a:cs typeface="Calibri"/>
              </a:rPr>
              <a:t>it</a:t>
            </a:r>
            <a:r>
              <a:rPr sz="1275" b="1" spc="-15" dirty="0">
                <a:solidFill>
                  <a:prstClr val="black"/>
                </a:solidFill>
                <a:latin typeface="Calibri"/>
                <a:ea typeface="ＭＳ Ｐゴシック" charset="0"/>
                <a:cs typeface="Calibri"/>
              </a:rPr>
              <a:t>h</a:t>
            </a:r>
            <a:r>
              <a:rPr sz="1275" b="1" spc="-19" dirty="0">
                <a:solidFill>
                  <a:prstClr val="black"/>
                </a:solidFill>
                <a:latin typeface="Calibri"/>
                <a:ea typeface="ＭＳ Ｐゴシック" charset="0"/>
                <a:cs typeface="Calibri"/>
              </a:rPr>
              <a:t>o</a:t>
            </a:r>
            <a:r>
              <a:rPr sz="1275" b="1" spc="-15" dirty="0">
                <a:solidFill>
                  <a:prstClr val="black"/>
                </a:solidFill>
                <a:latin typeface="Calibri"/>
                <a:ea typeface="ＭＳ Ｐゴシック" charset="0"/>
                <a:cs typeface="Calibri"/>
              </a:rPr>
              <a:t>u</a:t>
            </a:r>
            <a:r>
              <a:rPr sz="1275" b="1" spc="-8" dirty="0">
                <a:solidFill>
                  <a:prstClr val="black"/>
                </a:solidFill>
                <a:latin typeface="Calibri"/>
                <a:ea typeface="ＭＳ Ｐゴシック" charset="0"/>
                <a:cs typeface="Calibri"/>
              </a:rPr>
              <a:t>t</a:t>
            </a:r>
            <a:r>
              <a:rPr sz="1275" b="1" spc="-11" dirty="0">
                <a:solidFill>
                  <a:prstClr val="black"/>
                </a:solidFill>
                <a:latin typeface="Calibri"/>
                <a:ea typeface="ＭＳ Ｐゴシック" charset="0"/>
                <a:cs typeface="Calibri"/>
              </a:rPr>
              <a:t> H</a:t>
            </a:r>
            <a:r>
              <a:rPr sz="1275" b="1" spc="-19" dirty="0">
                <a:solidFill>
                  <a:prstClr val="black"/>
                </a:solidFill>
                <a:latin typeface="Calibri"/>
                <a:ea typeface="ＭＳ Ｐゴシック" charset="0"/>
                <a:cs typeface="Calibri"/>
              </a:rPr>
              <a:t>e</a:t>
            </a:r>
            <a:r>
              <a:rPr sz="1275" b="1" spc="-15" dirty="0">
                <a:solidFill>
                  <a:prstClr val="black"/>
                </a:solidFill>
                <a:latin typeface="Calibri"/>
                <a:ea typeface="ＭＳ Ｐゴシック" charset="0"/>
                <a:cs typeface="Calibri"/>
              </a:rPr>
              <a:t>a</a:t>
            </a:r>
            <a:r>
              <a:rPr sz="1275" b="1" spc="-8" dirty="0">
                <a:solidFill>
                  <a:prstClr val="black"/>
                </a:solidFill>
                <a:latin typeface="Calibri"/>
                <a:ea typeface="ＭＳ Ｐゴシック" charset="0"/>
                <a:cs typeface="Calibri"/>
              </a:rPr>
              <a:t>lth</a:t>
            </a:r>
            <a:r>
              <a:rPr sz="1275" b="1" spc="-19" dirty="0">
                <a:solidFill>
                  <a:prstClr val="black"/>
                </a:solidFill>
                <a:latin typeface="Calibri"/>
                <a:ea typeface="ＭＳ Ｐゴシック" charset="0"/>
                <a:cs typeface="Calibri"/>
              </a:rPr>
              <a:t> </a:t>
            </a:r>
            <a:r>
              <a:rPr sz="1275" b="1" dirty="0">
                <a:solidFill>
                  <a:prstClr val="black"/>
                </a:solidFill>
                <a:latin typeface="Calibri"/>
                <a:ea typeface="ＭＳ Ｐゴシック" charset="0"/>
                <a:cs typeface="Calibri"/>
              </a:rPr>
              <a:t>I</a:t>
            </a:r>
            <a:r>
              <a:rPr sz="1275" b="1" spc="-15" dirty="0">
                <a:solidFill>
                  <a:prstClr val="black"/>
                </a:solidFill>
                <a:latin typeface="Calibri"/>
                <a:ea typeface="ＭＳ Ｐゴシック" charset="0"/>
                <a:cs typeface="Calibri"/>
              </a:rPr>
              <a:t>n</a:t>
            </a:r>
            <a:r>
              <a:rPr sz="1275" b="1" spc="-8" dirty="0">
                <a:solidFill>
                  <a:prstClr val="black"/>
                </a:solidFill>
                <a:latin typeface="Calibri"/>
                <a:ea typeface="ＭＳ Ｐゴシック" charset="0"/>
                <a:cs typeface="Calibri"/>
              </a:rPr>
              <a:t>s</a:t>
            </a:r>
            <a:r>
              <a:rPr sz="1275" b="1" spc="-11" dirty="0">
                <a:solidFill>
                  <a:prstClr val="black"/>
                </a:solidFill>
                <a:latin typeface="Calibri"/>
                <a:ea typeface="ＭＳ Ｐゴシック" charset="0"/>
                <a:cs typeface="Calibri"/>
              </a:rPr>
              <a:t>ura</a:t>
            </a:r>
            <a:r>
              <a:rPr sz="1275" b="1" spc="-15" dirty="0">
                <a:solidFill>
                  <a:prstClr val="black"/>
                </a:solidFill>
                <a:latin typeface="Calibri"/>
                <a:ea typeface="ＭＳ Ｐゴシック" charset="0"/>
                <a:cs typeface="Calibri"/>
              </a:rPr>
              <a:t>n</a:t>
            </a:r>
            <a:r>
              <a:rPr sz="1275" b="1" spc="4" dirty="0">
                <a:solidFill>
                  <a:prstClr val="black"/>
                </a:solidFill>
                <a:latin typeface="Calibri"/>
                <a:ea typeface="ＭＳ Ｐゴシック" charset="0"/>
                <a:cs typeface="Calibri"/>
              </a:rPr>
              <a:t>c</a:t>
            </a:r>
            <a:r>
              <a:rPr sz="1275" b="1" spc="15" dirty="0">
                <a:solidFill>
                  <a:prstClr val="black"/>
                </a:solidFill>
                <a:latin typeface="Calibri"/>
                <a:ea typeface="ＭＳ Ｐゴシック" charset="0"/>
                <a:cs typeface="Calibri"/>
              </a:rPr>
              <a:t>e</a:t>
            </a:r>
            <a:r>
              <a:rPr sz="1275" b="1" spc="-4" dirty="0">
                <a:solidFill>
                  <a:prstClr val="black"/>
                </a:solidFill>
                <a:latin typeface="Calibri"/>
                <a:ea typeface="ＭＳ Ｐゴシック" charset="0"/>
                <a:cs typeface="Calibri"/>
              </a:rPr>
              <a:t>,</a:t>
            </a:r>
            <a:r>
              <a:rPr sz="1275" b="1" spc="-11" dirty="0">
                <a:solidFill>
                  <a:prstClr val="black"/>
                </a:solidFill>
                <a:latin typeface="Calibri"/>
                <a:ea typeface="ＭＳ Ｐゴシック" charset="0"/>
                <a:cs typeface="Calibri"/>
              </a:rPr>
              <a:t> </a:t>
            </a:r>
            <a:r>
              <a:rPr sz="1275" b="1" spc="-4" dirty="0">
                <a:solidFill>
                  <a:prstClr val="black"/>
                </a:solidFill>
                <a:latin typeface="Calibri"/>
                <a:ea typeface="ＭＳ Ｐゴシック" charset="0"/>
                <a:cs typeface="Calibri"/>
              </a:rPr>
              <a:t>196</a:t>
            </a:r>
            <a:r>
              <a:rPr sz="1275" b="1" spc="-11" dirty="0">
                <a:solidFill>
                  <a:prstClr val="black"/>
                </a:solidFill>
                <a:latin typeface="Calibri"/>
                <a:ea typeface="ＭＳ Ｐゴシック" charset="0"/>
                <a:cs typeface="Calibri"/>
              </a:rPr>
              <a:t>3-</a:t>
            </a:r>
            <a:r>
              <a:rPr sz="1275" b="1" spc="-8" dirty="0">
                <a:solidFill>
                  <a:prstClr val="black"/>
                </a:solidFill>
                <a:latin typeface="Calibri"/>
                <a:ea typeface="ＭＳ Ｐゴシック" charset="0"/>
                <a:cs typeface="Calibri"/>
              </a:rPr>
              <a:t>2</a:t>
            </a:r>
            <a:r>
              <a:rPr sz="1275" b="1" spc="-15" dirty="0">
                <a:solidFill>
                  <a:prstClr val="black"/>
                </a:solidFill>
                <a:latin typeface="Calibri"/>
                <a:ea typeface="ＭＳ Ｐゴシック" charset="0"/>
                <a:cs typeface="Calibri"/>
              </a:rPr>
              <a:t>0</a:t>
            </a:r>
            <a:r>
              <a:rPr sz="1275" b="1" spc="-8" dirty="0">
                <a:solidFill>
                  <a:prstClr val="black"/>
                </a:solidFill>
                <a:latin typeface="Calibri"/>
                <a:ea typeface="ＭＳ Ｐゴシック" charset="0"/>
                <a:cs typeface="Calibri"/>
              </a:rPr>
              <a:t>1</a:t>
            </a:r>
            <a:r>
              <a:rPr sz="1275" b="1" spc="-15" dirty="0">
                <a:solidFill>
                  <a:prstClr val="black"/>
                </a:solidFill>
                <a:latin typeface="Calibri"/>
                <a:ea typeface="ＭＳ Ｐゴシック" charset="0"/>
                <a:cs typeface="Calibri"/>
              </a:rPr>
              <a:t>5:</a:t>
            </a:r>
            <a:r>
              <a:rPr sz="1275" b="1" spc="-11" dirty="0">
                <a:solidFill>
                  <a:prstClr val="black"/>
                </a:solidFill>
                <a:latin typeface="Calibri"/>
                <a:ea typeface="ＭＳ Ｐゴシック" charset="0"/>
                <a:cs typeface="Calibri"/>
              </a:rPr>
              <a:t>Q1</a:t>
            </a:r>
            <a:endParaRPr sz="1275" dirty="0">
              <a:solidFill>
                <a:prstClr val="black"/>
              </a:solidFill>
              <a:latin typeface="Calibri"/>
              <a:ea typeface="ＭＳ Ｐゴシック" charset="0"/>
              <a:cs typeface="Calibri"/>
            </a:endParaRPr>
          </a:p>
          <a:p>
            <a:pPr marL="20003">
              <a:lnSpc>
                <a:spcPts val="1181"/>
              </a:lnSpc>
            </a:pPr>
            <a:r>
              <a:rPr sz="1013" spc="8" dirty="0">
                <a:solidFill>
                  <a:prstClr val="black"/>
                </a:solidFill>
                <a:latin typeface="Calibri"/>
                <a:ea typeface="ＭＳ Ｐゴシック" charset="0"/>
                <a:cs typeface="Calibri"/>
              </a:rPr>
              <a:t>Pe</a:t>
            </a:r>
            <a:r>
              <a:rPr sz="1013" dirty="0">
                <a:solidFill>
                  <a:prstClr val="black"/>
                </a:solidFill>
                <a:latin typeface="Calibri"/>
                <a:ea typeface="ＭＳ Ｐゴシック" charset="0"/>
                <a:cs typeface="Calibri"/>
              </a:rPr>
              <a:t>r</a:t>
            </a:r>
            <a:r>
              <a:rPr sz="1013" spc="8" dirty="0">
                <a:solidFill>
                  <a:prstClr val="black"/>
                </a:solidFill>
                <a:latin typeface="Calibri"/>
                <a:ea typeface="ＭＳ Ｐゴシック" charset="0"/>
                <a:cs typeface="Calibri"/>
              </a:rPr>
              <a:t>c</a:t>
            </a:r>
            <a:r>
              <a:rPr sz="1013" dirty="0">
                <a:solidFill>
                  <a:prstClr val="black"/>
                </a:solidFill>
                <a:latin typeface="Calibri"/>
                <a:ea typeface="ＭＳ Ｐゴシック" charset="0"/>
                <a:cs typeface="Calibri"/>
              </a:rPr>
              <a:t>en</a:t>
            </a:r>
            <a:r>
              <a:rPr sz="1013" spc="4" dirty="0">
                <a:solidFill>
                  <a:prstClr val="black"/>
                </a:solidFill>
                <a:latin typeface="Calibri"/>
                <a:ea typeface="ＭＳ Ｐゴシック" charset="0"/>
                <a:cs typeface="Calibri"/>
              </a:rPr>
              <a:t>t</a:t>
            </a:r>
            <a:endParaRPr sz="1013" dirty="0">
              <a:solidFill>
                <a:prstClr val="black"/>
              </a:solidFill>
              <a:latin typeface="Calibri"/>
              <a:ea typeface="ＭＳ Ｐゴシック" charset="0"/>
              <a:cs typeface="Calibri"/>
            </a:endParaRPr>
          </a:p>
        </p:txBody>
      </p:sp>
      <p:sp>
        <p:nvSpPr>
          <p:cNvPr id="102" name="object 102"/>
          <p:cNvSpPr/>
          <p:nvPr/>
        </p:nvSpPr>
        <p:spPr>
          <a:xfrm>
            <a:off x="6228614" y="2058815"/>
            <a:ext cx="19050" cy="2398395"/>
          </a:xfrm>
          <a:custGeom>
            <a:avLst/>
            <a:gdLst/>
            <a:ahLst/>
            <a:cxnLst/>
            <a:rect l="l" t="t" r="r" b="b"/>
            <a:pathLst>
              <a:path w="25400" h="3197860">
                <a:moveTo>
                  <a:pt x="0" y="3197845"/>
                </a:moveTo>
                <a:lnTo>
                  <a:pt x="25348" y="0"/>
                </a:lnTo>
              </a:path>
            </a:pathLst>
          </a:custGeom>
          <a:ln w="9359">
            <a:solidFill>
              <a:srgbClr val="000000"/>
            </a:solidFill>
            <a:prstDash val="dash"/>
          </a:ln>
        </p:spPr>
        <p:txBody>
          <a:bodyPr wrap="square" lIns="0" tIns="0" rIns="0" bIns="0" rtlCol="0"/>
          <a:lstStyle/>
          <a:p>
            <a:endParaRPr sz="1350" dirty="0">
              <a:solidFill>
                <a:prstClr val="black"/>
              </a:solidFill>
              <a:latin typeface="Calibri"/>
              <a:ea typeface="ＭＳ Ｐゴシック" charset="0"/>
            </a:endParaRPr>
          </a:p>
        </p:txBody>
      </p:sp>
      <p:sp>
        <p:nvSpPr>
          <p:cNvPr id="103" name="object 103"/>
          <p:cNvSpPr txBox="1"/>
          <p:nvPr/>
        </p:nvSpPr>
        <p:spPr>
          <a:xfrm>
            <a:off x="5714407" y="2149280"/>
            <a:ext cx="509588" cy="211981"/>
          </a:xfrm>
          <a:prstGeom prst="rect">
            <a:avLst/>
          </a:prstGeom>
        </p:spPr>
        <p:txBody>
          <a:bodyPr vert="horz" wrap="square" lIns="0" tIns="0" rIns="0" bIns="0" rtlCol="0">
            <a:spAutoFit/>
          </a:bodyPr>
          <a:lstStyle/>
          <a:p>
            <a:pPr marL="58579" marR="3810" indent="-49530">
              <a:lnSpc>
                <a:spcPct val="103899"/>
              </a:lnSpc>
            </a:pPr>
            <a:r>
              <a:rPr sz="675" spc="8" dirty="0">
                <a:solidFill>
                  <a:prstClr val="black"/>
                </a:solidFill>
                <a:latin typeface="Calibri"/>
                <a:ea typeface="ＭＳ Ｐゴシック" charset="0"/>
                <a:cs typeface="Calibri"/>
              </a:rPr>
              <a:t>ACA</a:t>
            </a:r>
            <a:r>
              <a:rPr sz="67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1</a:t>
            </a:r>
            <a:r>
              <a:rPr sz="675" spc="8"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t O</a:t>
            </a:r>
            <a:r>
              <a:rPr sz="675" spc="-4" dirty="0">
                <a:solidFill>
                  <a:prstClr val="black"/>
                </a:solidFill>
                <a:latin typeface="Calibri"/>
                <a:ea typeface="ＭＳ Ｐゴシック" charset="0"/>
                <a:cs typeface="Calibri"/>
              </a:rPr>
              <a:t>p</a:t>
            </a:r>
            <a:r>
              <a:rPr sz="675" spc="4" dirty="0">
                <a:solidFill>
                  <a:prstClr val="black"/>
                </a:solidFill>
                <a:latin typeface="Calibri"/>
                <a:ea typeface="ＭＳ Ｐゴシック" charset="0"/>
                <a:cs typeface="Calibri"/>
              </a:rPr>
              <a:t>en</a:t>
            </a:r>
            <a:r>
              <a:rPr sz="67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E</a:t>
            </a:r>
            <a:r>
              <a:rPr sz="675" dirty="0">
                <a:solidFill>
                  <a:prstClr val="black"/>
                </a:solidFill>
                <a:latin typeface="Calibri"/>
                <a:ea typeface="ＭＳ Ｐゴシック" charset="0"/>
                <a:cs typeface="Calibri"/>
              </a:rPr>
              <a:t>n</a:t>
            </a:r>
            <a:r>
              <a:rPr sz="675" spc="-4" dirty="0">
                <a:solidFill>
                  <a:prstClr val="black"/>
                </a:solidFill>
                <a:latin typeface="Calibri"/>
                <a:ea typeface="ＭＳ Ｐゴシック" charset="0"/>
                <a:cs typeface="Calibri"/>
              </a:rPr>
              <a:t>roll</a:t>
            </a:r>
            <a:r>
              <a:rPr sz="675" spc="4" dirty="0">
                <a:solidFill>
                  <a:prstClr val="black"/>
                </a:solidFill>
                <a:latin typeface="Calibri"/>
                <a:ea typeface="ＭＳ Ｐゴシック" charset="0"/>
                <a:cs typeface="Calibri"/>
              </a:rPr>
              <a:t>ment</a:t>
            </a:r>
            <a:endParaRPr sz="675" dirty="0">
              <a:solidFill>
                <a:prstClr val="black"/>
              </a:solidFill>
              <a:latin typeface="Calibri"/>
              <a:ea typeface="ＭＳ Ｐゴシック" charset="0"/>
              <a:cs typeface="Calibri"/>
            </a:endParaRPr>
          </a:p>
        </p:txBody>
      </p:sp>
      <p:sp>
        <p:nvSpPr>
          <p:cNvPr id="104" name="object 104"/>
          <p:cNvSpPr txBox="1"/>
          <p:nvPr/>
        </p:nvSpPr>
        <p:spPr>
          <a:xfrm>
            <a:off x="3572692" y="2085666"/>
            <a:ext cx="472440" cy="536109"/>
          </a:xfrm>
          <a:prstGeom prst="rect">
            <a:avLst/>
          </a:prstGeom>
        </p:spPr>
        <p:txBody>
          <a:bodyPr vert="horz" wrap="square" lIns="0" tIns="0" rIns="0" bIns="0" rtlCol="0">
            <a:spAutoFit/>
          </a:bodyPr>
          <a:lstStyle/>
          <a:p>
            <a:pPr marL="23336" marR="3810" indent="-14288" algn="just">
              <a:lnSpc>
                <a:spcPct val="103899"/>
              </a:lnSpc>
            </a:pPr>
            <a:r>
              <a:rPr sz="675" spc="-4" dirty="0">
                <a:solidFill>
                  <a:prstClr val="black"/>
                </a:solidFill>
                <a:latin typeface="Calibri"/>
                <a:ea typeface="ＭＳ Ｐゴシック" charset="0"/>
                <a:cs typeface="Calibri"/>
              </a:rPr>
              <a:t>E</a:t>
            </a:r>
            <a:r>
              <a:rPr sz="675" spc="4" dirty="0">
                <a:solidFill>
                  <a:prstClr val="black"/>
                </a:solidFill>
                <a:latin typeface="Calibri"/>
                <a:ea typeface="ＭＳ Ｐゴシック" charset="0"/>
                <a:cs typeface="Calibri"/>
              </a:rPr>
              <a:t>x</a:t>
            </a:r>
            <a:r>
              <a:rPr sz="675" spc="-4" dirty="0">
                <a:solidFill>
                  <a:prstClr val="black"/>
                </a:solidFill>
                <a:latin typeface="Calibri"/>
                <a:ea typeface="ＭＳ Ｐゴシック" charset="0"/>
                <a:cs typeface="Calibri"/>
              </a:rPr>
              <a:t>p</a:t>
            </a:r>
            <a:r>
              <a:rPr sz="675" spc="4" dirty="0">
                <a:solidFill>
                  <a:prstClr val="black"/>
                </a:solidFill>
                <a:latin typeface="Calibri"/>
                <a:ea typeface="ＭＳ Ｐゴシック" charset="0"/>
                <a:cs typeface="Calibri"/>
              </a:rPr>
              <a:t>a</a:t>
            </a:r>
            <a:r>
              <a:rPr sz="675" spc="-4" dirty="0">
                <a:solidFill>
                  <a:prstClr val="black"/>
                </a:solidFill>
                <a:latin typeface="Calibri"/>
                <a:ea typeface="ＭＳ Ｐゴシック" charset="0"/>
                <a:cs typeface="Calibri"/>
              </a:rPr>
              <a:t>n</a:t>
            </a:r>
            <a:r>
              <a:rPr sz="675" spc="8"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io</a:t>
            </a:r>
            <a:r>
              <a:rPr sz="675" spc="4" dirty="0">
                <a:solidFill>
                  <a:prstClr val="black"/>
                </a:solidFill>
                <a:latin typeface="Calibri"/>
                <a:ea typeface="ＭＳ Ｐゴシック" charset="0"/>
                <a:cs typeface="Calibri"/>
              </a:rPr>
              <a:t>n </a:t>
            </a:r>
            <a:r>
              <a:rPr sz="675" spc="-4" dirty="0">
                <a:solidFill>
                  <a:prstClr val="black"/>
                </a:solidFill>
                <a:latin typeface="Calibri"/>
                <a:ea typeface="ＭＳ Ｐゴシック" charset="0"/>
                <a:cs typeface="Calibri"/>
              </a:rPr>
              <a:t>o</a:t>
            </a:r>
            <a:r>
              <a:rPr sz="675" spc="4" dirty="0">
                <a:solidFill>
                  <a:prstClr val="black"/>
                </a:solidFill>
                <a:latin typeface="Calibri"/>
                <a:ea typeface="ＭＳ Ｐゴシック" charset="0"/>
                <a:cs typeface="Calibri"/>
              </a:rPr>
              <a:t>f Me</a:t>
            </a:r>
            <a:r>
              <a:rPr sz="675" dirty="0">
                <a:solidFill>
                  <a:prstClr val="black"/>
                </a:solidFill>
                <a:latin typeface="Calibri"/>
                <a:ea typeface="ＭＳ Ｐゴシック" charset="0"/>
                <a:cs typeface="Calibri"/>
              </a:rPr>
              <a:t>d</a:t>
            </a:r>
            <a:r>
              <a:rPr sz="675" spc="-8"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c</a:t>
            </a:r>
            <a:r>
              <a:rPr sz="675" spc="4" dirty="0">
                <a:solidFill>
                  <a:prstClr val="black"/>
                </a:solidFill>
                <a:latin typeface="Calibri"/>
                <a:ea typeface="ＭＳ Ｐゴシック" charset="0"/>
                <a:cs typeface="Calibri"/>
              </a:rPr>
              <a:t>a</a:t>
            </a:r>
            <a:r>
              <a:rPr sz="675" spc="-4" dirty="0">
                <a:solidFill>
                  <a:prstClr val="black"/>
                </a:solidFill>
                <a:latin typeface="Calibri"/>
                <a:ea typeface="ＭＳ Ｐゴシック" charset="0"/>
                <a:cs typeface="Calibri"/>
              </a:rPr>
              <a:t>r</a:t>
            </a:r>
            <a:r>
              <a:rPr sz="675" spc="4" dirty="0">
                <a:solidFill>
                  <a:prstClr val="black"/>
                </a:solidFill>
                <a:latin typeface="Calibri"/>
                <a:ea typeface="ＭＳ Ｐゴシック" charset="0"/>
                <a:cs typeface="Calibri"/>
              </a:rPr>
              <a:t>e</a:t>
            </a:r>
            <a:r>
              <a:rPr sz="675" spc="15" dirty="0">
                <a:solidFill>
                  <a:prstClr val="black"/>
                </a:solidFill>
                <a:latin typeface="Calibri"/>
                <a:ea typeface="ＭＳ Ｐゴシック" charset="0"/>
                <a:cs typeface="Calibri"/>
              </a:rPr>
              <a:t> </a:t>
            </a:r>
            <a:r>
              <a:rPr sz="675" spc="8" dirty="0">
                <a:solidFill>
                  <a:prstClr val="black"/>
                </a:solidFill>
                <a:latin typeface="Calibri"/>
                <a:ea typeface="ＭＳ Ｐゴシック" charset="0"/>
                <a:cs typeface="Calibri"/>
              </a:rPr>
              <a:t>&amp;</a:t>
            </a:r>
            <a:r>
              <a:rPr sz="675" spc="4" dirty="0">
                <a:solidFill>
                  <a:prstClr val="black"/>
                </a:solidFill>
                <a:latin typeface="Calibri"/>
                <a:ea typeface="ＭＳ Ｐゴシック" charset="0"/>
                <a:cs typeface="Calibri"/>
              </a:rPr>
              <a:t> Me</a:t>
            </a:r>
            <a:r>
              <a:rPr sz="675" dirty="0">
                <a:solidFill>
                  <a:prstClr val="black"/>
                </a:solidFill>
                <a:latin typeface="Calibri"/>
                <a:ea typeface="ＭＳ Ｐゴシック" charset="0"/>
                <a:cs typeface="Calibri"/>
              </a:rPr>
              <a:t>d</a:t>
            </a:r>
            <a:r>
              <a:rPr sz="675" spc="-8"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c</a:t>
            </a:r>
            <a:r>
              <a:rPr sz="675" spc="4" dirty="0">
                <a:solidFill>
                  <a:prstClr val="black"/>
                </a:solidFill>
                <a:latin typeface="Calibri"/>
                <a:ea typeface="ＭＳ Ｐゴシック" charset="0"/>
                <a:cs typeface="Calibri"/>
              </a:rPr>
              <a:t>a</a:t>
            </a:r>
            <a:r>
              <a:rPr sz="675" spc="-8" dirty="0">
                <a:solidFill>
                  <a:prstClr val="black"/>
                </a:solidFill>
                <a:latin typeface="Calibri"/>
                <a:ea typeface="ＭＳ Ｐゴシック" charset="0"/>
                <a:cs typeface="Calibri"/>
              </a:rPr>
              <a:t>i</a:t>
            </a:r>
            <a:r>
              <a:rPr sz="675" spc="4" dirty="0">
                <a:solidFill>
                  <a:prstClr val="black"/>
                </a:solidFill>
                <a:latin typeface="Calibri"/>
                <a:ea typeface="ＭＳ Ｐゴシック" charset="0"/>
                <a:cs typeface="Calibri"/>
              </a:rPr>
              <a:t>d</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to Pe</a:t>
            </a:r>
            <a:r>
              <a:rPr sz="675" spc="-4" dirty="0">
                <a:solidFill>
                  <a:prstClr val="black"/>
                </a:solidFill>
                <a:latin typeface="Calibri"/>
                <a:ea typeface="ＭＳ Ｐゴシック" charset="0"/>
                <a:cs typeface="Calibri"/>
              </a:rPr>
              <a:t>o</a:t>
            </a:r>
            <a:r>
              <a:rPr sz="675" dirty="0">
                <a:solidFill>
                  <a:prstClr val="black"/>
                </a:solidFill>
                <a:latin typeface="Calibri"/>
                <a:ea typeface="ＭＳ Ｐゴシック" charset="0"/>
                <a:cs typeface="Calibri"/>
              </a:rPr>
              <a:t>p</a:t>
            </a:r>
            <a:r>
              <a:rPr sz="675" spc="-8" dirty="0">
                <a:solidFill>
                  <a:prstClr val="black"/>
                </a:solidFill>
                <a:latin typeface="Calibri"/>
                <a:ea typeface="ＭＳ Ｐゴシック" charset="0"/>
                <a:cs typeface="Calibri"/>
              </a:rPr>
              <a:t>l</a:t>
            </a:r>
            <a:r>
              <a:rPr sz="675" spc="4" dirty="0">
                <a:solidFill>
                  <a:prstClr val="black"/>
                </a:solidFill>
                <a:latin typeface="Calibri"/>
                <a:ea typeface="ＭＳ Ｐゴシック" charset="0"/>
                <a:cs typeface="Calibri"/>
              </a:rPr>
              <a:t>e</a:t>
            </a:r>
            <a:r>
              <a:rPr sz="675" spc="11" dirty="0">
                <a:solidFill>
                  <a:prstClr val="black"/>
                </a:solidFill>
                <a:latin typeface="Calibri"/>
                <a:ea typeface="ＭＳ Ｐゴシック" charset="0"/>
                <a:cs typeface="Calibri"/>
              </a:rPr>
              <a:t> </a:t>
            </a:r>
            <a:r>
              <a:rPr sz="675" spc="8" dirty="0">
                <a:solidFill>
                  <a:prstClr val="black"/>
                </a:solidFill>
                <a:latin typeface="Calibri"/>
                <a:ea typeface="ＭＳ Ｐゴシック" charset="0"/>
                <a:cs typeface="Calibri"/>
              </a:rPr>
              <a:t>w</a:t>
            </a:r>
            <a:r>
              <a:rPr sz="675" spc="-8" dirty="0">
                <a:solidFill>
                  <a:prstClr val="black"/>
                </a:solidFill>
                <a:latin typeface="Calibri"/>
                <a:ea typeface="ＭＳ Ｐゴシック" charset="0"/>
                <a:cs typeface="Calibri"/>
              </a:rPr>
              <a:t>i</a:t>
            </a:r>
            <a:r>
              <a:rPr sz="675" spc="4" dirty="0">
                <a:solidFill>
                  <a:prstClr val="black"/>
                </a:solidFill>
                <a:latin typeface="Calibri"/>
                <a:ea typeface="ＭＳ Ｐゴシック" charset="0"/>
                <a:cs typeface="Calibri"/>
              </a:rPr>
              <a:t>th D</a:t>
            </a:r>
            <a:r>
              <a:rPr sz="675" spc="-8" dirty="0">
                <a:solidFill>
                  <a:prstClr val="black"/>
                </a:solidFill>
                <a:latin typeface="Calibri"/>
                <a:ea typeface="ＭＳ Ｐゴシック" charset="0"/>
                <a:cs typeface="Calibri"/>
              </a:rPr>
              <a:t>i</a:t>
            </a:r>
            <a:r>
              <a:rPr sz="675" spc="8"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a</a:t>
            </a:r>
            <a:r>
              <a:rPr sz="675" dirty="0">
                <a:solidFill>
                  <a:prstClr val="black"/>
                </a:solidFill>
                <a:latin typeface="Calibri"/>
                <a:ea typeface="ＭＳ Ｐゴシック" charset="0"/>
                <a:cs typeface="Calibri"/>
              </a:rPr>
              <a:t>b</a:t>
            </a:r>
            <a:r>
              <a:rPr sz="675" spc="-8" dirty="0">
                <a:solidFill>
                  <a:prstClr val="black"/>
                </a:solidFill>
                <a:latin typeface="Calibri"/>
                <a:ea typeface="ＭＳ Ｐゴシック" charset="0"/>
                <a:cs typeface="Calibri"/>
              </a:rPr>
              <a:t>ili</a:t>
            </a:r>
            <a:r>
              <a:rPr sz="675" spc="4" dirty="0">
                <a:solidFill>
                  <a:prstClr val="black"/>
                </a:solidFill>
                <a:latin typeface="Calibri"/>
                <a:ea typeface="ＭＳ Ｐゴシック" charset="0"/>
                <a:cs typeface="Calibri"/>
              </a:rPr>
              <a:t>t</a:t>
            </a:r>
            <a:r>
              <a:rPr sz="675" spc="-8" dirty="0">
                <a:solidFill>
                  <a:prstClr val="black"/>
                </a:solidFill>
                <a:latin typeface="Calibri"/>
                <a:ea typeface="ＭＳ Ｐゴシック" charset="0"/>
                <a:cs typeface="Calibri"/>
              </a:rPr>
              <a:t>i</a:t>
            </a:r>
            <a:r>
              <a:rPr sz="675" spc="4" dirty="0">
                <a:solidFill>
                  <a:prstClr val="black"/>
                </a:solidFill>
                <a:latin typeface="Calibri"/>
                <a:ea typeface="ＭＳ Ｐゴシック" charset="0"/>
                <a:cs typeface="Calibri"/>
              </a:rPr>
              <a:t>es</a:t>
            </a:r>
            <a:endParaRPr sz="675" dirty="0">
              <a:solidFill>
                <a:prstClr val="black"/>
              </a:solidFill>
              <a:latin typeface="Calibri"/>
              <a:ea typeface="ＭＳ Ｐゴシック" charset="0"/>
              <a:cs typeface="Calibri"/>
            </a:endParaRPr>
          </a:p>
        </p:txBody>
      </p:sp>
      <p:sp>
        <p:nvSpPr>
          <p:cNvPr id="105" name="object 105"/>
          <p:cNvSpPr txBox="1"/>
          <p:nvPr/>
        </p:nvSpPr>
        <p:spPr>
          <a:xfrm>
            <a:off x="3072194" y="2123005"/>
            <a:ext cx="436721" cy="320024"/>
          </a:xfrm>
          <a:prstGeom prst="rect">
            <a:avLst/>
          </a:prstGeom>
        </p:spPr>
        <p:txBody>
          <a:bodyPr vert="horz" wrap="square" lIns="0" tIns="0" rIns="0" bIns="0" rtlCol="0">
            <a:spAutoFit/>
          </a:bodyPr>
          <a:lstStyle/>
          <a:p>
            <a:pPr marL="9525" marR="3810" indent="10478" algn="just">
              <a:lnSpc>
                <a:spcPct val="103899"/>
              </a:lnSpc>
            </a:pPr>
            <a:r>
              <a:rPr sz="675" spc="8" dirty="0">
                <a:solidFill>
                  <a:prstClr val="black"/>
                </a:solidFill>
                <a:latin typeface="Calibri"/>
                <a:ea typeface="ＭＳ Ｐゴシック" charset="0"/>
                <a:cs typeface="Calibri"/>
              </a:rPr>
              <a:t>C</a:t>
            </a:r>
            <a:r>
              <a:rPr sz="675" spc="-4" dirty="0">
                <a:solidFill>
                  <a:prstClr val="black"/>
                </a:solidFill>
                <a:latin typeface="Calibri"/>
                <a:ea typeface="ＭＳ Ｐゴシック" charset="0"/>
                <a:cs typeface="Calibri"/>
              </a:rPr>
              <a:t>r</a:t>
            </a:r>
            <a:r>
              <a:rPr sz="675" spc="4" dirty="0">
                <a:solidFill>
                  <a:prstClr val="black"/>
                </a:solidFill>
                <a:latin typeface="Calibri"/>
                <a:ea typeface="ＭＳ Ｐゴシック" charset="0"/>
                <a:cs typeface="Calibri"/>
              </a:rPr>
              <a:t>eat</a:t>
            </a:r>
            <a:r>
              <a:rPr sz="675" spc="-4" dirty="0">
                <a:solidFill>
                  <a:prstClr val="black"/>
                </a:solidFill>
                <a:latin typeface="Calibri"/>
                <a:ea typeface="ＭＳ Ｐゴシック" charset="0"/>
                <a:cs typeface="Calibri"/>
              </a:rPr>
              <a:t>io</a:t>
            </a:r>
            <a:r>
              <a:rPr sz="675" spc="4" dirty="0">
                <a:solidFill>
                  <a:prstClr val="black"/>
                </a:solidFill>
                <a:latin typeface="Calibri"/>
                <a:ea typeface="ＭＳ Ｐゴシック" charset="0"/>
                <a:cs typeface="Calibri"/>
              </a:rPr>
              <a:t>n</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o</a:t>
            </a:r>
            <a:r>
              <a:rPr sz="675" spc="4" dirty="0">
                <a:solidFill>
                  <a:prstClr val="black"/>
                </a:solidFill>
                <a:latin typeface="Calibri"/>
                <a:ea typeface="ＭＳ Ｐゴシック" charset="0"/>
                <a:cs typeface="Calibri"/>
              </a:rPr>
              <a:t>f Me</a:t>
            </a:r>
            <a:r>
              <a:rPr sz="675" dirty="0">
                <a:solidFill>
                  <a:prstClr val="black"/>
                </a:solidFill>
                <a:latin typeface="Calibri"/>
                <a:ea typeface="ＭＳ Ｐゴシック" charset="0"/>
                <a:cs typeface="Calibri"/>
              </a:rPr>
              <a:t>d</a:t>
            </a:r>
            <a:r>
              <a:rPr sz="675" spc="-8"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c</a:t>
            </a:r>
            <a:r>
              <a:rPr sz="675" spc="4" dirty="0">
                <a:solidFill>
                  <a:prstClr val="black"/>
                </a:solidFill>
                <a:latin typeface="Calibri"/>
                <a:ea typeface="ＭＳ Ｐゴシック" charset="0"/>
                <a:cs typeface="Calibri"/>
              </a:rPr>
              <a:t>a</a:t>
            </a:r>
            <a:r>
              <a:rPr sz="675" spc="-4" dirty="0">
                <a:solidFill>
                  <a:prstClr val="black"/>
                </a:solidFill>
                <a:latin typeface="Calibri"/>
                <a:ea typeface="ＭＳ Ｐゴシック" charset="0"/>
                <a:cs typeface="Calibri"/>
              </a:rPr>
              <a:t>r</a:t>
            </a:r>
            <a:r>
              <a:rPr sz="675" spc="4" dirty="0">
                <a:solidFill>
                  <a:prstClr val="black"/>
                </a:solidFill>
                <a:latin typeface="Calibri"/>
                <a:ea typeface="ＭＳ Ｐゴシック" charset="0"/>
                <a:cs typeface="Calibri"/>
              </a:rPr>
              <a:t>e</a:t>
            </a:r>
            <a:r>
              <a:rPr sz="675" spc="11" dirty="0">
                <a:solidFill>
                  <a:prstClr val="black"/>
                </a:solidFill>
                <a:latin typeface="Calibri"/>
                <a:ea typeface="ＭＳ Ｐゴシック" charset="0"/>
                <a:cs typeface="Calibri"/>
              </a:rPr>
              <a:t> </a:t>
            </a:r>
            <a:r>
              <a:rPr sz="675" spc="8" dirty="0">
                <a:solidFill>
                  <a:prstClr val="black"/>
                </a:solidFill>
                <a:latin typeface="Calibri"/>
                <a:ea typeface="ＭＳ Ｐゴシック" charset="0"/>
                <a:cs typeface="Calibri"/>
              </a:rPr>
              <a:t>&amp;</a:t>
            </a:r>
            <a:r>
              <a:rPr sz="675" spc="4" dirty="0">
                <a:solidFill>
                  <a:prstClr val="black"/>
                </a:solidFill>
                <a:latin typeface="Calibri"/>
                <a:ea typeface="ＭＳ Ｐゴシック" charset="0"/>
                <a:cs typeface="Calibri"/>
              </a:rPr>
              <a:t> Me</a:t>
            </a:r>
            <a:r>
              <a:rPr sz="675" dirty="0">
                <a:solidFill>
                  <a:prstClr val="black"/>
                </a:solidFill>
                <a:latin typeface="Calibri"/>
                <a:ea typeface="ＭＳ Ｐゴシック" charset="0"/>
                <a:cs typeface="Calibri"/>
              </a:rPr>
              <a:t>d</a:t>
            </a:r>
            <a:r>
              <a:rPr sz="675" spc="-8" dirty="0">
                <a:solidFill>
                  <a:prstClr val="black"/>
                </a:solidFill>
                <a:latin typeface="Calibri"/>
                <a:ea typeface="ＭＳ Ｐゴシック" charset="0"/>
                <a:cs typeface="Calibri"/>
              </a:rPr>
              <a:t>i</a:t>
            </a:r>
            <a:r>
              <a:rPr sz="675" dirty="0">
                <a:solidFill>
                  <a:prstClr val="black"/>
                </a:solidFill>
                <a:latin typeface="Calibri"/>
                <a:ea typeface="ＭＳ Ｐゴシック" charset="0"/>
                <a:cs typeface="Calibri"/>
              </a:rPr>
              <a:t>c</a:t>
            </a:r>
            <a:r>
              <a:rPr sz="675" spc="4" dirty="0">
                <a:solidFill>
                  <a:prstClr val="black"/>
                </a:solidFill>
                <a:latin typeface="Calibri"/>
                <a:ea typeface="ＭＳ Ｐゴシック" charset="0"/>
                <a:cs typeface="Calibri"/>
              </a:rPr>
              <a:t>a</a:t>
            </a:r>
            <a:r>
              <a:rPr sz="675" spc="-8" dirty="0">
                <a:solidFill>
                  <a:prstClr val="black"/>
                </a:solidFill>
                <a:latin typeface="Calibri"/>
                <a:ea typeface="ＭＳ Ｐゴシック" charset="0"/>
                <a:cs typeface="Calibri"/>
              </a:rPr>
              <a:t>i</a:t>
            </a:r>
            <a:r>
              <a:rPr sz="675" spc="4" dirty="0">
                <a:solidFill>
                  <a:prstClr val="black"/>
                </a:solidFill>
                <a:latin typeface="Calibri"/>
                <a:ea typeface="ＭＳ Ｐゴシック" charset="0"/>
                <a:cs typeface="Calibri"/>
              </a:rPr>
              <a:t>d</a:t>
            </a:r>
            <a:endParaRPr sz="675" dirty="0">
              <a:solidFill>
                <a:prstClr val="black"/>
              </a:solidFill>
              <a:latin typeface="Calibri"/>
              <a:ea typeface="ＭＳ Ｐゴシック" charset="0"/>
              <a:cs typeface="Calibri"/>
            </a:endParaRPr>
          </a:p>
        </p:txBody>
      </p:sp>
      <p:sp>
        <p:nvSpPr>
          <p:cNvPr id="106" name="object 106"/>
          <p:cNvSpPr/>
          <p:nvPr/>
        </p:nvSpPr>
        <p:spPr>
          <a:xfrm>
            <a:off x="3524307" y="2058814"/>
            <a:ext cx="18574" cy="2408873"/>
          </a:xfrm>
          <a:custGeom>
            <a:avLst/>
            <a:gdLst/>
            <a:ahLst/>
            <a:cxnLst/>
            <a:rect l="l" t="t" r="r" b="b"/>
            <a:pathLst>
              <a:path w="24764" h="3211829">
                <a:moveTo>
                  <a:pt x="0" y="3211644"/>
                </a:moveTo>
                <a:lnTo>
                  <a:pt x="24510" y="0"/>
                </a:lnTo>
              </a:path>
            </a:pathLst>
          </a:custGeom>
          <a:ln w="9359">
            <a:solidFill>
              <a:srgbClr val="000000"/>
            </a:solidFill>
            <a:prstDash val="dash"/>
          </a:ln>
        </p:spPr>
        <p:txBody>
          <a:bodyPr wrap="square" lIns="0" tIns="0" rIns="0" bIns="0" rtlCol="0"/>
          <a:lstStyle/>
          <a:p>
            <a:endParaRPr sz="1350" dirty="0">
              <a:solidFill>
                <a:prstClr val="black"/>
              </a:solidFill>
              <a:latin typeface="Calibri"/>
              <a:ea typeface="ＭＳ Ｐゴシック" charset="0"/>
            </a:endParaRPr>
          </a:p>
        </p:txBody>
      </p:sp>
      <p:sp>
        <p:nvSpPr>
          <p:cNvPr id="107" name="object 107"/>
          <p:cNvSpPr/>
          <p:nvPr/>
        </p:nvSpPr>
        <p:spPr>
          <a:xfrm>
            <a:off x="3050480" y="2053560"/>
            <a:ext cx="0" cy="2406015"/>
          </a:xfrm>
          <a:custGeom>
            <a:avLst/>
            <a:gdLst/>
            <a:ahLst/>
            <a:cxnLst/>
            <a:rect l="l" t="t" r="r" b="b"/>
            <a:pathLst>
              <a:path h="3208020">
                <a:moveTo>
                  <a:pt x="0" y="3208024"/>
                </a:moveTo>
                <a:lnTo>
                  <a:pt x="0" y="0"/>
                </a:lnTo>
              </a:path>
            </a:pathLst>
          </a:custGeom>
          <a:ln w="9359">
            <a:solidFill>
              <a:srgbClr val="000000"/>
            </a:solidFill>
            <a:prstDash val="dash"/>
          </a:ln>
        </p:spPr>
        <p:txBody>
          <a:bodyPr wrap="square" lIns="0" tIns="0" rIns="0" bIns="0" rtlCol="0"/>
          <a:lstStyle/>
          <a:p>
            <a:endParaRPr sz="1350" dirty="0">
              <a:solidFill>
                <a:prstClr val="black"/>
              </a:solidFill>
              <a:latin typeface="Calibri"/>
              <a:ea typeface="ＭＳ Ｐゴシック" charset="0"/>
            </a:endParaRPr>
          </a:p>
        </p:txBody>
      </p:sp>
      <p:sp>
        <p:nvSpPr>
          <p:cNvPr id="108" name="object 108"/>
          <p:cNvSpPr txBox="1"/>
          <p:nvPr/>
        </p:nvSpPr>
        <p:spPr>
          <a:xfrm>
            <a:off x="1202054" y="5865210"/>
            <a:ext cx="4675823" cy="103875"/>
          </a:xfrm>
          <a:prstGeom prst="rect">
            <a:avLst/>
          </a:prstGeom>
        </p:spPr>
        <p:txBody>
          <a:bodyPr vert="horz" wrap="square" lIns="0" tIns="0" rIns="0" bIns="0" rtlCol="0">
            <a:spAutoFit/>
          </a:bodyPr>
          <a:lstStyle/>
          <a:p>
            <a:pPr marL="9525"/>
            <a:r>
              <a:rPr sz="675" spc="-8" dirty="0">
                <a:solidFill>
                  <a:prstClr val="black"/>
                </a:solidFill>
                <a:latin typeface="Calibri"/>
                <a:ea typeface="ＭＳ Ｐゴシック" charset="0"/>
                <a:cs typeface="Calibri"/>
              </a:rPr>
              <a:t>b</a:t>
            </a:r>
            <a:r>
              <a:rPr sz="675" spc="-4" dirty="0">
                <a:solidFill>
                  <a:prstClr val="black"/>
                </a:solidFill>
                <a:latin typeface="Calibri"/>
                <a:ea typeface="ＭＳ Ｐゴシック" charset="0"/>
                <a:cs typeface="Calibri"/>
              </a:rPr>
              <a:t>e</a:t>
            </a:r>
            <a:r>
              <a:rPr sz="675" spc="-8" dirty="0">
                <a:solidFill>
                  <a:prstClr val="black"/>
                </a:solidFill>
                <a:latin typeface="Calibri"/>
                <a:ea typeface="ＭＳ Ｐゴシック" charset="0"/>
                <a:cs typeface="Calibri"/>
              </a:rPr>
              <a:t>c</a:t>
            </a:r>
            <a:r>
              <a:rPr sz="675" dirty="0">
                <a:solidFill>
                  <a:prstClr val="black"/>
                </a:solidFill>
                <a:latin typeface="Calibri"/>
                <a:ea typeface="ＭＳ Ｐゴシック" charset="0"/>
                <a:cs typeface="Calibri"/>
              </a:rPr>
              <a:t>aus</a:t>
            </a:r>
            <a:r>
              <a:rPr sz="675" spc="-4" dirty="0">
                <a:solidFill>
                  <a:prstClr val="black"/>
                </a:solidFill>
                <a:latin typeface="Calibri"/>
                <a:ea typeface="ＭＳ Ｐゴシック" charset="0"/>
                <a:cs typeface="Calibri"/>
              </a:rPr>
              <a:t>e</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NHIS</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dat</a:t>
            </a:r>
            <a:r>
              <a:rPr sz="675" dirty="0">
                <a:solidFill>
                  <a:prstClr val="black"/>
                </a:solidFill>
                <a:latin typeface="Calibri"/>
                <a:ea typeface="ＭＳ Ｐゴシック" charset="0"/>
                <a:cs typeface="Calibri"/>
              </a:rPr>
              <a:t>a</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are</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no</a:t>
            </a:r>
            <a:r>
              <a:rPr sz="675" dirty="0">
                <a:solidFill>
                  <a:prstClr val="black"/>
                </a:solidFill>
                <a:latin typeface="Calibri"/>
                <a:ea typeface="ＭＳ Ｐゴシック" charset="0"/>
                <a:cs typeface="Calibri"/>
              </a:rPr>
              <a:t>t </a:t>
            </a:r>
            <a:r>
              <a:rPr sz="675" spc="-4" dirty="0">
                <a:solidFill>
                  <a:prstClr val="black"/>
                </a:solidFill>
                <a:latin typeface="Calibri"/>
                <a:ea typeface="ＭＳ Ｐゴシック" charset="0"/>
                <a:cs typeface="Calibri"/>
              </a:rPr>
              <a:t>cu</a:t>
            </a:r>
            <a:r>
              <a:rPr sz="675" spc="-8" dirty="0">
                <a:solidFill>
                  <a:prstClr val="black"/>
                </a:solidFill>
                <a:latin typeface="Calibri"/>
                <a:ea typeface="ＭＳ Ｐゴシック" charset="0"/>
                <a:cs typeface="Calibri"/>
              </a:rPr>
              <a:t>r</a:t>
            </a:r>
            <a:r>
              <a:rPr sz="675" dirty="0">
                <a:solidFill>
                  <a:prstClr val="black"/>
                </a:solidFill>
                <a:latin typeface="Calibri"/>
                <a:ea typeface="ＭＳ Ｐゴシック" charset="0"/>
                <a:cs typeface="Calibri"/>
              </a:rPr>
              <a:t>rent</a:t>
            </a:r>
            <a:r>
              <a:rPr sz="675" spc="-4" dirty="0">
                <a:solidFill>
                  <a:prstClr val="black"/>
                </a:solidFill>
                <a:latin typeface="Calibri"/>
                <a:ea typeface="ＭＳ Ｐゴシック" charset="0"/>
                <a:cs typeface="Calibri"/>
              </a:rPr>
              <a:t>ly</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avail</a:t>
            </a:r>
            <a:r>
              <a:rPr sz="675" dirty="0">
                <a:solidFill>
                  <a:prstClr val="black"/>
                </a:solidFill>
                <a:latin typeface="Calibri"/>
                <a:ea typeface="ＭＳ Ｐゴシック" charset="0"/>
                <a:cs typeface="Calibri"/>
              </a:rPr>
              <a:t>able</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after</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201</a:t>
            </a:r>
            <a:r>
              <a:rPr sz="675" spc="-11" dirty="0">
                <a:solidFill>
                  <a:prstClr val="black"/>
                </a:solidFill>
                <a:latin typeface="Calibri"/>
                <a:ea typeface="ＭＳ Ｐゴシック" charset="0"/>
                <a:cs typeface="Calibri"/>
              </a:rPr>
              <a:t>4</a:t>
            </a:r>
            <a:r>
              <a:rPr sz="675" spc="-4" dirty="0">
                <a:solidFill>
                  <a:prstClr val="black"/>
                </a:solidFill>
                <a:latin typeface="Calibri"/>
                <a:ea typeface="ＭＳ Ｐゴシック" charset="0"/>
                <a:cs typeface="Calibri"/>
              </a:rPr>
              <a:t>:</a:t>
            </a:r>
            <a:r>
              <a:rPr sz="675" spc="-15" dirty="0">
                <a:solidFill>
                  <a:prstClr val="black"/>
                </a:solidFill>
                <a:latin typeface="Calibri"/>
                <a:ea typeface="ＭＳ Ｐゴシック" charset="0"/>
                <a:cs typeface="Calibri"/>
              </a:rPr>
              <a:t>Q2</a:t>
            </a:r>
            <a:r>
              <a:rPr sz="675" spc="-4" dirty="0">
                <a:solidFill>
                  <a:prstClr val="black"/>
                </a:solidFill>
                <a:latin typeface="Calibri"/>
                <a:ea typeface="ＭＳ Ｐゴシック" charset="0"/>
                <a:cs typeface="Calibri"/>
              </a:rPr>
              <a:t>,</a:t>
            </a:r>
            <a:r>
              <a:rPr sz="675" spc="-1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Gallu</a:t>
            </a:r>
            <a:r>
              <a:rPr sz="675" dirty="0">
                <a:solidFill>
                  <a:prstClr val="black"/>
                </a:solidFill>
                <a:latin typeface="Calibri"/>
                <a:ea typeface="ＭＳ Ｐゴシック" charset="0"/>
                <a:cs typeface="Calibri"/>
              </a:rPr>
              <a:t>p </a:t>
            </a:r>
            <a:r>
              <a:rPr sz="675" spc="-4" dirty="0">
                <a:solidFill>
                  <a:prstClr val="black"/>
                </a:solidFill>
                <a:latin typeface="Calibri"/>
                <a:ea typeface="ＭＳ Ｐゴシック" charset="0"/>
                <a:cs typeface="Calibri"/>
              </a:rPr>
              <a:t>d</a:t>
            </a:r>
            <a:r>
              <a:rPr sz="675" dirty="0">
                <a:solidFill>
                  <a:prstClr val="black"/>
                </a:solidFill>
                <a:latin typeface="Calibri"/>
                <a:ea typeface="ＭＳ Ｐゴシック" charset="0"/>
                <a:cs typeface="Calibri"/>
              </a:rPr>
              <a:t>a</a:t>
            </a:r>
            <a:r>
              <a:rPr sz="675" spc="-4" dirty="0">
                <a:solidFill>
                  <a:prstClr val="black"/>
                </a:solidFill>
                <a:latin typeface="Calibri"/>
                <a:ea typeface="ＭＳ Ｐゴシック" charset="0"/>
                <a:cs typeface="Calibri"/>
              </a:rPr>
              <a:t>ta</a:t>
            </a:r>
            <a:r>
              <a:rPr sz="675" spc="-15"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are</a:t>
            </a:r>
            <a:r>
              <a:rPr sz="675" spc="-8"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u</a:t>
            </a:r>
            <a:r>
              <a:rPr sz="675" dirty="0">
                <a:solidFill>
                  <a:prstClr val="black"/>
                </a:solidFill>
                <a:latin typeface="Calibri"/>
                <a:ea typeface="ＭＳ Ｐゴシック" charset="0"/>
                <a:cs typeface="Calibri"/>
              </a:rPr>
              <a:t>s</a:t>
            </a:r>
            <a:r>
              <a:rPr sz="675" spc="-4" dirty="0">
                <a:solidFill>
                  <a:prstClr val="black"/>
                </a:solidFill>
                <a:latin typeface="Calibri"/>
                <a:ea typeface="ＭＳ Ｐゴシック" charset="0"/>
                <a:cs typeface="Calibri"/>
              </a:rPr>
              <a:t>ed </a:t>
            </a:r>
            <a:r>
              <a:rPr sz="675" dirty="0">
                <a:solidFill>
                  <a:prstClr val="black"/>
                </a:solidFill>
                <a:latin typeface="Calibri"/>
                <a:ea typeface="ＭＳ Ｐゴシック" charset="0"/>
                <a:cs typeface="Calibri"/>
              </a:rPr>
              <a:t>to</a:t>
            </a:r>
            <a:r>
              <a:rPr sz="675" spc="-4" dirty="0">
                <a:solidFill>
                  <a:prstClr val="black"/>
                </a:solidFill>
                <a:latin typeface="Calibri"/>
                <a:ea typeface="ＭＳ Ｐゴシック" charset="0"/>
                <a:cs typeface="Calibri"/>
              </a:rPr>
              <a:t> ext</a:t>
            </a:r>
            <a:r>
              <a:rPr sz="675" spc="-8" dirty="0">
                <a:solidFill>
                  <a:prstClr val="black"/>
                </a:solidFill>
                <a:latin typeface="Calibri"/>
                <a:ea typeface="ＭＳ Ｐゴシック" charset="0"/>
                <a:cs typeface="Calibri"/>
              </a:rPr>
              <a:t>r</a:t>
            </a:r>
            <a:r>
              <a:rPr sz="675" dirty="0">
                <a:solidFill>
                  <a:prstClr val="black"/>
                </a:solidFill>
                <a:latin typeface="Calibri"/>
                <a:ea typeface="ＭＳ Ｐゴシック" charset="0"/>
                <a:cs typeface="Calibri"/>
              </a:rPr>
              <a:t>apolate</a:t>
            </a:r>
            <a:r>
              <a:rPr sz="675" spc="-11"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the</a:t>
            </a:r>
            <a:r>
              <a:rPr sz="675" dirty="0">
                <a:solidFill>
                  <a:prstClr val="black"/>
                </a:solidFill>
                <a:latin typeface="Calibri"/>
                <a:ea typeface="ＭＳ Ｐゴシック" charset="0"/>
                <a:cs typeface="Calibri"/>
              </a:rPr>
              <a:t> u</a:t>
            </a:r>
            <a:r>
              <a:rPr sz="675" spc="-4" dirty="0">
                <a:solidFill>
                  <a:prstClr val="black"/>
                </a:solidFill>
                <a:latin typeface="Calibri"/>
                <a:ea typeface="ＭＳ Ｐゴシック" charset="0"/>
                <a:cs typeface="Calibri"/>
              </a:rPr>
              <a:t>nins</a:t>
            </a:r>
            <a:r>
              <a:rPr sz="675" dirty="0">
                <a:solidFill>
                  <a:prstClr val="black"/>
                </a:solidFill>
                <a:latin typeface="Calibri"/>
                <a:ea typeface="ＭＳ Ｐゴシック" charset="0"/>
                <a:cs typeface="Calibri"/>
              </a:rPr>
              <a:t>u</a:t>
            </a:r>
            <a:r>
              <a:rPr sz="675" spc="-4" dirty="0">
                <a:solidFill>
                  <a:prstClr val="black"/>
                </a:solidFill>
                <a:latin typeface="Calibri"/>
                <a:ea typeface="ＭＳ Ｐゴシック" charset="0"/>
                <a:cs typeface="Calibri"/>
              </a:rPr>
              <a:t>red</a:t>
            </a:r>
            <a:r>
              <a:rPr sz="675" spc="4" dirty="0">
                <a:solidFill>
                  <a:prstClr val="black"/>
                </a:solidFill>
                <a:latin typeface="Calibri"/>
                <a:ea typeface="ＭＳ Ｐゴシック" charset="0"/>
                <a:cs typeface="Calibri"/>
              </a:rPr>
              <a:t> </a:t>
            </a:r>
            <a:r>
              <a:rPr sz="675" spc="-4" dirty="0">
                <a:solidFill>
                  <a:prstClr val="black"/>
                </a:solidFill>
                <a:latin typeface="Calibri"/>
                <a:ea typeface="ＭＳ Ｐゴシック" charset="0"/>
                <a:cs typeface="Calibri"/>
              </a:rPr>
              <a:t>ra</a:t>
            </a:r>
            <a:r>
              <a:rPr sz="675" spc="-8" dirty="0">
                <a:solidFill>
                  <a:prstClr val="black"/>
                </a:solidFill>
                <a:latin typeface="Calibri"/>
                <a:ea typeface="ＭＳ Ｐゴシック" charset="0"/>
                <a:cs typeface="Calibri"/>
              </a:rPr>
              <a:t>t</a:t>
            </a:r>
            <a:r>
              <a:rPr sz="675" spc="-4" dirty="0">
                <a:solidFill>
                  <a:prstClr val="black"/>
                </a:solidFill>
                <a:latin typeface="Calibri"/>
                <a:ea typeface="ＭＳ Ｐゴシック" charset="0"/>
                <a:cs typeface="Calibri"/>
              </a:rPr>
              <a:t>e</a:t>
            </a:r>
            <a:r>
              <a:rPr sz="675" spc="-8" dirty="0">
                <a:solidFill>
                  <a:prstClr val="black"/>
                </a:solidFill>
                <a:latin typeface="Calibri"/>
                <a:ea typeface="ＭＳ Ｐゴシック" charset="0"/>
                <a:cs typeface="Calibri"/>
              </a:rPr>
              <a:t> </a:t>
            </a:r>
            <a:r>
              <a:rPr sz="675" dirty="0">
                <a:solidFill>
                  <a:prstClr val="black"/>
                </a:solidFill>
                <a:latin typeface="Calibri"/>
                <a:ea typeface="ＭＳ Ｐゴシック" charset="0"/>
                <a:cs typeface="Calibri"/>
              </a:rPr>
              <a:t>through </a:t>
            </a:r>
            <a:r>
              <a:rPr sz="675" spc="4" dirty="0">
                <a:solidFill>
                  <a:prstClr val="black"/>
                </a:solidFill>
                <a:latin typeface="Calibri"/>
                <a:ea typeface="ＭＳ Ｐゴシック" charset="0"/>
                <a:cs typeface="Calibri"/>
              </a:rPr>
              <a:t>2</a:t>
            </a:r>
            <a:r>
              <a:rPr sz="675" spc="-8" dirty="0">
                <a:solidFill>
                  <a:prstClr val="black"/>
                </a:solidFill>
                <a:latin typeface="Calibri"/>
                <a:ea typeface="ＭＳ Ｐゴシック" charset="0"/>
                <a:cs typeface="Calibri"/>
              </a:rPr>
              <a:t>01</a:t>
            </a:r>
            <a:r>
              <a:rPr sz="675" spc="-11" dirty="0">
                <a:solidFill>
                  <a:prstClr val="black"/>
                </a:solidFill>
                <a:latin typeface="Calibri"/>
                <a:ea typeface="ＭＳ Ｐゴシック" charset="0"/>
                <a:cs typeface="Calibri"/>
              </a:rPr>
              <a:t>5:Q1</a:t>
            </a:r>
            <a:r>
              <a:rPr sz="675" dirty="0">
                <a:solidFill>
                  <a:prstClr val="black"/>
                </a:solidFill>
                <a:latin typeface="Calibri"/>
                <a:ea typeface="ＭＳ Ｐゴシック" charset="0"/>
                <a:cs typeface="Calibri"/>
              </a:rPr>
              <a:t>.</a:t>
            </a:r>
          </a:p>
        </p:txBody>
      </p:sp>
    </p:spTree>
    <p:extLst>
      <p:ext uri="{BB962C8B-B14F-4D97-AF65-F5344CB8AC3E}">
        <p14:creationId xmlns:p14="http://schemas.microsoft.com/office/powerpoint/2010/main" val="1744511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3050" y="991165"/>
            <a:ext cx="6172200" cy="857250"/>
          </a:xfrm>
        </p:spPr>
        <p:txBody>
          <a:bodyPr/>
          <a:lstStyle/>
          <a:p>
            <a:r>
              <a:rPr lang="en-US" b="1" dirty="0"/>
              <a:t>Impact of ACA</a:t>
            </a:r>
          </a:p>
        </p:txBody>
      </p:sp>
      <p:graphicFrame>
        <p:nvGraphicFramePr>
          <p:cNvPr id="15" name="Chart 14"/>
          <p:cNvGraphicFramePr/>
          <p:nvPr/>
        </p:nvGraphicFramePr>
        <p:xfrm>
          <a:off x="1381991" y="1143000"/>
          <a:ext cx="6000750" cy="428605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5372101" y="3384821"/>
            <a:ext cx="728954" cy="461665"/>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3300"/>
                </a:solidFill>
                <a:latin typeface="Arial" panose="020B0604020202020204" pitchFamily="34" charset="0"/>
                <a:ea typeface="ＭＳ Ｐゴシック" charset="0"/>
                <a:cs typeface="Arial" panose="020B0604020202020204" pitchFamily="34" charset="0"/>
              </a:rPr>
              <a:t>906,654</a:t>
            </a:r>
          </a:p>
        </p:txBody>
      </p:sp>
      <p:sp>
        <p:nvSpPr>
          <p:cNvPr id="18" name="TextBox 17"/>
          <p:cNvSpPr txBox="1"/>
          <p:nvPr/>
        </p:nvSpPr>
        <p:spPr>
          <a:xfrm>
            <a:off x="6057901" y="4163416"/>
            <a:ext cx="728954" cy="461665"/>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3300"/>
                </a:solidFill>
                <a:latin typeface="Arial" panose="020B0604020202020204" pitchFamily="34" charset="0"/>
                <a:ea typeface="ＭＳ Ｐゴシック" charset="0"/>
                <a:cs typeface="Arial" panose="020B0604020202020204" pitchFamily="34" charset="0"/>
              </a:rPr>
              <a:t>262,000</a:t>
            </a:r>
          </a:p>
        </p:txBody>
      </p:sp>
      <p:sp>
        <p:nvSpPr>
          <p:cNvPr id="19" name="TextBox 18"/>
          <p:cNvSpPr txBox="1"/>
          <p:nvPr/>
        </p:nvSpPr>
        <p:spPr>
          <a:xfrm>
            <a:off x="3371851" y="3673422"/>
            <a:ext cx="728954" cy="461665"/>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3300"/>
                </a:solidFill>
                <a:latin typeface="Arial" panose="020B0604020202020204" pitchFamily="34" charset="0"/>
                <a:ea typeface="ＭＳ Ｐゴシック" charset="0"/>
                <a:cs typeface="Arial" panose="020B0604020202020204" pitchFamily="34" charset="0"/>
              </a:rPr>
              <a:t>640,076</a:t>
            </a:r>
          </a:p>
        </p:txBody>
      </p:sp>
      <p:sp>
        <p:nvSpPr>
          <p:cNvPr id="20" name="TextBox 19"/>
          <p:cNvSpPr txBox="1"/>
          <p:nvPr/>
        </p:nvSpPr>
        <p:spPr>
          <a:xfrm>
            <a:off x="2628901" y="2171701"/>
            <a:ext cx="850447" cy="461665"/>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003300"/>
                </a:solidFill>
                <a:latin typeface="Arial" panose="020B0604020202020204" pitchFamily="34" charset="0"/>
                <a:ea typeface="ＭＳ Ｐゴシック" charset="0"/>
                <a:cs typeface="Arial" panose="020B0604020202020204" pitchFamily="34" charset="0"/>
              </a:rPr>
              <a:t>1,913,160</a:t>
            </a:r>
          </a:p>
        </p:txBody>
      </p:sp>
      <p:sp>
        <p:nvSpPr>
          <p:cNvPr id="10" name="Subtitle 2"/>
          <p:cNvSpPr txBox="1">
            <a:spLocks/>
          </p:cNvSpPr>
          <p:nvPr/>
        </p:nvSpPr>
        <p:spPr>
          <a:xfrm>
            <a:off x="1379393" y="5668686"/>
            <a:ext cx="5143500" cy="25618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Aft>
                <a:spcPct val="0"/>
              </a:spcAft>
              <a:buNone/>
            </a:pPr>
            <a:r>
              <a:rPr lang="en-US" sz="900" b="1" dirty="0">
                <a:solidFill>
                  <a:srgbClr val="003300"/>
                </a:solidFill>
                <a:latin typeface="Calibri"/>
              </a:rPr>
              <a:t>Source: Illinois Department of Public Health, Heartland Alliance Social Impact Center, Enroll America </a:t>
            </a:r>
          </a:p>
          <a:p>
            <a:pPr fontAlgn="base">
              <a:spcAft>
                <a:spcPct val="0"/>
              </a:spcAft>
            </a:pPr>
            <a:endParaRPr lang="en-US" sz="750" dirty="0">
              <a:solidFill>
                <a:srgbClr val="003300"/>
              </a:solidFill>
              <a:latin typeface="Calibri"/>
            </a:endParaRPr>
          </a:p>
        </p:txBody>
      </p:sp>
    </p:spTree>
    <p:extLst>
      <p:ext uri="{BB962C8B-B14F-4D97-AF65-F5344CB8AC3E}">
        <p14:creationId xmlns:p14="http://schemas.microsoft.com/office/powerpoint/2010/main" val="2847335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000251" y="1695013"/>
            <a:ext cx="2820518" cy="2959465"/>
          </a:xfrm>
        </p:spPr>
        <p:txBody>
          <a:bodyPr>
            <a:normAutofit/>
          </a:bodyPr>
          <a:lstStyle/>
          <a:p>
            <a:pPr eaLnBrk="1" hangingPunct="1">
              <a:defRPr/>
            </a:pPr>
            <a:r>
              <a:rPr lang="en-US" sz="3713" dirty="0">
                <a:latin typeface="Franklin Gothic Medium"/>
                <a:cs typeface="Franklin Gothic Medium"/>
              </a:rPr>
              <a:t>Persistent Racial Inequalities</a:t>
            </a:r>
          </a:p>
        </p:txBody>
      </p:sp>
      <p:pic>
        <p:nvPicPr>
          <p:cNvPr id="4" name="Picture 3"/>
          <p:cNvPicPr>
            <a:picLocks noChangeAspect="1"/>
          </p:cNvPicPr>
          <p:nvPr/>
        </p:nvPicPr>
        <p:blipFill rotWithShape="1">
          <a:blip r:embed="rId2" cstate="print"/>
          <a:srcRect l="2226" r="6389" b="1882"/>
          <a:stretch/>
        </p:blipFill>
        <p:spPr>
          <a:xfrm>
            <a:off x="4821411" y="1697080"/>
            <a:ext cx="2084019" cy="2961105"/>
          </a:xfrm>
          <a:prstGeom prst="rect">
            <a:avLst/>
          </a:prstGeom>
          <a:ln>
            <a:solidFill>
              <a:srgbClr val="0033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9611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386013" y="1843087"/>
            <a:ext cx="4371975" cy="2957513"/>
          </a:xfrm>
        </p:spPr>
        <p:txBody>
          <a:bodyPr/>
          <a:lstStyle/>
          <a:p>
            <a:r>
              <a:rPr lang="en-US" sz="4500" dirty="0"/>
              <a:t>Administrative Overhead Rising</a:t>
            </a:r>
          </a:p>
        </p:txBody>
      </p:sp>
    </p:spTree>
    <p:extLst>
      <p:ext uri="{BB962C8B-B14F-4D97-AF65-F5344CB8AC3E}">
        <p14:creationId xmlns:p14="http://schemas.microsoft.com/office/powerpoint/2010/main" val="210907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906242" name="Picture 2" descr="exchange-fun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489472"/>
            <a:ext cx="5143500" cy="386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705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Medicare’s “Software”</a:t>
            </a:r>
            <a:br>
              <a:rPr lang="en-US" dirty="0"/>
            </a:br>
            <a:r>
              <a:rPr lang="en-US" sz="1519" dirty="0"/>
              <a:t>18.9 million seniors enrolled within 11 months</a:t>
            </a:r>
          </a:p>
        </p:txBody>
      </p:sp>
      <p:pic>
        <p:nvPicPr>
          <p:cNvPr id="3" name="Picture 3" descr="truman-medicare-enrollment-card-cropped"/>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1000"/>
                    </a14:imgEffect>
                    <a14:imgEffect>
                      <a14:brightnessContrast bright="-17000" contrast="67000"/>
                    </a14:imgEffect>
                  </a14:imgLayer>
                </a14:imgProps>
              </a:ext>
              <a:ext uri="{28A0092B-C50C-407E-A947-70E740481C1C}">
                <a14:useLocalDpi xmlns:a14="http://schemas.microsoft.com/office/drawing/2010/main" val="0"/>
              </a:ext>
            </a:extLst>
          </a:blip>
          <a:srcRect/>
          <a:stretch>
            <a:fillRect/>
          </a:stretch>
        </p:blipFill>
        <p:spPr bwMode="auto">
          <a:xfrm>
            <a:off x="2208135" y="2290746"/>
            <a:ext cx="4727733" cy="2493551"/>
          </a:xfrm>
          <a:prstGeom prst="rect">
            <a:avLst/>
          </a:prstGeom>
          <a:ln w="19050" cmpd="sng">
            <a:solidFill>
              <a:srgbClr val="0033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82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altLang="en-US" sz="3000" dirty="0"/>
              <a:t>Health Care</a:t>
            </a:r>
            <a:br>
              <a:rPr lang="en-US" altLang="en-US" sz="3000" dirty="0"/>
            </a:br>
            <a:r>
              <a:rPr lang="en-US" altLang="en-US" sz="3000" dirty="0"/>
              <a:t>Goals </a:t>
            </a:r>
          </a:p>
        </p:txBody>
      </p:sp>
      <p:sp>
        <p:nvSpPr>
          <p:cNvPr id="4099" name="Rectangle 3"/>
          <p:cNvSpPr>
            <a:spLocks noGrp="1" noChangeArrowheads="1"/>
          </p:cNvSpPr>
          <p:nvPr>
            <p:ph idx="1"/>
          </p:nvPr>
        </p:nvSpPr>
        <p:spPr>
          <a:xfrm>
            <a:off x="1412698" y="2029549"/>
            <a:ext cx="6318607" cy="3506057"/>
          </a:xfrm>
        </p:spPr>
        <p:txBody>
          <a:bodyPr/>
          <a:lstStyle/>
          <a:p>
            <a:r>
              <a:rPr lang="en-US" altLang="en-US" dirty="0"/>
              <a:t>Prevent prevalent conditions of ill health</a:t>
            </a:r>
          </a:p>
          <a:p>
            <a:r>
              <a:rPr lang="en-US" altLang="en-US" dirty="0"/>
              <a:t>Universal access to comprehensive care</a:t>
            </a:r>
          </a:p>
          <a:p>
            <a:r>
              <a:rPr lang="en-US" altLang="en-US" dirty="0"/>
              <a:t>Redress inequities in health status</a:t>
            </a:r>
          </a:p>
          <a:p>
            <a:r>
              <a:rPr lang="en-US" altLang="en-US" dirty="0"/>
              <a:t>Include social costs of disease </a:t>
            </a:r>
          </a:p>
        </p:txBody>
      </p:sp>
      <p:pic>
        <p:nvPicPr>
          <p:cNvPr id="4100" name="Picture 5" descr="s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852" y="4124005"/>
            <a:ext cx="3129826" cy="237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9920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78" t="12973" r="57776" b="65997"/>
          <a:stretch/>
        </p:blipFill>
        <p:spPr>
          <a:xfrm>
            <a:off x="2507033" y="2336864"/>
            <a:ext cx="4129935" cy="2283714"/>
          </a:xfrm>
          <a:prstGeom prst="rect">
            <a:avLst/>
          </a:prstGeom>
        </p:spPr>
      </p:pic>
    </p:spTree>
    <p:extLst>
      <p:ext uri="{BB962C8B-B14F-4D97-AF65-F5344CB8AC3E}">
        <p14:creationId xmlns:p14="http://schemas.microsoft.com/office/powerpoint/2010/main" val="2165168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B4857-C240-CC16-4116-8E1BECB39975}"/>
              </a:ext>
            </a:extLst>
          </p:cNvPr>
          <p:cNvSpPr>
            <a:spLocks noGrp="1"/>
          </p:cNvSpPr>
          <p:nvPr>
            <p:ph type="title"/>
          </p:nvPr>
        </p:nvSpPr>
        <p:spPr/>
        <p:txBody>
          <a:bodyPr/>
          <a:lstStyle/>
          <a:p>
            <a:r>
              <a:rPr lang="en-US" sz="2100" dirty="0"/>
              <a:t>Medicare Advantage continues to</a:t>
            </a:r>
            <a:br>
              <a:rPr lang="en-US" dirty="0"/>
            </a:br>
            <a:r>
              <a:rPr lang="en-US" dirty="0"/>
              <a:t>Take Over Medicare</a:t>
            </a:r>
          </a:p>
        </p:txBody>
      </p:sp>
      <p:graphicFrame>
        <p:nvGraphicFramePr>
          <p:cNvPr id="5" name="Content Placeholder 4">
            <a:extLst>
              <a:ext uri="{FF2B5EF4-FFF2-40B4-BE49-F238E27FC236}">
                <a16:creationId xmlns:a16="http://schemas.microsoft.com/office/drawing/2014/main" id="{9A75A7FC-9ABE-B5B2-D182-FB96A06CBCA2}"/>
              </a:ext>
            </a:extLst>
          </p:cNvPr>
          <p:cNvGraphicFramePr>
            <a:graphicFrameLocks noGrp="1"/>
          </p:cNvGraphicFramePr>
          <p:nvPr>
            <p:ph idx="1"/>
          </p:nvPr>
        </p:nvGraphicFramePr>
        <p:xfrm>
          <a:off x="1729409" y="1821346"/>
          <a:ext cx="7076661" cy="354003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BA55648A-B13E-1A3C-D847-8E4BA542B91C}"/>
              </a:ext>
            </a:extLst>
          </p:cNvPr>
          <p:cNvSpPr>
            <a:spLocks noGrp="1"/>
          </p:cNvSpPr>
          <p:nvPr>
            <p:ph type="body" idx="10"/>
          </p:nvPr>
        </p:nvSpPr>
        <p:spPr>
          <a:xfrm>
            <a:off x="0" y="5369815"/>
            <a:ext cx="6371561" cy="630936"/>
          </a:xfrm>
        </p:spPr>
        <p:txBody>
          <a:bodyPr/>
          <a:lstStyle/>
          <a:p>
            <a:pPr>
              <a:lnSpc>
                <a:spcPct val="100000"/>
              </a:lnSpc>
              <a:spcBef>
                <a:spcPts val="0"/>
              </a:spcBef>
            </a:pPr>
            <a:r>
              <a:rPr lang="en-US" dirty="0"/>
              <a:t>https://</a:t>
            </a:r>
            <a:r>
              <a:rPr lang="en-US" dirty="0" err="1"/>
              <a:t>www.kff.org</a:t>
            </a:r>
            <a:r>
              <a:rPr lang="en-US" dirty="0"/>
              <a:t>/</a:t>
            </a:r>
            <a:r>
              <a:rPr lang="en-US" dirty="0" err="1"/>
              <a:t>medicare</a:t>
            </a:r>
            <a:r>
              <a:rPr lang="en-US" dirty="0"/>
              <a:t>/press-release/medicare-advantage-is-close-to-becoming-the-predominant-way-that-medicare-beneficiaries-get-their-health-coverage-and-care/  Aug 25 2022 report</a:t>
            </a:r>
          </a:p>
          <a:p>
            <a:pPr>
              <a:lnSpc>
                <a:spcPct val="100000"/>
              </a:lnSpc>
              <a:spcBef>
                <a:spcPts val="0"/>
              </a:spcBef>
            </a:pPr>
            <a:r>
              <a:rPr lang="en-US" dirty="0"/>
              <a:t>https://</a:t>
            </a:r>
            <a:r>
              <a:rPr lang="en-US" dirty="0" err="1"/>
              <a:t>bettermedicarealliance.org</a:t>
            </a:r>
            <a:r>
              <a:rPr lang="en-US" dirty="0"/>
              <a:t>/wp-content/uploads/2022/01/final_2022_house_ma_letter_.pdf</a:t>
            </a:r>
          </a:p>
        </p:txBody>
      </p:sp>
      <p:sp>
        <p:nvSpPr>
          <p:cNvPr id="6" name="TextBox 5">
            <a:extLst>
              <a:ext uri="{FF2B5EF4-FFF2-40B4-BE49-F238E27FC236}">
                <a16:creationId xmlns:a16="http://schemas.microsoft.com/office/drawing/2014/main" id="{D0BAF195-4A39-16EA-CDAE-108BD64AEE3C}"/>
              </a:ext>
            </a:extLst>
          </p:cNvPr>
          <p:cNvSpPr txBox="1"/>
          <p:nvPr/>
        </p:nvSpPr>
        <p:spPr>
          <a:xfrm>
            <a:off x="243349" y="2826160"/>
            <a:ext cx="16370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Percent of Medicare beneficiaries in MA</a:t>
            </a:r>
          </a:p>
        </p:txBody>
      </p:sp>
    </p:spTree>
    <p:extLst>
      <p:ext uri="{BB962C8B-B14F-4D97-AF65-F5344CB8AC3E}">
        <p14:creationId xmlns:p14="http://schemas.microsoft.com/office/powerpoint/2010/main" val="1538918076"/>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AF2E-8663-0203-D58D-ED6E9E6EFE4F}"/>
              </a:ext>
            </a:extLst>
          </p:cNvPr>
          <p:cNvSpPr>
            <a:spLocks noGrp="1"/>
          </p:cNvSpPr>
          <p:nvPr>
            <p:ph type="title"/>
          </p:nvPr>
        </p:nvSpPr>
        <p:spPr/>
        <p:txBody>
          <a:bodyPr>
            <a:normAutofit fontScale="90000"/>
          </a:bodyPr>
          <a:lstStyle/>
          <a:p>
            <a:r>
              <a:rPr lang="en-US" sz="2100" dirty="0"/>
              <a:t>Unlike MA, Traditional Medicare spends 98% of its funds on </a:t>
            </a:r>
            <a:br>
              <a:rPr lang="en-US" dirty="0"/>
            </a:br>
            <a:r>
              <a:rPr lang="en-US" dirty="0"/>
              <a:t>Actual Medical Care, Not Overhead/Profits</a:t>
            </a:r>
          </a:p>
        </p:txBody>
      </p:sp>
      <p:graphicFrame>
        <p:nvGraphicFramePr>
          <p:cNvPr id="12" name="Content Placeholder 11">
            <a:extLst>
              <a:ext uri="{FF2B5EF4-FFF2-40B4-BE49-F238E27FC236}">
                <a16:creationId xmlns:a16="http://schemas.microsoft.com/office/drawing/2014/main" id="{3E2CADD8-DE63-FA41-56E0-46A3C8ED89BC}"/>
              </a:ext>
            </a:extLst>
          </p:cNvPr>
          <p:cNvGraphicFramePr>
            <a:graphicFrameLocks noGrp="1"/>
          </p:cNvGraphicFramePr>
          <p:nvPr>
            <p:ph idx="1"/>
          </p:nvPr>
        </p:nvGraphicFramePr>
        <p:xfrm>
          <a:off x="1736203" y="1876682"/>
          <a:ext cx="7049451" cy="348470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5F2217D2-1CF7-A46F-6310-5AFC8C65F220}"/>
              </a:ext>
            </a:extLst>
          </p:cNvPr>
          <p:cNvSpPr>
            <a:spLocks noGrp="1"/>
          </p:cNvSpPr>
          <p:nvPr>
            <p:ph type="body" idx="10"/>
          </p:nvPr>
        </p:nvSpPr>
        <p:spPr>
          <a:xfrm>
            <a:off x="243069" y="5855817"/>
            <a:ext cx="8929208" cy="630936"/>
          </a:xfrm>
        </p:spPr>
        <p:txBody>
          <a:bodyPr>
            <a:noAutofit/>
          </a:bodyPr>
          <a:lstStyle/>
          <a:p>
            <a:pPr>
              <a:lnSpc>
                <a:spcPct val="120000"/>
              </a:lnSpc>
              <a:spcBef>
                <a:spcPts val="0"/>
              </a:spcBef>
            </a:pPr>
            <a:r>
              <a:rPr lang="en-US" sz="1200" dirty="0"/>
              <a:t>Commercial insurance overhead defined as the inverse of the Medical Loss Ratio (1-medical benefits/premiums) as calculated by Himmelstein and Woolhandler at https://</a:t>
            </a:r>
            <a:r>
              <a:rPr lang="en-US" sz="1200" dirty="0" err="1"/>
              <a:t>www.citizen.org</a:t>
            </a:r>
            <a:r>
              <a:rPr lang="en-US" sz="1200" dirty="0"/>
              <a:t>/article/powerpoint-presentations-on-health-policy-issues-relevant-to-health-care-reform-and-a-national-single-payer-health-system/</a:t>
            </a:r>
          </a:p>
          <a:p>
            <a:pPr>
              <a:lnSpc>
                <a:spcPct val="120000"/>
              </a:lnSpc>
              <a:spcBef>
                <a:spcPts val="0"/>
              </a:spcBef>
            </a:pPr>
            <a:r>
              <a:rPr lang="en-US" sz="1200" dirty="0"/>
              <a:t>Medicare overhead drawn from Medicare Trust Fund reports over multiple years</a:t>
            </a:r>
          </a:p>
          <a:p>
            <a:pPr>
              <a:lnSpc>
                <a:spcPct val="120000"/>
              </a:lnSpc>
              <a:spcBef>
                <a:spcPts val="0"/>
              </a:spcBef>
            </a:pPr>
            <a:r>
              <a:rPr lang="en-US" sz="1200" dirty="0"/>
              <a:t>MedPAC reports repeatedly identify the absence or limitations of data from MA</a:t>
            </a:r>
          </a:p>
        </p:txBody>
      </p:sp>
      <p:sp>
        <p:nvSpPr>
          <p:cNvPr id="13" name="TextBox 12">
            <a:extLst>
              <a:ext uri="{FF2B5EF4-FFF2-40B4-BE49-F238E27FC236}">
                <a16:creationId xmlns:a16="http://schemas.microsoft.com/office/drawing/2014/main" id="{25D5EB90-A402-9D91-EE5E-CB8B74F80AF9}"/>
              </a:ext>
            </a:extLst>
          </p:cNvPr>
          <p:cNvSpPr txBox="1"/>
          <p:nvPr/>
        </p:nvSpPr>
        <p:spPr>
          <a:xfrm>
            <a:off x="243069" y="2566080"/>
            <a:ext cx="1632030"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Insurance Overhead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and Profits</a:t>
            </a:r>
          </a:p>
        </p:txBody>
      </p:sp>
    </p:spTree>
    <p:extLst>
      <p:ext uri="{BB962C8B-B14F-4D97-AF65-F5344CB8AC3E}">
        <p14:creationId xmlns:p14="http://schemas.microsoft.com/office/powerpoint/2010/main" val="2574841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69E3-9475-A743-B120-138721D77E05}"/>
              </a:ext>
            </a:extLst>
          </p:cNvPr>
          <p:cNvSpPr>
            <a:spLocks noGrp="1"/>
          </p:cNvSpPr>
          <p:nvPr>
            <p:ph type="title"/>
          </p:nvPr>
        </p:nvSpPr>
        <p:spPr/>
        <p:txBody>
          <a:bodyPr/>
          <a:lstStyle/>
          <a:p>
            <a:r>
              <a:rPr lang="en-US" sz="2100" dirty="0"/>
              <a:t>Medicare Advantage Plans are allowed to create their own</a:t>
            </a:r>
            <a:br>
              <a:rPr lang="en-US" dirty="0"/>
            </a:br>
            <a:r>
              <a:rPr lang="en-US" dirty="0"/>
              <a:t>Proprietary Coverage Rules</a:t>
            </a:r>
          </a:p>
        </p:txBody>
      </p:sp>
      <p:graphicFrame>
        <p:nvGraphicFramePr>
          <p:cNvPr id="7" name="Content Placeholder 6">
            <a:extLst>
              <a:ext uri="{FF2B5EF4-FFF2-40B4-BE49-F238E27FC236}">
                <a16:creationId xmlns:a16="http://schemas.microsoft.com/office/drawing/2014/main" id="{226B1781-A1A4-ECA5-FF57-5F6C682F3BE2}"/>
              </a:ext>
            </a:extLst>
          </p:cNvPr>
          <p:cNvGraphicFramePr>
            <a:graphicFrameLocks noGrp="1"/>
          </p:cNvGraphicFramePr>
          <p:nvPr>
            <p:ph idx="1"/>
            <p:extLst>
              <p:ext uri="{D42A27DB-BD31-4B8C-83A1-F6EECF244321}">
                <p14:modId xmlns:p14="http://schemas.microsoft.com/office/powerpoint/2010/main" val="3443110563"/>
              </p:ext>
            </p:extLst>
          </p:nvPr>
        </p:nvGraphicFramePr>
        <p:xfrm>
          <a:off x="516698" y="1861542"/>
          <a:ext cx="7998652" cy="350827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DC30EA0A-CDFE-5A97-EC28-4CF7637E90C7}"/>
              </a:ext>
            </a:extLst>
          </p:cNvPr>
          <p:cNvSpPr>
            <a:spLocks noGrp="1"/>
          </p:cNvSpPr>
          <p:nvPr>
            <p:ph type="body" idx="10"/>
          </p:nvPr>
        </p:nvSpPr>
        <p:spPr/>
        <p:txBody>
          <a:bodyPr/>
          <a:lstStyle/>
          <a:p>
            <a:pPr>
              <a:lnSpc>
                <a:spcPct val="100000"/>
              </a:lnSpc>
              <a:spcBef>
                <a:spcPts val="0"/>
              </a:spcBef>
            </a:pPr>
            <a:r>
              <a:rPr lang="en-US" dirty="0"/>
              <a:t>15 selected MAOs during June 1-7 2019, reported by OIG April 2022</a:t>
            </a:r>
          </a:p>
          <a:p>
            <a:pPr>
              <a:lnSpc>
                <a:spcPct val="100000"/>
              </a:lnSpc>
              <a:spcBef>
                <a:spcPts val="0"/>
              </a:spcBef>
            </a:pPr>
            <a:r>
              <a:rPr lang="en-US" dirty="0"/>
              <a:t>https://</a:t>
            </a:r>
            <a:r>
              <a:rPr lang="en-US" dirty="0" err="1"/>
              <a:t>oig.hhs.gov</a:t>
            </a:r>
            <a:r>
              <a:rPr lang="en-US" dirty="0"/>
              <a:t>/</a:t>
            </a:r>
            <a:r>
              <a:rPr lang="en-US" dirty="0" err="1"/>
              <a:t>oei</a:t>
            </a:r>
            <a:r>
              <a:rPr lang="en-US" dirty="0"/>
              <a:t>/reports/OEI-09-18-00260.pdf</a:t>
            </a:r>
          </a:p>
        </p:txBody>
      </p:sp>
      <p:sp useBgFill="1">
        <p:nvSpPr>
          <p:cNvPr id="5" name="Rectangle 4">
            <a:extLst>
              <a:ext uri="{FF2B5EF4-FFF2-40B4-BE49-F238E27FC236}">
                <a16:creationId xmlns:a16="http://schemas.microsoft.com/office/drawing/2014/main" id="{8435DF19-B28C-6119-DE14-61E8C9BF2733}"/>
              </a:ext>
            </a:extLst>
          </p:cNvPr>
          <p:cNvSpPr/>
          <p:nvPr/>
        </p:nvSpPr>
        <p:spPr>
          <a:xfrm>
            <a:off x="4572000" y="4684015"/>
            <a:ext cx="3943349" cy="630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6134"/>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A8CC8B8-B8C0-C240-AD18-D623D1A2B909}"/>
              </a:ext>
            </a:extLst>
          </p:cNvPr>
          <p:cNvSpPr>
            <a:spLocks noGrp="1"/>
          </p:cNvSpPr>
          <p:nvPr>
            <p:ph type="title"/>
          </p:nvPr>
        </p:nvSpPr>
        <p:spPr/>
        <p:txBody>
          <a:bodyPr>
            <a:normAutofit/>
          </a:bodyPr>
          <a:lstStyle/>
          <a:p>
            <a:r>
              <a:rPr lang="en-US" sz="2100" dirty="0"/>
              <a:t>If it’s so bad, why do so many people sign up for</a:t>
            </a:r>
            <a:br>
              <a:rPr lang="en-US" sz="2100" dirty="0"/>
            </a:br>
            <a:r>
              <a:rPr lang="en-US" dirty="0"/>
              <a:t>Medicare Advantage?</a:t>
            </a:r>
          </a:p>
        </p:txBody>
      </p:sp>
      <p:sp>
        <p:nvSpPr>
          <p:cNvPr id="4" name="Text Placeholder 3">
            <a:extLst>
              <a:ext uri="{FF2B5EF4-FFF2-40B4-BE49-F238E27FC236}">
                <a16:creationId xmlns:a16="http://schemas.microsoft.com/office/drawing/2014/main" id="{8BCE6A85-7E06-03E5-0644-6CBFDA8F0EE9}"/>
              </a:ext>
            </a:extLst>
          </p:cNvPr>
          <p:cNvSpPr>
            <a:spLocks noGrp="1"/>
          </p:cNvSpPr>
          <p:nvPr>
            <p:ph type="body" idx="10"/>
          </p:nvPr>
        </p:nvSpPr>
        <p:spPr/>
        <p:txBody>
          <a:bodyPr>
            <a:normAutofit fontScale="85000" lnSpcReduction="20000"/>
          </a:bodyPr>
          <a:lstStyle/>
          <a:p>
            <a:pPr>
              <a:lnSpc>
                <a:spcPct val="120000"/>
              </a:lnSpc>
              <a:spcBef>
                <a:spcPts val="0"/>
              </a:spcBef>
            </a:pPr>
            <a:r>
              <a:rPr lang="en-US" dirty="0"/>
              <a:t>https://</a:t>
            </a:r>
            <a:r>
              <a:rPr lang="en-US" dirty="0" err="1"/>
              <a:t>www.cms.gov</a:t>
            </a:r>
            <a:r>
              <a:rPr lang="en-US" dirty="0"/>
              <a:t>/files/document/</a:t>
            </a:r>
            <a:r>
              <a:rPr lang="en-US" dirty="0" err="1"/>
              <a:t>opd</a:t>
            </a:r>
            <a:r>
              <a:rPr lang="en-US" dirty="0"/>
              <a:t>-services-require-prior-</a:t>
            </a:r>
            <a:r>
              <a:rPr lang="en-US" dirty="0" err="1"/>
              <a:t>authorization.pdf</a:t>
            </a:r>
            <a:endParaRPr lang="en-US" dirty="0"/>
          </a:p>
          <a:p>
            <a:pPr>
              <a:lnSpc>
                <a:spcPct val="120000"/>
              </a:lnSpc>
              <a:spcBef>
                <a:spcPts val="0"/>
              </a:spcBef>
            </a:pPr>
            <a:r>
              <a:rPr lang="en-US" dirty="0"/>
              <a:t>2023 benefit designs</a:t>
            </a:r>
          </a:p>
          <a:p>
            <a:pPr>
              <a:lnSpc>
                <a:spcPct val="120000"/>
              </a:lnSpc>
              <a:spcBef>
                <a:spcPts val="0"/>
              </a:spcBef>
            </a:pPr>
            <a:r>
              <a:rPr lang="en-US" dirty="0"/>
              <a:t>https://</a:t>
            </a:r>
            <a:r>
              <a:rPr lang="en-US" dirty="0" err="1"/>
              <a:t>www.hhs.gov</a:t>
            </a:r>
            <a:r>
              <a:rPr lang="en-US" dirty="0"/>
              <a:t>/about/news/2022/09/29/biden-harris-administration-announces-lower-premiums-for-medicare-advantage-and-prescription-drug-plans-in-2023.html</a:t>
            </a:r>
          </a:p>
          <a:p>
            <a:pPr>
              <a:lnSpc>
                <a:spcPct val="120000"/>
              </a:lnSpc>
              <a:spcBef>
                <a:spcPts val="0"/>
              </a:spcBef>
            </a:pPr>
            <a:r>
              <a:rPr lang="en-US" dirty="0"/>
              <a:t>https://</a:t>
            </a:r>
            <a:r>
              <a:rPr lang="en-US" dirty="0" err="1"/>
              <a:t>www.kff.org</a:t>
            </a:r>
            <a:r>
              <a:rPr lang="en-US" dirty="0"/>
              <a:t>/</a:t>
            </a:r>
            <a:r>
              <a:rPr lang="en-US" dirty="0" err="1"/>
              <a:t>medicare</a:t>
            </a:r>
            <a:r>
              <a:rPr lang="en-US" dirty="0"/>
              <a:t>/issue-brief/medicare-advantage-in-2022-premiums-out-of-pocket-limits-cost-sharing-supplemental-benefits-prior-authorization-and-star-ratings/ Accessed Oct 27 2022</a:t>
            </a:r>
          </a:p>
        </p:txBody>
      </p:sp>
      <p:sp>
        <p:nvSpPr>
          <p:cNvPr id="21" name="TextBox 20">
            <a:extLst>
              <a:ext uri="{FF2B5EF4-FFF2-40B4-BE49-F238E27FC236}">
                <a16:creationId xmlns:a16="http://schemas.microsoft.com/office/drawing/2014/main" id="{8B86FD33-BC55-4F44-B146-56E2D66BDB9A}"/>
              </a:ext>
            </a:extLst>
          </p:cNvPr>
          <p:cNvSpPr txBox="1"/>
          <p:nvPr/>
        </p:nvSpPr>
        <p:spPr>
          <a:xfrm>
            <a:off x="3954067" y="562570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6">
            <a:extLst>
              <a:ext uri="{FF2B5EF4-FFF2-40B4-BE49-F238E27FC236}">
                <a16:creationId xmlns:a16="http://schemas.microsoft.com/office/drawing/2014/main" id="{9B5D2D6B-D8CD-5A63-A60F-1BDC65A273E8}"/>
              </a:ext>
            </a:extLst>
          </p:cNvPr>
          <p:cNvGraphicFramePr>
            <a:graphicFrameLocks noGrp="1"/>
          </p:cNvGraphicFramePr>
          <p:nvPr/>
        </p:nvGraphicFramePr>
        <p:xfrm>
          <a:off x="452388" y="2038350"/>
          <a:ext cx="8239225" cy="3167016"/>
        </p:xfrm>
        <a:graphic>
          <a:graphicData uri="http://schemas.openxmlformats.org/drawingml/2006/table">
            <a:tbl>
              <a:tblPr firstRow="1" firstCol="1" bandRow="1">
                <a:tableStyleId>{5C22544A-7EE6-4342-B048-85BDC9FD1C3A}</a:tableStyleId>
              </a:tblPr>
              <a:tblGrid>
                <a:gridCol w="1346432">
                  <a:extLst>
                    <a:ext uri="{9D8B030D-6E8A-4147-A177-3AD203B41FA5}">
                      <a16:colId xmlns:a16="http://schemas.microsoft.com/office/drawing/2014/main" val="1400887756"/>
                    </a:ext>
                  </a:extLst>
                </a:gridCol>
                <a:gridCol w="3329602">
                  <a:extLst>
                    <a:ext uri="{9D8B030D-6E8A-4147-A177-3AD203B41FA5}">
                      <a16:colId xmlns:a16="http://schemas.microsoft.com/office/drawing/2014/main" val="2502459547"/>
                    </a:ext>
                  </a:extLst>
                </a:gridCol>
                <a:gridCol w="3563191">
                  <a:extLst>
                    <a:ext uri="{9D8B030D-6E8A-4147-A177-3AD203B41FA5}">
                      <a16:colId xmlns:a16="http://schemas.microsoft.com/office/drawing/2014/main" val="2479464019"/>
                    </a:ext>
                  </a:extLst>
                </a:gridCol>
              </a:tblGrid>
              <a:tr h="527836">
                <a:tc>
                  <a:txBody>
                    <a:bodyPr/>
                    <a:lstStyle/>
                    <a:p>
                      <a:endParaRPr lang="en-US" sz="1800" dirty="0">
                        <a:effectLst>
                          <a:outerShdw blurRad="50800" dist="38100" dir="2700000" algn="tl" rotWithShape="0">
                            <a:prstClr val="black">
                              <a:alpha val="40000"/>
                            </a:prstClr>
                          </a:outerShdw>
                        </a:effectLst>
                      </a:endParaRPr>
                    </a:p>
                  </a:txBody>
                  <a:tcPr marL="68580" marR="68580" marT="34290" marB="34290" anchor="ctr"/>
                </a:tc>
                <a:tc>
                  <a:txBody>
                    <a:bodyPr/>
                    <a:lstStyle/>
                    <a:p>
                      <a:r>
                        <a:rPr lang="en-US" sz="1800" dirty="0">
                          <a:effectLst>
                            <a:outerShdw blurRad="50800" dist="38100" dir="2700000" algn="tl" rotWithShape="0">
                              <a:prstClr val="black">
                                <a:alpha val="40000"/>
                              </a:prstClr>
                            </a:outerShdw>
                          </a:effectLst>
                        </a:rPr>
                        <a:t>Medigap (Plan G example)</a:t>
                      </a:r>
                    </a:p>
                  </a:txBody>
                  <a:tcPr marL="68580" marR="68580" marT="34290" marB="34290" anchor="ctr"/>
                </a:tc>
                <a:tc>
                  <a:txBody>
                    <a:bodyPr/>
                    <a:lstStyle/>
                    <a:p>
                      <a:r>
                        <a:rPr lang="en-US" sz="1800" dirty="0">
                          <a:effectLst>
                            <a:outerShdw blurRad="50800" dist="38100" dir="2700000" algn="tl" rotWithShape="0">
                              <a:prstClr val="black">
                                <a:alpha val="40000"/>
                              </a:prstClr>
                            </a:outerShdw>
                          </a:effectLst>
                        </a:rPr>
                        <a:t>Medicare Advantage</a:t>
                      </a:r>
                    </a:p>
                  </a:txBody>
                  <a:tcPr marL="68580" marR="68580" marT="34290" marB="34290" anchor="ctr"/>
                </a:tc>
                <a:extLst>
                  <a:ext uri="{0D108BD9-81ED-4DB2-BD59-A6C34878D82A}">
                    <a16:rowId xmlns:a16="http://schemas.microsoft.com/office/drawing/2014/main" val="1163082454"/>
                  </a:ext>
                </a:extLst>
              </a:tr>
              <a:tr h="527836">
                <a:tc>
                  <a:txBody>
                    <a:bodyPr/>
                    <a:lstStyle/>
                    <a:p>
                      <a:r>
                        <a:rPr lang="en-US" sz="1500" dirty="0">
                          <a:effectLst>
                            <a:outerShdw blurRad="50800" dist="38100" dir="2700000" algn="tl" rotWithShape="0">
                              <a:prstClr val="black">
                                <a:alpha val="40000"/>
                              </a:prstClr>
                            </a:outerShdw>
                          </a:effectLst>
                        </a:rPr>
                        <a:t>Premiums</a:t>
                      </a:r>
                    </a:p>
                  </a:txBody>
                  <a:tcPr marL="68580" marR="68580" marT="34290" marB="34290" anchor="ctr"/>
                </a:tc>
                <a:tc>
                  <a:txBody>
                    <a:bodyPr/>
                    <a:lstStyle/>
                    <a:p>
                      <a:endParaRPr lang="en-US" sz="1500" dirty="0"/>
                    </a:p>
                  </a:txBody>
                  <a:tcPr marL="68580" marR="68580" marT="34290" marB="34290" anchor="ctr"/>
                </a:tc>
                <a:tc>
                  <a:txBody>
                    <a:bodyPr/>
                    <a:lstStyle/>
                    <a:p>
                      <a:endParaRPr lang="en-US" sz="1500" dirty="0"/>
                    </a:p>
                  </a:txBody>
                  <a:tcPr marL="68580" marR="68580" marT="34290" marB="34290" anchor="ctr"/>
                </a:tc>
                <a:extLst>
                  <a:ext uri="{0D108BD9-81ED-4DB2-BD59-A6C34878D82A}">
                    <a16:rowId xmlns:a16="http://schemas.microsoft.com/office/drawing/2014/main" val="2052844425"/>
                  </a:ext>
                </a:extLst>
              </a:tr>
              <a:tr h="527836">
                <a:tc>
                  <a:txBody>
                    <a:bodyPr/>
                    <a:lstStyle/>
                    <a:p>
                      <a:r>
                        <a:rPr lang="en-US" sz="1500" dirty="0">
                          <a:effectLst>
                            <a:outerShdw blurRad="50800" dist="38100" dir="2700000" algn="tl" rotWithShape="0">
                              <a:prstClr val="black">
                                <a:alpha val="40000"/>
                              </a:prstClr>
                            </a:outerShdw>
                          </a:effectLst>
                        </a:rPr>
                        <a:t>Out-of-Pocket</a:t>
                      </a:r>
                    </a:p>
                  </a:txBody>
                  <a:tcPr marL="68580" marR="68580" marT="34290" marB="34290" anchor="ctr"/>
                </a:tc>
                <a:tc>
                  <a:txBody>
                    <a:bodyPr/>
                    <a:lstStyle/>
                    <a:p>
                      <a:endParaRPr lang="en-US" sz="1500" dirty="0"/>
                    </a:p>
                  </a:txBody>
                  <a:tcPr marL="68580" marR="68580" marT="34290" marB="34290" anchor="ctr"/>
                </a:tc>
                <a:tc>
                  <a:txBody>
                    <a:bodyPr/>
                    <a:lstStyle/>
                    <a:p>
                      <a:endParaRPr lang="en-US" sz="1500" dirty="0"/>
                    </a:p>
                  </a:txBody>
                  <a:tcPr marL="68580" marR="68580" marT="34290" marB="34290" anchor="ctr"/>
                </a:tc>
                <a:extLst>
                  <a:ext uri="{0D108BD9-81ED-4DB2-BD59-A6C34878D82A}">
                    <a16:rowId xmlns:a16="http://schemas.microsoft.com/office/drawing/2014/main" val="1769017129"/>
                  </a:ext>
                </a:extLst>
              </a:tr>
              <a:tr h="527836">
                <a:tc>
                  <a:txBody>
                    <a:bodyPr/>
                    <a:lstStyle/>
                    <a:p>
                      <a:r>
                        <a:rPr lang="en-US" sz="1500" dirty="0">
                          <a:effectLst>
                            <a:outerShdw blurRad="50800" dist="38100" dir="2700000" algn="tl" rotWithShape="0">
                              <a:prstClr val="black">
                                <a:alpha val="40000"/>
                              </a:prstClr>
                            </a:outerShdw>
                          </a:effectLst>
                        </a:rPr>
                        <a:t>Benefits</a:t>
                      </a:r>
                    </a:p>
                  </a:txBody>
                  <a:tcPr marL="68580" marR="68580" marT="34290" marB="34290" anchor="ctr"/>
                </a:tc>
                <a:tc>
                  <a:txBody>
                    <a:bodyPr/>
                    <a:lstStyle/>
                    <a:p>
                      <a:endParaRPr lang="en-US" sz="1500" dirty="0"/>
                    </a:p>
                  </a:txBody>
                  <a:tcPr marL="68580" marR="68580" marT="34290" marB="34290" anchor="ctr"/>
                </a:tc>
                <a:tc>
                  <a:txBody>
                    <a:bodyPr/>
                    <a:lstStyle/>
                    <a:p>
                      <a:endParaRPr lang="en-US" sz="1500" dirty="0"/>
                    </a:p>
                  </a:txBody>
                  <a:tcPr marL="68580" marR="68580" marT="34290" marB="34290" anchor="ctr"/>
                </a:tc>
                <a:extLst>
                  <a:ext uri="{0D108BD9-81ED-4DB2-BD59-A6C34878D82A}">
                    <a16:rowId xmlns:a16="http://schemas.microsoft.com/office/drawing/2014/main" val="3771503429"/>
                  </a:ext>
                </a:extLst>
              </a:tr>
              <a:tr h="527836">
                <a:tc>
                  <a:txBody>
                    <a:bodyPr/>
                    <a:lstStyle/>
                    <a:p>
                      <a:r>
                        <a:rPr lang="en-US" sz="1500" dirty="0">
                          <a:effectLst>
                            <a:outerShdw blurRad="50800" dist="38100" dir="2700000" algn="tl" rotWithShape="0">
                              <a:prstClr val="black">
                                <a:alpha val="40000"/>
                              </a:prstClr>
                            </a:outerShdw>
                          </a:effectLst>
                        </a:rPr>
                        <a:t>Networks</a:t>
                      </a:r>
                    </a:p>
                  </a:txBody>
                  <a:tcPr marL="68580" marR="68580" marT="34290" marB="34290" anchor="ctr"/>
                </a:tc>
                <a:tc>
                  <a:txBody>
                    <a:bodyPr/>
                    <a:lstStyle/>
                    <a:p>
                      <a:endParaRPr lang="en-US" sz="1500" dirty="0"/>
                    </a:p>
                  </a:txBody>
                  <a:tcPr marL="68580" marR="68580" marT="34290" marB="34290" anchor="ctr"/>
                </a:tc>
                <a:tc>
                  <a:txBody>
                    <a:bodyPr/>
                    <a:lstStyle/>
                    <a:p>
                      <a:endParaRPr lang="en-US" sz="1500" dirty="0"/>
                    </a:p>
                  </a:txBody>
                  <a:tcPr marL="68580" marR="68580" marT="34290" marB="34290" anchor="ctr"/>
                </a:tc>
                <a:extLst>
                  <a:ext uri="{0D108BD9-81ED-4DB2-BD59-A6C34878D82A}">
                    <a16:rowId xmlns:a16="http://schemas.microsoft.com/office/drawing/2014/main" val="4246676950"/>
                  </a:ext>
                </a:extLst>
              </a:tr>
              <a:tr h="527836">
                <a:tc>
                  <a:txBody>
                    <a:bodyPr/>
                    <a:lstStyle/>
                    <a:p>
                      <a:r>
                        <a:rPr lang="en-US" sz="1500" dirty="0">
                          <a:effectLst>
                            <a:outerShdw blurRad="50800" dist="38100" dir="2700000" algn="tl" rotWithShape="0">
                              <a:prstClr val="black">
                                <a:alpha val="40000"/>
                              </a:prstClr>
                            </a:outerShdw>
                          </a:effectLst>
                        </a:rPr>
                        <a:t>Utilization Management</a:t>
                      </a:r>
                    </a:p>
                  </a:txBody>
                  <a:tcPr marL="68580" marR="68580" marT="34290" marB="34290" anchor="ctr"/>
                </a:tc>
                <a:tc>
                  <a:txBody>
                    <a:bodyPr/>
                    <a:lstStyle/>
                    <a:p>
                      <a:endParaRPr lang="en-US" sz="1500" dirty="0"/>
                    </a:p>
                  </a:txBody>
                  <a:tcPr marL="68580" marR="68580" marT="34290" marB="34290" anchor="ctr"/>
                </a:tc>
                <a:tc>
                  <a:txBody>
                    <a:bodyPr/>
                    <a:lstStyle/>
                    <a:p>
                      <a:endParaRPr lang="en-US" sz="1500" dirty="0"/>
                    </a:p>
                  </a:txBody>
                  <a:tcPr marL="68580" marR="68580" marT="34290" marB="34290" anchor="ctr"/>
                </a:tc>
                <a:extLst>
                  <a:ext uri="{0D108BD9-81ED-4DB2-BD59-A6C34878D82A}">
                    <a16:rowId xmlns:a16="http://schemas.microsoft.com/office/drawing/2014/main" val="2406674960"/>
                  </a:ext>
                </a:extLst>
              </a:tr>
            </a:tbl>
          </a:graphicData>
        </a:graphic>
      </p:graphicFrame>
      <p:sp>
        <p:nvSpPr>
          <p:cNvPr id="6" name="TextBox 5">
            <a:extLst>
              <a:ext uri="{FF2B5EF4-FFF2-40B4-BE49-F238E27FC236}">
                <a16:creationId xmlns:a16="http://schemas.microsoft.com/office/drawing/2014/main" id="{81209802-297F-223C-84AD-95DC04CBC205}"/>
              </a:ext>
            </a:extLst>
          </p:cNvPr>
          <p:cNvSpPr txBox="1"/>
          <p:nvPr/>
        </p:nvSpPr>
        <p:spPr>
          <a:xfrm>
            <a:off x="1832548" y="3075112"/>
            <a:ext cx="33148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Zero out-of-pocket after the Part B deductible ($226 per year)</a:t>
            </a:r>
          </a:p>
        </p:txBody>
      </p:sp>
      <p:sp>
        <p:nvSpPr>
          <p:cNvPr id="7" name="TextBox 6">
            <a:extLst>
              <a:ext uri="{FF2B5EF4-FFF2-40B4-BE49-F238E27FC236}">
                <a16:creationId xmlns:a16="http://schemas.microsoft.com/office/drawing/2014/main" id="{B25BEF57-4F42-7ACA-14BC-0E4A1B5CFE77}"/>
              </a:ext>
            </a:extLst>
          </p:cNvPr>
          <p:cNvSpPr txBox="1"/>
          <p:nvPr/>
        </p:nvSpPr>
        <p:spPr>
          <a:xfrm>
            <a:off x="5135959" y="3065658"/>
            <a:ext cx="3210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$12,450 combined in-network and out-of-network ($8,300 in-network)</a:t>
            </a:r>
          </a:p>
        </p:txBody>
      </p:sp>
      <p:sp>
        <p:nvSpPr>
          <p:cNvPr id="8" name="TextBox 7">
            <a:extLst>
              <a:ext uri="{FF2B5EF4-FFF2-40B4-BE49-F238E27FC236}">
                <a16:creationId xmlns:a16="http://schemas.microsoft.com/office/drawing/2014/main" id="{DBC11B12-A1B2-FD8A-9A85-F871E06E1456}"/>
              </a:ext>
            </a:extLst>
          </p:cNvPr>
          <p:cNvSpPr txBox="1"/>
          <p:nvPr/>
        </p:nvSpPr>
        <p:spPr>
          <a:xfrm>
            <a:off x="1832548" y="2656901"/>
            <a:ext cx="331480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~$200 average per month</a:t>
            </a:r>
          </a:p>
        </p:txBody>
      </p:sp>
      <p:sp>
        <p:nvSpPr>
          <p:cNvPr id="9" name="TextBox 8">
            <a:extLst>
              <a:ext uri="{FF2B5EF4-FFF2-40B4-BE49-F238E27FC236}">
                <a16:creationId xmlns:a16="http://schemas.microsoft.com/office/drawing/2014/main" id="{F9E9325E-DE1C-B740-0997-D54D2B116D87}"/>
              </a:ext>
            </a:extLst>
          </p:cNvPr>
          <p:cNvSpPr txBox="1"/>
          <p:nvPr/>
        </p:nvSpPr>
        <p:spPr>
          <a:xfrm>
            <a:off x="5135959" y="2656901"/>
            <a:ext cx="321039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Average $18/month in 2023</a:t>
            </a:r>
          </a:p>
        </p:txBody>
      </p:sp>
      <p:sp>
        <p:nvSpPr>
          <p:cNvPr id="14" name="TextBox 13">
            <a:extLst>
              <a:ext uri="{FF2B5EF4-FFF2-40B4-BE49-F238E27FC236}">
                <a16:creationId xmlns:a16="http://schemas.microsoft.com/office/drawing/2014/main" id="{530BCEEB-8216-2360-E0CE-9F7A6496938D}"/>
              </a:ext>
            </a:extLst>
          </p:cNvPr>
          <p:cNvSpPr txBox="1"/>
          <p:nvPr/>
        </p:nvSpPr>
        <p:spPr>
          <a:xfrm>
            <a:off x="1832548" y="3745193"/>
            <a:ext cx="331480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No additional benefits beyond TM</a:t>
            </a:r>
          </a:p>
        </p:txBody>
      </p:sp>
      <p:sp>
        <p:nvSpPr>
          <p:cNvPr id="15" name="TextBox 14">
            <a:extLst>
              <a:ext uri="{FF2B5EF4-FFF2-40B4-BE49-F238E27FC236}">
                <a16:creationId xmlns:a16="http://schemas.microsoft.com/office/drawing/2014/main" id="{0466B484-72FF-2F70-6BDE-9416D4124224}"/>
              </a:ext>
            </a:extLst>
          </p:cNvPr>
          <p:cNvSpPr txBox="1"/>
          <p:nvPr/>
        </p:nvSpPr>
        <p:spPr>
          <a:xfrm>
            <a:off x="5135958" y="3628024"/>
            <a:ext cx="337919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Often includes additional benefits (Rx, hearing, vision, dental, gym clubs,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16B9E505-2E1C-D459-165F-7935EF1269E0}"/>
              </a:ext>
            </a:extLst>
          </p:cNvPr>
          <p:cNvSpPr txBox="1"/>
          <p:nvPr/>
        </p:nvSpPr>
        <p:spPr>
          <a:xfrm>
            <a:off x="1832548" y="4262836"/>
            <a:ext cx="331480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1" i="1" u="none" strike="noStrike" kern="1200" cap="none" spc="0" normalizeH="0" baseline="0" noProof="0" dirty="0">
                <a:ln>
                  <a:noFill/>
                </a:ln>
                <a:solidFill>
                  <a:prstClr val="black"/>
                </a:solidFill>
                <a:effectLst/>
                <a:uLnTx/>
                <a:uFillTx/>
                <a:latin typeface="Calibri" panose="020F0502020204030204"/>
                <a:ea typeface="+mn-ea"/>
                <a:cs typeface="+mn-cs"/>
              </a:rPr>
              <a:t>Identical</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to Traditional Medicare</a:t>
            </a:r>
          </a:p>
        </p:txBody>
      </p:sp>
      <p:sp>
        <p:nvSpPr>
          <p:cNvPr id="18" name="TextBox 17">
            <a:extLst>
              <a:ext uri="{FF2B5EF4-FFF2-40B4-BE49-F238E27FC236}">
                <a16:creationId xmlns:a16="http://schemas.microsoft.com/office/drawing/2014/main" id="{FFDEF90B-AB63-1C00-EDA0-DFC553B72CAB}"/>
              </a:ext>
            </a:extLst>
          </p:cNvPr>
          <p:cNvSpPr txBox="1"/>
          <p:nvPr/>
        </p:nvSpPr>
        <p:spPr>
          <a:xfrm>
            <a:off x="5135959" y="4144658"/>
            <a:ext cx="3210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Smaller variable lists of “in-network” physicians and hospitals</a:t>
            </a:r>
          </a:p>
        </p:txBody>
      </p:sp>
      <p:sp>
        <p:nvSpPr>
          <p:cNvPr id="19" name="TextBox 18">
            <a:extLst>
              <a:ext uri="{FF2B5EF4-FFF2-40B4-BE49-F238E27FC236}">
                <a16:creationId xmlns:a16="http://schemas.microsoft.com/office/drawing/2014/main" id="{FB3144B7-CADC-4E5E-D150-2A58BCAEE7DE}"/>
              </a:ext>
            </a:extLst>
          </p:cNvPr>
          <p:cNvSpPr txBox="1"/>
          <p:nvPr/>
        </p:nvSpPr>
        <p:spPr>
          <a:xfrm>
            <a:off x="1832548" y="4699735"/>
            <a:ext cx="33148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Rare and only as required in TM (e.g., some hospital outpatient items)</a:t>
            </a:r>
          </a:p>
        </p:txBody>
      </p:sp>
      <p:sp>
        <p:nvSpPr>
          <p:cNvPr id="20" name="TextBox 19">
            <a:extLst>
              <a:ext uri="{FF2B5EF4-FFF2-40B4-BE49-F238E27FC236}">
                <a16:creationId xmlns:a16="http://schemas.microsoft.com/office/drawing/2014/main" id="{A32DD193-0131-83C7-47BD-2CBA4D4A435C}"/>
              </a:ext>
            </a:extLst>
          </p:cNvPr>
          <p:cNvSpPr txBox="1"/>
          <p:nvPr/>
        </p:nvSpPr>
        <p:spPr>
          <a:xfrm>
            <a:off x="5135958" y="4669377"/>
            <a:ext cx="36118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9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Typically has proprietary “Prior Authorizations”, “Step Therapy”, etc.</a:t>
            </a:r>
          </a:p>
        </p:txBody>
      </p:sp>
      <p:sp>
        <p:nvSpPr>
          <p:cNvPr id="22" name="Oval 21">
            <a:extLst>
              <a:ext uri="{FF2B5EF4-FFF2-40B4-BE49-F238E27FC236}">
                <a16:creationId xmlns:a16="http://schemas.microsoft.com/office/drawing/2014/main" id="{4E87E812-51BF-4CD9-6E26-657BA817ECBC}"/>
              </a:ext>
            </a:extLst>
          </p:cNvPr>
          <p:cNvSpPr/>
          <p:nvPr/>
        </p:nvSpPr>
        <p:spPr>
          <a:xfrm>
            <a:off x="4854539" y="2550394"/>
            <a:ext cx="3212448" cy="515264"/>
          </a:xfrm>
          <a:prstGeom prst="ellipse">
            <a:avLst/>
          </a:prstGeom>
          <a:noFill/>
          <a:ln w="762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0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D41E-5B17-C69E-BDC3-1D52A9FD68F6}"/>
              </a:ext>
            </a:extLst>
          </p:cNvPr>
          <p:cNvSpPr>
            <a:spLocks noGrp="1"/>
          </p:cNvSpPr>
          <p:nvPr>
            <p:ph type="title"/>
          </p:nvPr>
        </p:nvSpPr>
        <p:spPr/>
        <p:txBody>
          <a:bodyPr>
            <a:normAutofit/>
          </a:bodyPr>
          <a:lstStyle/>
          <a:p>
            <a:r>
              <a:rPr lang="en-US" sz="2100" dirty="0"/>
              <a:t>Protect Medicare and move closer to Medicare for All by</a:t>
            </a:r>
            <a:br>
              <a:rPr lang="en-US" dirty="0"/>
            </a:br>
            <a:r>
              <a:rPr lang="en-US" dirty="0"/>
              <a:t>Leveling the Playing Field with MA</a:t>
            </a:r>
          </a:p>
        </p:txBody>
      </p:sp>
      <p:sp>
        <p:nvSpPr>
          <p:cNvPr id="4" name="Text Placeholder 3">
            <a:extLst>
              <a:ext uri="{FF2B5EF4-FFF2-40B4-BE49-F238E27FC236}">
                <a16:creationId xmlns:a16="http://schemas.microsoft.com/office/drawing/2014/main" id="{A9334AE5-D6F2-6318-C2EE-903F56C5C31D}"/>
              </a:ext>
            </a:extLst>
          </p:cNvPr>
          <p:cNvSpPr>
            <a:spLocks noGrp="1"/>
          </p:cNvSpPr>
          <p:nvPr>
            <p:ph type="body" idx="10"/>
          </p:nvPr>
        </p:nvSpPr>
        <p:spPr/>
        <p:txBody>
          <a:bodyPr/>
          <a:lstStyle/>
          <a:p>
            <a:endParaRPr lang="en-US" dirty="0"/>
          </a:p>
        </p:txBody>
      </p:sp>
      <p:sp>
        <p:nvSpPr>
          <p:cNvPr id="7" name="Freeform 6">
            <a:extLst>
              <a:ext uri="{FF2B5EF4-FFF2-40B4-BE49-F238E27FC236}">
                <a16:creationId xmlns:a16="http://schemas.microsoft.com/office/drawing/2014/main" id="{583EED49-7906-B608-242E-D8563259003A}"/>
              </a:ext>
            </a:extLst>
          </p:cNvPr>
          <p:cNvSpPr/>
          <p:nvPr/>
        </p:nvSpPr>
        <p:spPr>
          <a:xfrm>
            <a:off x="628650" y="2258677"/>
            <a:ext cx="7886700" cy="992250"/>
          </a:xfrm>
          <a:custGeom>
            <a:avLst/>
            <a:gdLst>
              <a:gd name="connsiteX0" fmla="*/ 0 w 10515600"/>
              <a:gd name="connsiteY0" fmla="*/ 0 h 1323000"/>
              <a:gd name="connsiteX1" fmla="*/ 10515600 w 10515600"/>
              <a:gd name="connsiteY1" fmla="*/ 0 h 1323000"/>
              <a:gd name="connsiteX2" fmla="*/ 10515600 w 10515600"/>
              <a:gd name="connsiteY2" fmla="*/ 1323000 h 1323000"/>
              <a:gd name="connsiteX3" fmla="*/ 0 w 10515600"/>
              <a:gd name="connsiteY3" fmla="*/ 1323000 h 1323000"/>
              <a:gd name="connsiteX4" fmla="*/ 0 w 10515600"/>
              <a:gd name="connsiteY4" fmla="*/ 0 h 132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323000">
                <a:moveTo>
                  <a:pt x="0" y="0"/>
                </a:moveTo>
                <a:lnTo>
                  <a:pt x="10515600" y="0"/>
                </a:lnTo>
                <a:lnTo>
                  <a:pt x="10515600" y="1323000"/>
                </a:lnTo>
                <a:lnTo>
                  <a:pt x="0" y="1323000"/>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740" tIns="218694" rIns="205740" bIns="106680" numCol="1" spcCol="1270" anchor="t" anchorCtr="0">
            <a:noAutofit/>
          </a:bodyPr>
          <a:lstStyle/>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Eliminate copays and deductibles</a:t>
            </a:r>
          </a:p>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Create an out-of-pocket maximum </a:t>
            </a:r>
            <a:r>
              <a:rPr kumimoji="0" lang="en-US" sz="15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(ideally $0)</a:t>
            </a:r>
            <a:endPar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Match </a:t>
            </a:r>
            <a:r>
              <a:rPr kumimoji="0" lang="en-US" sz="1500" b="0" i="1"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or exceed </a:t>
            </a: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 benefits by including vision, hearing, dental, pharmacy, etc. </a:t>
            </a:r>
          </a:p>
        </p:txBody>
      </p:sp>
      <p:sp>
        <p:nvSpPr>
          <p:cNvPr id="8" name="Freeform 7">
            <a:extLst>
              <a:ext uri="{FF2B5EF4-FFF2-40B4-BE49-F238E27FC236}">
                <a16:creationId xmlns:a16="http://schemas.microsoft.com/office/drawing/2014/main" id="{5820E93F-0E12-E74E-704C-0A59815E190E}"/>
              </a:ext>
            </a:extLst>
          </p:cNvPr>
          <p:cNvSpPr/>
          <p:nvPr/>
        </p:nvSpPr>
        <p:spPr>
          <a:xfrm>
            <a:off x="741446" y="2103697"/>
            <a:ext cx="6434189" cy="309960"/>
          </a:xfrm>
          <a:custGeom>
            <a:avLst/>
            <a:gdLst>
              <a:gd name="connsiteX0" fmla="*/ 0 w 9093459"/>
              <a:gd name="connsiteY0" fmla="*/ 68881 h 413280"/>
              <a:gd name="connsiteX1" fmla="*/ 68881 w 9093459"/>
              <a:gd name="connsiteY1" fmla="*/ 0 h 413280"/>
              <a:gd name="connsiteX2" fmla="*/ 9024578 w 9093459"/>
              <a:gd name="connsiteY2" fmla="*/ 0 h 413280"/>
              <a:gd name="connsiteX3" fmla="*/ 9093459 w 9093459"/>
              <a:gd name="connsiteY3" fmla="*/ 68881 h 413280"/>
              <a:gd name="connsiteX4" fmla="*/ 9093459 w 9093459"/>
              <a:gd name="connsiteY4" fmla="*/ 344399 h 413280"/>
              <a:gd name="connsiteX5" fmla="*/ 9024578 w 9093459"/>
              <a:gd name="connsiteY5" fmla="*/ 413280 h 413280"/>
              <a:gd name="connsiteX6" fmla="*/ 68881 w 9093459"/>
              <a:gd name="connsiteY6" fmla="*/ 413280 h 413280"/>
              <a:gd name="connsiteX7" fmla="*/ 0 w 9093459"/>
              <a:gd name="connsiteY7" fmla="*/ 344399 h 413280"/>
              <a:gd name="connsiteX8" fmla="*/ 0 w 9093459"/>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3459" h="413280">
                <a:moveTo>
                  <a:pt x="0" y="68881"/>
                </a:moveTo>
                <a:cubicBezTo>
                  <a:pt x="0" y="30839"/>
                  <a:pt x="30839" y="0"/>
                  <a:pt x="68881" y="0"/>
                </a:cubicBezTo>
                <a:lnTo>
                  <a:pt x="9024578" y="0"/>
                </a:lnTo>
                <a:cubicBezTo>
                  <a:pt x="9062620" y="0"/>
                  <a:pt x="9093459" y="30839"/>
                  <a:pt x="9093459" y="68881"/>
                </a:cubicBezTo>
                <a:lnTo>
                  <a:pt x="9093459" y="344399"/>
                </a:lnTo>
                <a:cubicBezTo>
                  <a:pt x="9093459" y="382441"/>
                  <a:pt x="9062620" y="413280"/>
                  <a:pt x="9024578"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800" tIns="15131" rIns="223800" bIns="15131"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Improve Traditional Medicare</a:t>
            </a:r>
          </a:p>
        </p:txBody>
      </p:sp>
      <p:sp>
        <p:nvSpPr>
          <p:cNvPr id="9" name="Freeform 8">
            <a:extLst>
              <a:ext uri="{FF2B5EF4-FFF2-40B4-BE49-F238E27FC236}">
                <a16:creationId xmlns:a16="http://schemas.microsoft.com/office/drawing/2014/main" id="{D17C4139-43EB-2A1D-B6D7-EE62CCB7A6D7}"/>
              </a:ext>
            </a:extLst>
          </p:cNvPr>
          <p:cNvSpPr/>
          <p:nvPr/>
        </p:nvSpPr>
        <p:spPr>
          <a:xfrm>
            <a:off x="628650" y="3511373"/>
            <a:ext cx="7886700" cy="760725"/>
          </a:xfrm>
          <a:custGeom>
            <a:avLst/>
            <a:gdLst>
              <a:gd name="connsiteX0" fmla="*/ 0 w 10515600"/>
              <a:gd name="connsiteY0" fmla="*/ 0 h 1014300"/>
              <a:gd name="connsiteX1" fmla="*/ 10515600 w 10515600"/>
              <a:gd name="connsiteY1" fmla="*/ 0 h 1014300"/>
              <a:gd name="connsiteX2" fmla="*/ 10515600 w 10515600"/>
              <a:gd name="connsiteY2" fmla="*/ 1014300 h 1014300"/>
              <a:gd name="connsiteX3" fmla="*/ 0 w 10515600"/>
              <a:gd name="connsiteY3" fmla="*/ 1014300 h 1014300"/>
              <a:gd name="connsiteX4" fmla="*/ 0 w 10515600"/>
              <a:gd name="connsiteY4" fmla="*/ 0 h 10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014300">
                <a:moveTo>
                  <a:pt x="0" y="0"/>
                </a:moveTo>
                <a:lnTo>
                  <a:pt x="10515600" y="0"/>
                </a:lnTo>
                <a:lnTo>
                  <a:pt x="10515600" y="1014300"/>
                </a:lnTo>
                <a:lnTo>
                  <a:pt x="0" y="1014300"/>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740" tIns="218694" rIns="205740" bIns="106680" numCol="1" spcCol="1270" anchor="t" anchorCtr="0">
            <a:noAutofit/>
          </a:bodyPr>
          <a:lstStyle/>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Lifetime “Guaranteed Issue” in all states </a:t>
            </a:r>
          </a:p>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Lifetime “Community Rating” in all states</a:t>
            </a:r>
          </a:p>
        </p:txBody>
      </p:sp>
      <p:sp>
        <p:nvSpPr>
          <p:cNvPr id="10" name="Freeform 9">
            <a:extLst>
              <a:ext uri="{FF2B5EF4-FFF2-40B4-BE49-F238E27FC236}">
                <a16:creationId xmlns:a16="http://schemas.microsoft.com/office/drawing/2014/main" id="{F2BD83C6-609E-3539-D664-E3F1DE440884}"/>
              </a:ext>
            </a:extLst>
          </p:cNvPr>
          <p:cNvSpPr/>
          <p:nvPr/>
        </p:nvSpPr>
        <p:spPr>
          <a:xfrm>
            <a:off x="741445" y="3356393"/>
            <a:ext cx="6434189" cy="309960"/>
          </a:xfrm>
          <a:custGeom>
            <a:avLst/>
            <a:gdLst>
              <a:gd name="connsiteX0" fmla="*/ 0 w 7837760"/>
              <a:gd name="connsiteY0" fmla="*/ 68881 h 413280"/>
              <a:gd name="connsiteX1" fmla="*/ 68881 w 7837760"/>
              <a:gd name="connsiteY1" fmla="*/ 0 h 413280"/>
              <a:gd name="connsiteX2" fmla="*/ 7768879 w 7837760"/>
              <a:gd name="connsiteY2" fmla="*/ 0 h 413280"/>
              <a:gd name="connsiteX3" fmla="*/ 7837760 w 7837760"/>
              <a:gd name="connsiteY3" fmla="*/ 68881 h 413280"/>
              <a:gd name="connsiteX4" fmla="*/ 7837760 w 7837760"/>
              <a:gd name="connsiteY4" fmla="*/ 344399 h 413280"/>
              <a:gd name="connsiteX5" fmla="*/ 7768879 w 7837760"/>
              <a:gd name="connsiteY5" fmla="*/ 413280 h 413280"/>
              <a:gd name="connsiteX6" fmla="*/ 68881 w 7837760"/>
              <a:gd name="connsiteY6" fmla="*/ 413280 h 413280"/>
              <a:gd name="connsiteX7" fmla="*/ 0 w 7837760"/>
              <a:gd name="connsiteY7" fmla="*/ 344399 h 413280"/>
              <a:gd name="connsiteX8" fmla="*/ 0 w 7837760"/>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7760" h="413280">
                <a:moveTo>
                  <a:pt x="0" y="68881"/>
                </a:moveTo>
                <a:cubicBezTo>
                  <a:pt x="0" y="30839"/>
                  <a:pt x="30839" y="0"/>
                  <a:pt x="68881" y="0"/>
                </a:cubicBezTo>
                <a:lnTo>
                  <a:pt x="7768879" y="0"/>
                </a:lnTo>
                <a:cubicBezTo>
                  <a:pt x="7806921" y="0"/>
                  <a:pt x="7837760" y="30839"/>
                  <a:pt x="7837760" y="68881"/>
                </a:cubicBezTo>
                <a:lnTo>
                  <a:pt x="7837760" y="344399"/>
                </a:lnTo>
                <a:cubicBezTo>
                  <a:pt x="7837760" y="382441"/>
                  <a:pt x="7806921" y="413280"/>
                  <a:pt x="7768879"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800" tIns="15131" rIns="223800" bIns="15131"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Expand ACA’s patient protections to Medigap</a:t>
            </a:r>
          </a:p>
        </p:txBody>
      </p:sp>
      <p:sp>
        <p:nvSpPr>
          <p:cNvPr id="11" name="Freeform 10">
            <a:extLst>
              <a:ext uri="{FF2B5EF4-FFF2-40B4-BE49-F238E27FC236}">
                <a16:creationId xmlns:a16="http://schemas.microsoft.com/office/drawing/2014/main" id="{5C01542E-BC23-A354-D50A-CAAE9AEE6F0D}"/>
              </a:ext>
            </a:extLst>
          </p:cNvPr>
          <p:cNvSpPr/>
          <p:nvPr/>
        </p:nvSpPr>
        <p:spPr>
          <a:xfrm>
            <a:off x="628650" y="4532545"/>
            <a:ext cx="7886700" cy="760725"/>
          </a:xfrm>
          <a:custGeom>
            <a:avLst/>
            <a:gdLst>
              <a:gd name="connsiteX0" fmla="*/ 0 w 10515600"/>
              <a:gd name="connsiteY0" fmla="*/ 0 h 1014300"/>
              <a:gd name="connsiteX1" fmla="*/ 10515600 w 10515600"/>
              <a:gd name="connsiteY1" fmla="*/ 0 h 1014300"/>
              <a:gd name="connsiteX2" fmla="*/ 10515600 w 10515600"/>
              <a:gd name="connsiteY2" fmla="*/ 1014300 h 1014300"/>
              <a:gd name="connsiteX3" fmla="*/ 0 w 10515600"/>
              <a:gd name="connsiteY3" fmla="*/ 1014300 h 1014300"/>
              <a:gd name="connsiteX4" fmla="*/ 0 w 10515600"/>
              <a:gd name="connsiteY4" fmla="*/ 0 h 10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014300">
                <a:moveTo>
                  <a:pt x="0" y="0"/>
                </a:moveTo>
                <a:lnTo>
                  <a:pt x="10515600" y="0"/>
                </a:lnTo>
                <a:lnTo>
                  <a:pt x="10515600" y="1014300"/>
                </a:lnTo>
                <a:lnTo>
                  <a:pt x="0" y="1014300"/>
                </a:lnTo>
                <a:lnTo>
                  <a:pt x="0" y="0"/>
                </a:lnTo>
                <a:close/>
              </a:path>
            </a:pathLst>
          </a:custGeom>
          <a:solidFill>
            <a:schemeClr val="lt1">
              <a:hueOff val="0"/>
              <a:satOff val="0"/>
              <a:lumOff val="0"/>
            </a:scheme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740" tIns="218694" rIns="205740" bIns="106680" numCol="1" spcCol="1270" anchor="t" anchorCtr="0">
            <a:noAutofit/>
          </a:bodyPr>
          <a:lstStyle/>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Prohibit the use of secret utilization rules in MA</a:t>
            </a:r>
          </a:p>
          <a:p>
            <a:pPr marL="171450" marR="0" lvl="1" indent="-17145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Exclude fraudulent companies from MA</a:t>
            </a:r>
          </a:p>
        </p:txBody>
      </p:sp>
      <p:sp>
        <p:nvSpPr>
          <p:cNvPr id="12" name="Freeform 11">
            <a:extLst>
              <a:ext uri="{FF2B5EF4-FFF2-40B4-BE49-F238E27FC236}">
                <a16:creationId xmlns:a16="http://schemas.microsoft.com/office/drawing/2014/main" id="{56FA221F-828F-8FCE-E683-6D095C404FBA}"/>
              </a:ext>
            </a:extLst>
          </p:cNvPr>
          <p:cNvSpPr/>
          <p:nvPr/>
        </p:nvSpPr>
        <p:spPr>
          <a:xfrm>
            <a:off x="741446" y="4377565"/>
            <a:ext cx="6434189" cy="309960"/>
          </a:xfrm>
          <a:custGeom>
            <a:avLst/>
            <a:gdLst>
              <a:gd name="connsiteX0" fmla="*/ 0 w 9093459"/>
              <a:gd name="connsiteY0" fmla="*/ 68881 h 413280"/>
              <a:gd name="connsiteX1" fmla="*/ 68881 w 9093459"/>
              <a:gd name="connsiteY1" fmla="*/ 0 h 413280"/>
              <a:gd name="connsiteX2" fmla="*/ 9024578 w 9093459"/>
              <a:gd name="connsiteY2" fmla="*/ 0 h 413280"/>
              <a:gd name="connsiteX3" fmla="*/ 9093459 w 9093459"/>
              <a:gd name="connsiteY3" fmla="*/ 68881 h 413280"/>
              <a:gd name="connsiteX4" fmla="*/ 9093459 w 9093459"/>
              <a:gd name="connsiteY4" fmla="*/ 344399 h 413280"/>
              <a:gd name="connsiteX5" fmla="*/ 9024578 w 9093459"/>
              <a:gd name="connsiteY5" fmla="*/ 413280 h 413280"/>
              <a:gd name="connsiteX6" fmla="*/ 68881 w 9093459"/>
              <a:gd name="connsiteY6" fmla="*/ 413280 h 413280"/>
              <a:gd name="connsiteX7" fmla="*/ 0 w 9093459"/>
              <a:gd name="connsiteY7" fmla="*/ 344399 h 413280"/>
              <a:gd name="connsiteX8" fmla="*/ 0 w 9093459"/>
              <a:gd name="connsiteY8" fmla="*/ 68881 h 4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3459" h="413280">
                <a:moveTo>
                  <a:pt x="0" y="68881"/>
                </a:moveTo>
                <a:cubicBezTo>
                  <a:pt x="0" y="30839"/>
                  <a:pt x="30839" y="0"/>
                  <a:pt x="68881" y="0"/>
                </a:cubicBezTo>
                <a:lnTo>
                  <a:pt x="9024578" y="0"/>
                </a:lnTo>
                <a:cubicBezTo>
                  <a:pt x="9062620" y="0"/>
                  <a:pt x="9093459" y="30839"/>
                  <a:pt x="9093459" y="68881"/>
                </a:cubicBezTo>
                <a:lnTo>
                  <a:pt x="9093459" y="344399"/>
                </a:lnTo>
                <a:cubicBezTo>
                  <a:pt x="9093459" y="382441"/>
                  <a:pt x="9062620" y="413280"/>
                  <a:pt x="9024578" y="413280"/>
                </a:cubicBezTo>
                <a:lnTo>
                  <a:pt x="68881" y="413280"/>
                </a:lnTo>
                <a:cubicBezTo>
                  <a:pt x="30839" y="413280"/>
                  <a:pt x="0" y="382441"/>
                  <a:pt x="0" y="344399"/>
                </a:cubicBezTo>
                <a:lnTo>
                  <a:pt x="0" y="6888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800" tIns="15131" rIns="223800" bIns="15131"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Strengthen patient protections in Medicare Advantage</a:t>
            </a:r>
          </a:p>
        </p:txBody>
      </p:sp>
    </p:spTree>
    <p:extLst>
      <p:ext uri="{BB962C8B-B14F-4D97-AF65-F5344CB8AC3E}">
        <p14:creationId xmlns:p14="http://schemas.microsoft.com/office/powerpoint/2010/main" val="3359376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54306" name="Picture 2">
            <a:extLst>
              <a:ext uri="{FF2B5EF4-FFF2-40B4-BE49-F238E27FC236}">
                <a16:creationId xmlns:a16="http://schemas.microsoft.com/office/drawing/2014/main" id="{4784E259-E55E-4CC0-807D-13468CACE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a:extLst>
              <a:ext uri="{FF2B5EF4-FFF2-40B4-BE49-F238E27FC236}">
                <a16:creationId xmlns:a16="http://schemas.microsoft.com/office/drawing/2014/main" id="{7A604911-1E30-C5BE-45A6-461B4BF64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a:extLst>
              <a:ext uri="{FF2B5EF4-FFF2-40B4-BE49-F238E27FC236}">
                <a16:creationId xmlns:a16="http://schemas.microsoft.com/office/drawing/2014/main" id="{9013B64D-1597-D659-2C24-D125668FF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4B31E-C682-8E5D-52A2-AD16A7AA43C0}"/>
              </a:ext>
            </a:extLst>
          </p:cNvPr>
          <p:cNvPicPr>
            <a:picLocks noChangeAspect="1"/>
          </p:cNvPicPr>
          <p:nvPr/>
        </p:nvPicPr>
        <p:blipFill rotWithShape="1">
          <a:blip r:embed="rId2"/>
          <a:srcRect t="16860" b="26942"/>
          <a:stretch/>
        </p:blipFill>
        <p:spPr>
          <a:xfrm>
            <a:off x="0" y="487884"/>
            <a:ext cx="9144000" cy="2890487"/>
          </a:xfrm>
          <a:prstGeom prst="rect">
            <a:avLst/>
          </a:prstGeom>
        </p:spPr>
      </p:pic>
      <p:pic>
        <p:nvPicPr>
          <p:cNvPr id="5" name="Picture 4">
            <a:extLst>
              <a:ext uri="{FF2B5EF4-FFF2-40B4-BE49-F238E27FC236}">
                <a16:creationId xmlns:a16="http://schemas.microsoft.com/office/drawing/2014/main" id="{898FFB0E-A782-EF9B-9818-FFAAFFE5A766}"/>
              </a:ext>
            </a:extLst>
          </p:cNvPr>
          <p:cNvPicPr>
            <a:picLocks noChangeAspect="1"/>
          </p:cNvPicPr>
          <p:nvPr/>
        </p:nvPicPr>
        <p:blipFill rotWithShape="1">
          <a:blip r:embed="rId3"/>
          <a:srcRect t="30939" b="20500"/>
          <a:stretch/>
        </p:blipFill>
        <p:spPr>
          <a:xfrm>
            <a:off x="0" y="3378370"/>
            <a:ext cx="9144000" cy="2715583"/>
          </a:xfrm>
          <a:prstGeom prst="rect">
            <a:avLst/>
          </a:prstGeom>
        </p:spPr>
      </p:pic>
    </p:spTree>
    <p:extLst>
      <p:ext uri="{BB962C8B-B14F-4D97-AF65-F5344CB8AC3E}">
        <p14:creationId xmlns:p14="http://schemas.microsoft.com/office/powerpoint/2010/main" val="3715752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n-US" dirty="0"/>
              <a:t>Utilize Market to Accomplish  Health Care System Goals</a:t>
            </a:r>
          </a:p>
        </p:txBody>
      </p:sp>
      <p:sp>
        <p:nvSpPr>
          <p:cNvPr id="12291" name="Rectangle 3"/>
          <p:cNvSpPr>
            <a:spLocks noGrp="1" noChangeArrowheads="1"/>
          </p:cNvSpPr>
          <p:nvPr>
            <p:ph type="body" sz="half" idx="1"/>
          </p:nvPr>
        </p:nvSpPr>
        <p:spPr>
          <a:xfrm>
            <a:off x="1543050" y="1895475"/>
            <a:ext cx="2857500" cy="3067050"/>
          </a:xfrm>
        </p:spPr>
        <p:txBody>
          <a:bodyPr/>
          <a:lstStyle/>
          <a:p>
            <a:r>
              <a:rPr lang="en-US" sz="2100" dirty="0"/>
              <a:t>Case Study:</a:t>
            </a:r>
          </a:p>
        </p:txBody>
      </p:sp>
      <p:pic>
        <p:nvPicPr>
          <p:cNvPr id="12292" name="Picture 4" descr="j030939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85900" y="2377151"/>
            <a:ext cx="5943600" cy="2800350"/>
          </a:xfrm>
          <a:gradFill>
            <a:gsLst>
              <a:gs pos="0">
                <a:schemeClr val="bg1">
                  <a:lumMod val="75000"/>
                </a:schemeClr>
              </a:gs>
              <a:gs pos="50000">
                <a:schemeClr val="bg1">
                  <a:lumMod val="90000"/>
                </a:schemeClr>
              </a:gs>
              <a:gs pos="100000">
                <a:srgbClr val="D8E4BC"/>
              </a:gs>
            </a:gsLst>
            <a:lin ang="5400000" scaled="0"/>
          </a:gradFill>
        </p:spPr>
      </p:pic>
    </p:spTree>
    <p:extLst>
      <p:ext uri="{BB962C8B-B14F-4D97-AF65-F5344CB8AC3E}">
        <p14:creationId xmlns:p14="http://schemas.microsoft.com/office/powerpoint/2010/main" val="38597887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1973" y="2234674"/>
            <a:ext cx="4738955" cy="642938"/>
          </a:xfrm>
        </p:spPr>
        <p:txBody>
          <a:bodyPr>
            <a:normAutofit fontScale="90000"/>
          </a:bodyPr>
          <a:lstStyle/>
          <a:p>
            <a:r>
              <a:rPr lang="en-US" dirty="0"/>
              <a:t>	WHEN DO WE WANT IT ?</a:t>
            </a:r>
            <a:br>
              <a:rPr lang="en-US" dirty="0"/>
            </a:br>
            <a:br>
              <a:rPr lang="en-US" dirty="0"/>
            </a:br>
            <a:br>
              <a:rPr lang="en-US" dirty="0"/>
            </a:br>
            <a:endParaRPr lang="en-US" sz="6019" dirty="0">
              <a:solidFill>
                <a:schemeClr val="accent4"/>
              </a:solidFill>
              <a:effectLst>
                <a:outerShdw blurRad="38100" dist="38100" dir="2700000" algn="tl">
                  <a:srgbClr val="000000">
                    <a:alpha val="43137"/>
                  </a:srgbClr>
                </a:outerShdw>
              </a:effectLst>
              <a:latin typeface="Algerian" panose="04020705040A02060702" pitchFamily="82" charset="0"/>
            </a:endParaRPr>
          </a:p>
        </p:txBody>
      </p:sp>
      <p:sp>
        <p:nvSpPr>
          <p:cNvPr id="3" name="TextBox 2"/>
          <p:cNvSpPr txBox="1"/>
          <p:nvPr/>
        </p:nvSpPr>
        <p:spPr>
          <a:xfrm>
            <a:off x="3682056" y="2214477"/>
            <a:ext cx="1579278" cy="923330"/>
          </a:xfrm>
          <a:prstGeom prst="rect">
            <a:avLst/>
          </a:prstGeom>
          <a:noFill/>
        </p:spPr>
        <p:txBody>
          <a:bodyPr wrap="none" rtlCol="0" anchor="ctr">
            <a:spAutoFit/>
          </a:bodyPr>
          <a:lstStyle/>
          <a:p>
            <a:pPr eaLnBrk="0" fontAlgn="base" hangingPunct="0">
              <a:spcBef>
                <a:spcPct val="0"/>
              </a:spcBef>
              <a:spcAft>
                <a:spcPct val="0"/>
              </a:spcAft>
            </a:pPr>
            <a:r>
              <a:rPr lang="en-US" sz="5400" dirty="0">
                <a:solidFill>
                  <a:srgbClr val="C00000"/>
                </a:solidFill>
                <a:effectLst>
                  <a:outerShdw blurRad="38100" dist="38100" dir="2700000" algn="tl">
                    <a:srgbClr val="000000">
                      <a:alpha val="43137"/>
                    </a:srgbClr>
                  </a:outerShdw>
                </a:effectLst>
                <a:latin typeface="Algerian" panose="04020705040A02060702" pitchFamily="82" charset="0"/>
                <a:ea typeface="ＭＳ Ｐゴシック" charset="0"/>
              </a:rPr>
              <a:t>NOW</a:t>
            </a:r>
            <a:endParaRPr lang="en-US" sz="1125" dirty="0">
              <a:solidFill>
                <a:srgbClr val="003300"/>
              </a:solidFill>
              <a:latin typeface="Franklin Gothic Book"/>
              <a:ea typeface="ＭＳ Ｐゴシック" charset="0"/>
              <a:cs typeface="Franklin Gothic Book"/>
            </a:endParaRPr>
          </a:p>
        </p:txBody>
      </p:sp>
      <p:pic>
        <p:nvPicPr>
          <p:cNvPr id="5" name="Picture 4"/>
          <p:cNvPicPr>
            <a:picLocks noChangeAspect="1"/>
          </p:cNvPicPr>
          <p:nvPr/>
        </p:nvPicPr>
        <p:blipFill>
          <a:blip r:embed="rId2"/>
          <a:stretch>
            <a:fillRect/>
          </a:stretch>
        </p:blipFill>
        <p:spPr>
          <a:xfrm>
            <a:off x="2407444" y="3214687"/>
            <a:ext cx="4757738" cy="2614613"/>
          </a:xfrm>
          <a:prstGeom prst="rect">
            <a:avLst/>
          </a:prstGeom>
        </p:spPr>
      </p:pic>
    </p:spTree>
    <p:extLst>
      <p:ext uri="{BB962C8B-B14F-4D97-AF65-F5344CB8AC3E}">
        <p14:creationId xmlns:p14="http://schemas.microsoft.com/office/powerpoint/2010/main" val="2011512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dirty="0"/>
              <a:t>Acknowledgements</a:t>
            </a:r>
          </a:p>
        </p:txBody>
      </p:sp>
      <p:pic>
        <p:nvPicPr>
          <p:cNvPr id="72707" name="Picture 5" descr="PNHPlog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11270" y="4678870"/>
            <a:ext cx="4844729" cy="1265635"/>
          </a:xfrm>
          <a:noFill/>
        </p:spPr>
      </p:pic>
      <p:sp>
        <p:nvSpPr>
          <p:cNvPr id="72708" name="Text Box 8"/>
          <p:cNvSpPr txBox="1">
            <a:spLocks noChangeArrowheads="1"/>
          </p:cNvSpPr>
          <p:nvPr/>
        </p:nvSpPr>
        <p:spPr bwMode="auto">
          <a:xfrm>
            <a:off x="1271394" y="1539549"/>
            <a:ext cx="425437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r>
              <a:rPr lang="en-US" sz="1800" b="1" dirty="0">
                <a:solidFill>
                  <a:srgbClr val="002060"/>
                </a:solidFill>
                <a:ea typeface="ＭＳ Ｐゴシック" charset="0"/>
              </a:rPr>
              <a:t>THANKS</a:t>
            </a:r>
          </a:p>
          <a:p>
            <a:pPr eaLnBrk="0" fontAlgn="base" hangingPunct="0">
              <a:spcBef>
                <a:spcPct val="0"/>
              </a:spcBef>
              <a:spcAft>
                <a:spcPct val="0"/>
              </a:spcAft>
              <a:buClrTx/>
              <a:buNone/>
            </a:pPr>
            <a:r>
              <a:rPr lang="en-US" sz="1800" b="1" dirty="0">
                <a:solidFill>
                  <a:srgbClr val="002060"/>
                </a:solidFill>
                <a:ea typeface="ＭＳ Ｐゴシック" charset="0"/>
              </a:rPr>
              <a:t>To my many colleagues that have allowed</a:t>
            </a:r>
          </a:p>
          <a:p>
            <a:pPr eaLnBrk="0" fontAlgn="base" hangingPunct="0">
              <a:spcBef>
                <a:spcPct val="0"/>
              </a:spcBef>
              <a:spcAft>
                <a:spcPct val="0"/>
              </a:spcAft>
              <a:buClrTx/>
              <a:buNone/>
            </a:pPr>
            <a:r>
              <a:rPr lang="en-US" sz="1800" b="1" dirty="0">
                <a:solidFill>
                  <a:srgbClr val="002060"/>
                </a:solidFill>
                <a:ea typeface="ＭＳ Ｐゴシック" charset="0"/>
              </a:rPr>
              <a:t>my appropriation and editing </a:t>
            </a:r>
          </a:p>
          <a:p>
            <a:pPr eaLnBrk="0" fontAlgn="base" hangingPunct="0">
              <a:spcBef>
                <a:spcPct val="0"/>
              </a:spcBef>
              <a:spcAft>
                <a:spcPct val="0"/>
              </a:spcAft>
              <a:buClrTx/>
              <a:buNone/>
            </a:pPr>
            <a:r>
              <a:rPr lang="en-US" sz="1800" b="1" dirty="0">
                <a:solidFill>
                  <a:srgbClr val="002060"/>
                </a:solidFill>
                <a:ea typeface="ＭＳ Ｐゴシック" charset="0"/>
              </a:rPr>
              <a:t>of their slides</a:t>
            </a:r>
          </a:p>
          <a:p>
            <a:pPr eaLnBrk="0" fontAlgn="base" hangingPunct="0">
              <a:spcBef>
                <a:spcPct val="0"/>
              </a:spcBef>
              <a:spcAft>
                <a:spcPct val="0"/>
              </a:spcAft>
              <a:buClrTx/>
              <a:buNone/>
            </a:pPr>
            <a:r>
              <a:rPr lang="en-US" sz="1800" b="1" dirty="0">
                <a:solidFill>
                  <a:srgbClr val="002060"/>
                </a:solidFill>
                <a:ea typeface="ＭＳ Ｐゴシック" charset="0"/>
              </a:rPr>
              <a:t>Including </a:t>
            </a:r>
          </a:p>
          <a:p>
            <a:pPr eaLnBrk="0" fontAlgn="base" hangingPunct="0">
              <a:spcBef>
                <a:spcPct val="0"/>
              </a:spcBef>
              <a:spcAft>
                <a:spcPct val="0"/>
              </a:spcAft>
              <a:buClrTx/>
              <a:buNone/>
            </a:pPr>
            <a:r>
              <a:rPr lang="de-DE" sz="1500" b="1" dirty="0">
                <a:solidFill>
                  <a:srgbClr val="002060"/>
                </a:solidFill>
                <a:ea typeface="ＭＳ Ｐゴシック" charset="0"/>
              </a:rPr>
              <a:t>Richard L. Dressler, M.D., M.P.H</a:t>
            </a:r>
            <a:r>
              <a:rPr lang="de-DE" sz="1800" b="1" dirty="0">
                <a:solidFill>
                  <a:srgbClr val="002060"/>
                </a:solidFill>
                <a:ea typeface="ＭＳ Ｐゴシック" charset="0"/>
              </a:rPr>
              <a:t>.</a:t>
            </a:r>
          </a:p>
          <a:p>
            <a:pPr eaLnBrk="0" fontAlgn="base" hangingPunct="0">
              <a:spcBef>
                <a:spcPct val="0"/>
              </a:spcBef>
              <a:spcAft>
                <a:spcPct val="0"/>
              </a:spcAft>
              <a:buClrTx/>
              <a:buNone/>
            </a:pPr>
            <a:r>
              <a:rPr lang="de-DE" sz="1800" b="1" dirty="0">
                <a:solidFill>
                  <a:srgbClr val="002060"/>
                </a:solidFill>
                <a:ea typeface="ＭＳ Ｐゴシック" charset="0"/>
              </a:rPr>
              <a:t>Josh.Faucher</a:t>
            </a:r>
          </a:p>
          <a:p>
            <a:pPr eaLnBrk="0" fontAlgn="base" hangingPunct="0">
              <a:spcBef>
                <a:spcPct val="0"/>
              </a:spcBef>
              <a:spcAft>
                <a:spcPct val="0"/>
              </a:spcAft>
              <a:buClrTx/>
              <a:buNone/>
            </a:pPr>
            <a:r>
              <a:rPr lang="de-DE" sz="1800" b="1" dirty="0">
                <a:solidFill>
                  <a:srgbClr val="002060"/>
                </a:solidFill>
                <a:ea typeface="ＭＳ Ｐゴシック" charset="0"/>
              </a:rPr>
              <a:t>Adam Gaffney, MD MPH</a:t>
            </a:r>
          </a:p>
          <a:p>
            <a:pPr eaLnBrk="0" fontAlgn="base" hangingPunct="0">
              <a:spcBef>
                <a:spcPct val="0"/>
              </a:spcBef>
              <a:spcAft>
                <a:spcPct val="0"/>
              </a:spcAft>
              <a:buClrTx/>
              <a:buNone/>
            </a:pPr>
            <a:r>
              <a:rPr lang="de-DE" sz="1800" b="1" dirty="0">
                <a:solidFill>
                  <a:srgbClr val="002060"/>
                </a:solidFill>
                <a:ea typeface="ＭＳ Ｐゴシック" charset="0"/>
              </a:rPr>
              <a:t>Ed Weisbart MD</a:t>
            </a:r>
          </a:p>
          <a:p>
            <a:pPr eaLnBrk="0" fontAlgn="base" hangingPunct="0">
              <a:spcBef>
                <a:spcPct val="0"/>
              </a:spcBef>
              <a:spcAft>
                <a:spcPct val="0"/>
              </a:spcAft>
              <a:buClrTx/>
              <a:buNone/>
            </a:pPr>
            <a:r>
              <a:rPr lang="de-DE" sz="1800" b="1" dirty="0">
                <a:solidFill>
                  <a:srgbClr val="002060"/>
                </a:solidFill>
                <a:ea typeface="ＭＳ Ｐゴシック" charset="0"/>
              </a:rPr>
              <a:t>Naiomi Swede</a:t>
            </a:r>
          </a:p>
          <a:p>
            <a:pPr eaLnBrk="0" fontAlgn="base" hangingPunct="0">
              <a:spcBef>
                <a:spcPct val="0"/>
              </a:spcBef>
              <a:spcAft>
                <a:spcPct val="0"/>
              </a:spcAft>
              <a:buClrTx/>
              <a:buNone/>
            </a:pPr>
            <a:endParaRPr lang="en-US" sz="1800" b="1" dirty="0">
              <a:solidFill>
                <a:srgbClr val="002060"/>
              </a:solidFill>
              <a:ea typeface="ＭＳ Ｐゴシック" charset="0"/>
            </a:endParaRPr>
          </a:p>
          <a:p>
            <a:pPr eaLnBrk="0" fontAlgn="base" hangingPunct="0">
              <a:spcBef>
                <a:spcPct val="0"/>
              </a:spcBef>
              <a:spcAft>
                <a:spcPct val="0"/>
              </a:spcAft>
              <a:buClrTx/>
              <a:buNone/>
            </a:pPr>
            <a:r>
              <a:rPr lang="en-US" sz="1800" b="1" dirty="0">
                <a:solidFill>
                  <a:srgbClr val="002060"/>
                </a:solidFill>
                <a:ea typeface="ＭＳ Ｐゴシック" charset="0"/>
              </a:rPr>
              <a:t>And to: </a:t>
            </a:r>
          </a:p>
        </p:txBody>
      </p:sp>
      <p:pic>
        <p:nvPicPr>
          <p:cNvPr id="72709" name="Picture 6" descr="C:\Program Files\Microsoft Office\Media\CntCD1\ClipArt1\j0078829.wm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7106" y="2765304"/>
            <a:ext cx="2905125" cy="145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487F16E-0D2A-FCC2-CC48-3B71BC43B657}"/>
              </a:ext>
            </a:extLst>
          </p:cNvPr>
          <p:cNvSpPr txBox="1"/>
          <p:nvPr/>
        </p:nvSpPr>
        <p:spPr>
          <a:xfrm>
            <a:off x="3611270" y="6146790"/>
            <a:ext cx="2740964" cy="400110"/>
          </a:xfrm>
          <a:prstGeom prst="rect">
            <a:avLst/>
          </a:prstGeom>
          <a:noFill/>
        </p:spPr>
        <p:txBody>
          <a:bodyPr wrap="square" rtlCol="0" anchor="ctr">
            <a:spAutoFit/>
          </a:bodyPr>
          <a:lstStyle/>
          <a:p>
            <a:r>
              <a:rPr lang="en-US" sz="2000" dirty="0">
                <a:solidFill>
                  <a:schemeClr val="bg1"/>
                </a:solidFill>
                <a:latin typeface="Franklin Gothic Book"/>
                <a:cs typeface="Franklin Gothic Book"/>
              </a:rPr>
              <a:t>www.PNHP.org</a:t>
            </a:r>
          </a:p>
        </p:txBody>
      </p:sp>
    </p:spTree>
    <p:extLst>
      <p:ext uri="{BB962C8B-B14F-4D97-AF65-F5344CB8AC3E}">
        <p14:creationId xmlns:p14="http://schemas.microsoft.com/office/powerpoint/2010/main" val="37527015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r>
              <a:rPr lang="en-US" altLang="en-US" sz="3000" dirty="0"/>
              <a:t>Market Defined Goals</a:t>
            </a:r>
          </a:p>
        </p:txBody>
      </p:sp>
      <p:sp>
        <p:nvSpPr>
          <p:cNvPr id="5123" name="Rectangle 3"/>
          <p:cNvSpPr>
            <a:spLocks noGrp="1" noChangeArrowheads="1"/>
          </p:cNvSpPr>
          <p:nvPr>
            <p:ph idx="1"/>
          </p:nvPr>
        </p:nvSpPr>
        <p:spPr>
          <a:xfrm>
            <a:off x="1321314" y="2075914"/>
            <a:ext cx="6501372" cy="1371600"/>
          </a:xfrm>
        </p:spPr>
        <p:txBody>
          <a:bodyPr>
            <a:noAutofit/>
          </a:bodyPr>
          <a:lstStyle/>
          <a:p>
            <a:pPr>
              <a:lnSpc>
                <a:spcPct val="90000"/>
              </a:lnSpc>
            </a:pPr>
            <a:r>
              <a:rPr lang="en-US" altLang="en-US" sz="1800" dirty="0"/>
              <a:t>Creation of medical care treatment service commodities for sale in a market based on demand.</a:t>
            </a:r>
          </a:p>
          <a:p>
            <a:pPr>
              <a:lnSpc>
                <a:spcPct val="90000"/>
              </a:lnSpc>
            </a:pPr>
            <a:endParaRPr lang="en-US" altLang="en-US" sz="1800" dirty="0"/>
          </a:p>
          <a:p>
            <a:pPr>
              <a:lnSpc>
                <a:spcPct val="90000"/>
              </a:lnSpc>
            </a:pPr>
            <a:endParaRPr lang="en-US" altLang="en-US" sz="1800" dirty="0"/>
          </a:p>
          <a:p>
            <a:pPr>
              <a:lnSpc>
                <a:spcPct val="90000"/>
              </a:lnSpc>
            </a:pPr>
            <a:r>
              <a:rPr lang="en-US" altLang="en-US" sz="1800" dirty="0"/>
              <a:t>Magnitude of market demand based on prevalence and severity of Illness, complexity of treatment, and</a:t>
            </a:r>
          </a:p>
          <a:p>
            <a:pPr>
              <a:lnSpc>
                <a:spcPct val="90000"/>
              </a:lnSpc>
              <a:buFontTx/>
              <a:buNone/>
            </a:pPr>
            <a:r>
              <a:rPr lang="en-US" altLang="en-US" sz="1800" dirty="0"/>
              <a:t>	purchasing capacity of the consumer.</a:t>
            </a:r>
          </a:p>
          <a:p>
            <a:pPr>
              <a:lnSpc>
                <a:spcPct val="90000"/>
              </a:lnSpc>
              <a:buFontTx/>
              <a:buNone/>
            </a:pPr>
            <a:endParaRPr lang="en-US" altLang="en-US" sz="1800" dirty="0"/>
          </a:p>
          <a:p>
            <a:pPr>
              <a:lnSpc>
                <a:spcPct val="90000"/>
              </a:lnSpc>
              <a:buFontTx/>
              <a:buNone/>
            </a:pPr>
            <a:endParaRPr lang="en-US" altLang="en-US" sz="1800" dirty="0"/>
          </a:p>
          <a:p>
            <a:pPr>
              <a:lnSpc>
                <a:spcPct val="90000"/>
              </a:lnSpc>
            </a:pPr>
            <a:r>
              <a:rPr lang="en-US" altLang="en-US" sz="1800" dirty="0"/>
              <a:t>Purchasing power of the consumer based upon exchange value of the treatment when ill and the available expendable income, or banked expendable income based on the exchange value of the treatment when not ill.    </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68604" y="3680005"/>
            <a:ext cx="1032875" cy="930158"/>
          </a:xfrm>
          <a:prstGeom prst="rect">
            <a:avLst/>
          </a:prstGeom>
        </p:spPr>
      </p:pic>
    </p:spTree>
    <p:extLst>
      <p:ext uri="{BB962C8B-B14F-4D97-AF65-F5344CB8AC3E}">
        <p14:creationId xmlns:p14="http://schemas.microsoft.com/office/powerpoint/2010/main" val="239639700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3039" y="1007204"/>
            <a:ext cx="6318607" cy="857250"/>
          </a:xfrm>
        </p:spPr>
        <p:txBody>
          <a:bodyPr>
            <a:normAutofit fontScale="90000"/>
          </a:bodyPr>
          <a:lstStyle/>
          <a:p>
            <a:r>
              <a:rPr lang="en-US" dirty="0">
                <a:solidFill>
                  <a:schemeClr val="accent2">
                    <a:lumMod val="50000"/>
                  </a:schemeClr>
                </a:solidFill>
              </a:rPr>
              <a:t>DISCONNECT</a:t>
            </a:r>
            <a:br>
              <a:rPr lang="en-US" dirty="0">
                <a:solidFill>
                  <a:schemeClr val="accent2">
                    <a:lumMod val="50000"/>
                  </a:schemeClr>
                </a:solidFill>
              </a:rPr>
            </a:br>
            <a:r>
              <a:rPr lang="en-US" sz="2025" dirty="0">
                <a:latin typeface="Engravers MT" panose="02090707080505020304" pitchFamily="18" charset="0"/>
              </a:rPr>
              <a:t>Who Benefits and Who Suffers</a:t>
            </a:r>
          </a:p>
        </p:txBody>
      </p:sp>
      <p:sp>
        <p:nvSpPr>
          <p:cNvPr id="3" name="Content Placeholder 2"/>
          <p:cNvSpPr>
            <a:spLocks noGrp="1"/>
          </p:cNvSpPr>
          <p:nvPr>
            <p:ph idx="1"/>
          </p:nvPr>
        </p:nvSpPr>
        <p:spPr>
          <a:xfrm>
            <a:off x="1596220" y="1999684"/>
            <a:ext cx="6318607" cy="2157644"/>
          </a:xfrm>
        </p:spPr>
        <p:txBody>
          <a:bodyPr>
            <a:normAutofit/>
          </a:bodyPr>
          <a:lstStyle/>
          <a:p>
            <a:r>
              <a:rPr lang="en-US" dirty="0">
                <a:solidFill>
                  <a:srgbClr val="FF0000"/>
                </a:solidFill>
              </a:rPr>
              <a:t>SOCIETAL COST OF DISEASE</a:t>
            </a:r>
          </a:p>
          <a:p>
            <a:r>
              <a:rPr lang="en-US" dirty="0"/>
              <a:t>&amp;</a:t>
            </a:r>
          </a:p>
          <a:p>
            <a:r>
              <a:rPr lang="en-US" dirty="0">
                <a:solidFill>
                  <a:srgbClr val="0000FF"/>
                </a:solidFill>
              </a:rPr>
              <a:t>PROFITS DERIVED FROM PROVIDING MEDICAL CARE</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37" y="3675461"/>
            <a:ext cx="3689797" cy="2121694"/>
          </a:xfrm>
          <a:prstGeom prst="rect">
            <a:avLst/>
          </a:prstGeom>
        </p:spPr>
      </p:pic>
    </p:spTree>
    <p:extLst>
      <p:ext uri="{BB962C8B-B14F-4D97-AF65-F5344CB8AC3E}">
        <p14:creationId xmlns:p14="http://schemas.microsoft.com/office/powerpoint/2010/main" val="297179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Scan100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6127105"/>
      </p:ext>
    </p:extLst>
  </p:cSld>
  <p:clrMapOvr>
    <a:masterClrMapping/>
  </p:clrMapOvr>
</p:sld>
</file>

<file path=ppt/theme/theme1.xml><?xml version="1.0" encoding="utf-8"?>
<a:theme xmlns:a="http://schemas.openxmlformats.org/drawingml/2006/main" name="3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2000" dirty="0" smtClean="0">
            <a:latin typeface="Franklin Gothic Book"/>
            <a:cs typeface="Franklin Gothic Book"/>
          </a:defRPr>
        </a:defPPr>
      </a:lstStyle>
    </a:txDef>
  </a:objectDefaults>
  <a:extraClrSchemeLst/>
</a:theme>
</file>

<file path=ppt/theme/theme10.xml><?xml version="1.0" encoding="utf-8"?>
<a:theme xmlns:a="http://schemas.openxmlformats.org/drawingml/2006/main" name="8_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Stream">
  <a:themeElements>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2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2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2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2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2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2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2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2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Blank Presentation">
  <a:themeElements>
    <a:clrScheme name="">
      <a:dk1>
        <a:srgbClr val="0000FF"/>
      </a:dk1>
      <a:lt1>
        <a:srgbClr val="0000FF"/>
      </a:lt1>
      <a:dk2>
        <a:srgbClr val="FFFF00"/>
      </a:dk2>
      <a:lt2>
        <a:srgbClr val="000000"/>
      </a:lt2>
      <a:accent1>
        <a:srgbClr val="0000FF"/>
      </a:accent1>
      <a:accent2>
        <a:srgbClr val="0000FF"/>
      </a:accent2>
      <a:accent3>
        <a:srgbClr val="AAAAFF"/>
      </a:accent3>
      <a:accent4>
        <a:srgbClr val="0000DA"/>
      </a:accent4>
      <a:accent5>
        <a:srgbClr val="AAAAFF"/>
      </a:accent5>
      <a:accent6>
        <a:srgbClr val="0000E7"/>
      </a:accent6>
      <a:hlink>
        <a:srgbClr val="FF0000"/>
      </a:hlink>
      <a:folHlink>
        <a:srgbClr val="969696"/>
      </a:folHlink>
    </a:clrScheme>
    <a:fontScheme name="12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2000" dirty="0" smtClean="0">
            <a:latin typeface="Franklin Gothic Book"/>
            <a:cs typeface="Franklin Gothic Book"/>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2000" dirty="0" smtClean="0">
            <a:latin typeface="Franklin Gothic Book"/>
            <a:cs typeface="Franklin Gothic Book"/>
          </a:defRPr>
        </a:defPPr>
      </a:lstStyle>
    </a:txDef>
  </a:objectDefaults>
  <a:extraClrSchemeLst/>
</a:theme>
</file>

<file path=ppt/theme/theme5.xml><?xml version="1.0" encoding="utf-8"?>
<a:theme xmlns:a="http://schemas.openxmlformats.org/drawingml/2006/main" name="4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2000" dirty="0" smtClean="0">
            <a:latin typeface="Franklin Gothic Book"/>
            <a:cs typeface="Franklin Gothic Book"/>
          </a:defRPr>
        </a:defPPr>
      </a:lstStyle>
    </a:txDef>
  </a:objectDefaults>
  <a:extraClrSchemeLst/>
</a:theme>
</file>

<file path=ppt/theme/theme6.xml><?xml version="1.0" encoding="utf-8"?>
<a:theme xmlns:a="http://schemas.openxmlformats.org/drawingml/2006/main" name="7_Office Theme">
  <a:themeElements>
    <a:clrScheme name="PNHP1">
      <a:dk1>
        <a:srgbClr val="003300"/>
      </a:dk1>
      <a:lt1>
        <a:srgbClr val="EBF1DD"/>
      </a:lt1>
      <a:dk2>
        <a:srgbClr val="4F6128"/>
      </a:dk2>
      <a:lt2>
        <a:srgbClr val="EFECF3"/>
      </a:lt2>
      <a:accent1>
        <a:srgbClr val="01A290"/>
      </a:accent1>
      <a:accent2>
        <a:srgbClr val="28476D"/>
      </a:accent2>
      <a:accent3>
        <a:srgbClr val="9E88B8"/>
      </a:accent3>
      <a:accent4>
        <a:srgbClr val="C00000"/>
      </a:accent4>
      <a:accent5>
        <a:srgbClr val="FFC000"/>
      </a:accent5>
      <a:accent6>
        <a:srgbClr val="8CFF8C"/>
      </a:accent6>
      <a:hlink>
        <a:srgbClr val="5F497A"/>
      </a:hlink>
      <a:folHlink>
        <a:srgbClr val="B2A2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cmpd="sng">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defRPr sz="2000" dirty="0" smtClean="0">
            <a:latin typeface="Franklin Gothic Book"/>
            <a:cs typeface="Franklin Gothic Book"/>
          </a:defRPr>
        </a:defPPr>
      </a:lstStyle>
    </a:txDef>
  </a:objectDefaults>
  <a:extraClrScheme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1_cuny">
  <a:themeElements>
    <a:clrScheme name="CUNY SPH">
      <a:dk1>
        <a:srgbClr val="2474BA"/>
      </a:dk1>
      <a:lt1>
        <a:srgbClr val="FFFFFF"/>
      </a:lt1>
      <a:dk2>
        <a:srgbClr val="52697F"/>
      </a:dk2>
      <a:lt2>
        <a:srgbClr val="E7E6E6"/>
      </a:lt2>
      <a:accent1>
        <a:srgbClr val="2474BA"/>
      </a:accent1>
      <a:accent2>
        <a:srgbClr val="00ABD7"/>
      </a:accent2>
      <a:accent3>
        <a:srgbClr val="27B998"/>
      </a:accent3>
      <a:accent4>
        <a:srgbClr val="9B5894"/>
      </a:accent4>
      <a:accent5>
        <a:srgbClr val="EDA02F"/>
      </a:accent5>
      <a:accent6>
        <a:srgbClr val="F05A30"/>
      </a:accent6>
      <a:hlink>
        <a:srgbClr val="2474BA"/>
      </a:hlink>
      <a:folHlink>
        <a:srgbClr val="9B58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ny" id="{96D018D0-2FE1-2A41-9BEC-B60CC7B1343F}" vid="{8AD6C07E-9A61-5F4A-B6AC-0E7F2E3C88C9}"/>
    </a:ext>
  </a:extLst>
</a:theme>
</file>

<file path=docProps/app.xml><?xml version="1.0" encoding="utf-8"?>
<Properties xmlns="http://schemas.openxmlformats.org/officeDocument/2006/extended-properties" xmlns:vt="http://schemas.openxmlformats.org/officeDocument/2006/docPropsVTypes">
  <Template>Ion</Template>
  <TotalTime>43126</TotalTime>
  <Words>2151</Words>
  <Application>Microsoft Office PowerPoint</Application>
  <PresentationFormat>On-screen Show (4:3)</PresentationFormat>
  <Paragraphs>255</Paragraphs>
  <Slides>61</Slides>
  <Notes>5</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61</vt:i4>
      </vt:variant>
    </vt:vector>
  </HeadingPairs>
  <TitlesOfParts>
    <vt:vector size="88" baseType="lpstr">
      <vt:lpstr>Agency FB</vt:lpstr>
      <vt:lpstr>Algerian</vt:lpstr>
      <vt:lpstr>Arial</vt:lpstr>
      <vt:lpstr>Calibri</vt:lpstr>
      <vt:lpstr>Calibri Light</vt:lpstr>
      <vt:lpstr>Corbel</vt:lpstr>
      <vt:lpstr>Engravers MT</vt:lpstr>
      <vt:lpstr>Franklin Gothic Book</vt:lpstr>
      <vt:lpstr>Franklin Gothic Medium</vt:lpstr>
      <vt:lpstr>Garamond</vt:lpstr>
      <vt:lpstr>Tahoma</vt:lpstr>
      <vt:lpstr>Times New Roman</vt:lpstr>
      <vt:lpstr>Wingdings</vt:lpstr>
      <vt:lpstr>3_Office Theme</vt:lpstr>
      <vt:lpstr>5_Office Theme</vt:lpstr>
      <vt:lpstr>1_Office Theme</vt:lpstr>
      <vt:lpstr>2_Office Theme</vt:lpstr>
      <vt:lpstr>4_Office Theme</vt:lpstr>
      <vt:lpstr>7_Office Theme</vt:lpstr>
      <vt:lpstr>6_Office Theme</vt:lpstr>
      <vt:lpstr>Office Theme</vt:lpstr>
      <vt:lpstr>1_cuny</vt:lpstr>
      <vt:lpstr>8_Office Theme</vt:lpstr>
      <vt:lpstr>2_Stream</vt:lpstr>
      <vt:lpstr>1_Stream</vt:lpstr>
      <vt:lpstr>8_Default Design</vt:lpstr>
      <vt:lpstr>12_Blank Presentation</vt:lpstr>
      <vt:lpstr>US Health Care 2023 </vt:lpstr>
      <vt:lpstr>BACKGROUND</vt:lpstr>
      <vt:lpstr>disclosures</vt:lpstr>
      <vt:lpstr>PowerPoint Presentation</vt:lpstr>
      <vt:lpstr>Health Care Goals </vt:lpstr>
      <vt:lpstr>Utilize Market to Accomplish  Health Care System Goals</vt:lpstr>
      <vt:lpstr>Market Defined Goals</vt:lpstr>
      <vt:lpstr>DISCONNECT Who Benefits and Who Suffers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healthcare is outstandingly inefficient</vt:lpstr>
      <vt:lpstr>National Health Expenditures Rose by  $365 Billion to $4.1 Trillion from 2019 to 2020</vt:lpstr>
      <vt:lpstr>Growth of Physicians and Administrators</vt:lpstr>
      <vt:lpstr>PowerPoint Presentation</vt:lpstr>
      <vt:lpstr>PowerPoint Presentation</vt:lpstr>
      <vt:lpstr>Life Expectancy Gap Between Richest and Poorest 1%: 10 yrs. for women, 15 yrs. for men</vt:lpstr>
      <vt:lpstr>PowerPoint Presentation</vt:lpstr>
      <vt:lpstr>Rising Mortality For US Non-Hispanic Whites, 45-54</vt:lpstr>
      <vt:lpstr>Annual age-adjusted pneumonia hospitalization rate by  Race and Ethnicity</vt:lpstr>
      <vt:lpstr>Community Acquired Pneumonia Hospitalization Rate per 100,000 Population: Children &lt; 18 years</vt:lpstr>
      <vt:lpstr>Steady Rise in US Life Expectancy Until 2020</vt:lpstr>
      <vt:lpstr>Uneven Decline in USA Life Expectancy  Between 2019 and 2021</vt:lpstr>
      <vt:lpstr>PowerPoint Presentation</vt:lpstr>
      <vt:lpstr>PowerPoint Presentation</vt:lpstr>
      <vt:lpstr>PowerPoint Presentation</vt:lpstr>
      <vt:lpstr>PowerPoint Presentation</vt:lpstr>
      <vt:lpstr>PowerPoint Presentation</vt:lpstr>
      <vt:lpstr>Rate of Underinsured Among the Insured 2022 data for ages 19-64</vt:lpstr>
      <vt:lpstr>Among workers with employer-sponsored single coverage Deductibles Are Steadily Rising</vt:lpstr>
      <vt:lpstr>1.3 million American adults in 2021  Rationed Insulin Due to Cost</vt:lpstr>
      <vt:lpstr>Likelihood of offering a profitable (vs. unprofitable) Service by Hospital Ownership</vt:lpstr>
      <vt:lpstr>Global Private Equity deals peaked at  $151 Billion in 2021</vt:lpstr>
      <vt:lpstr>“Overdoses, bedsores, broken bones:  What happened when a private-equity firm  sought to care for society’s most vulnerable”</vt:lpstr>
      <vt:lpstr>Changes in physician billing  After Practice Acquisition by Private Equity</vt:lpstr>
      <vt:lpstr>Narrow Network? No Coverage at Academic Med Centers</vt:lpstr>
      <vt:lpstr>PowerPoint Presentation</vt:lpstr>
      <vt:lpstr>Impact of ACA</vt:lpstr>
      <vt:lpstr>Persistent Racial Inequalities</vt:lpstr>
      <vt:lpstr>Administrative Overhead Rising</vt:lpstr>
      <vt:lpstr>PowerPoint Presentation</vt:lpstr>
      <vt:lpstr>Medicare’s “Software” 18.9 million seniors enrolled within 11 months</vt:lpstr>
      <vt:lpstr>PowerPoint Presentation</vt:lpstr>
      <vt:lpstr>Medicare Advantage continues to Take Over Medicare</vt:lpstr>
      <vt:lpstr>Unlike MA, Traditional Medicare spends 98% of its funds on  Actual Medical Care, Not Overhead/Profits</vt:lpstr>
      <vt:lpstr>Medicare Advantage Plans are allowed to create their own Proprietary Coverage Rules</vt:lpstr>
      <vt:lpstr>If it’s so bad, why do so many people sign up for Medicare Advantage?</vt:lpstr>
      <vt:lpstr>Protect Medicare and move closer to Medicare for All by Leveling the Playing Field with MA</vt:lpstr>
      <vt:lpstr>PowerPoint Presentation</vt:lpstr>
      <vt:lpstr>PowerPoint Presentation</vt:lpstr>
      <vt:lpstr>PowerPoint Presentation</vt:lpstr>
      <vt:lpstr>PowerPoint Presentation</vt:lpstr>
      <vt:lpstr> WHEN DO WE WANT IT ?   </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Orris, Peter</cp:lastModifiedBy>
  <cp:revision>2618</cp:revision>
  <cp:lastPrinted>2022-10-29T15:19:26Z</cp:lastPrinted>
  <dcterms:created xsi:type="dcterms:W3CDTF">2016-11-02T21:04:26Z</dcterms:created>
  <dcterms:modified xsi:type="dcterms:W3CDTF">2023-05-10T03:19:18Z</dcterms:modified>
</cp:coreProperties>
</file>