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828" r:id="rId2"/>
    <p:sldId id="654" r:id="rId3"/>
    <p:sldId id="708" r:id="rId4"/>
    <p:sldId id="2221" r:id="rId5"/>
    <p:sldId id="21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25"/>
    <a:srgbClr val="FFFFFF"/>
    <a:srgbClr val="00928F"/>
    <a:srgbClr val="011893"/>
    <a:srgbClr val="006059"/>
    <a:srgbClr val="00A69A"/>
    <a:srgbClr val="00A8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5"/>
    <p:restoredTop sz="94995"/>
  </p:normalViewPr>
  <p:slideViewPr>
    <p:cSldViewPr snapToGrid="0" snapToObjects="1">
      <p:cViewPr varScale="1">
        <p:scale>
          <a:sx n="111" d="100"/>
          <a:sy n="111" d="100"/>
        </p:scale>
        <p:origin x="216" y="584"/>
      </p:cViewPr>
      <p:guideLst/>
    </p:cSldViewPr>
  </p:slideViewPr>
  <p:outlineViewPr>
    <p:cViewPr>
      <p:scale>
        <a:sx n="33" d="100"/>
        <a:sy n="33" d="100"/>
      </p:scale>
      <p:origin x="0" y="-4732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edweisbart/Library/Containers/com.apple.mail/Data/Library/Mail%20Downloads/0B80A9F9-5CBF-4453-8C9D-AAEFE1041180/life%20expectancy%20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AUS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'LE &amp; HC'!$D$4:$BA$4</c:f>
              <c:numCache>
                <c:formatCode>_(* #,##0_);_(* \(#,##0\);_(* "-"??_);_(@_)</c:formatCode>
                <c:ptCount val="50"/>
                <c:pt idx="0">
                  <c:v>212.54499999999999</c:v>
                </c:pt>
                <c:pt idx="1">
                  <c:v>226.524</c:v>
                </c:pt>
                <c:pt idx="2">
                  <c:v>251.08500000000001</c:v>
                </c:pt>
                <c:pt idx="3">
                  <c:v>306.92700000000002</c:v>
                </c:pt>
                <c:pt idx="4">
                  <c:v>374.39299999999997</c:v>
                </c:pt>
                <c:pt idx="5">
                  <c:v>406.04300000000001</c:v>
                </c:pt>
                <c:pt idx="6">
                  <c:v>450.142</c:v>
                </c:pt>
                <c:pt idx="7">
                  <c:v>483.29700000000003</c:v>
                </c:pt>
                <c:pt idx="8">
                  <c:v>526.75699999999995</c:v>
                </c:pt>
                <c:pt idx="9">
                  <c:v>592.39700000000005</c:v>
                </c:pt>
                <c:pt idx="10">
                  <c:v>668.21199999999999</c:v>
                </c:pt>
                <c:pt idx="11">
                  <c:v>705.505</c:v>
                </c:pt>
                <c:pt idx="12">
                  <c:v>757.41</c:v>
                </c:pt>
                <c:pt idx="13">
                  <c:v>803.83600000000001</c:v>
                </c:pt>
                <c:pt idx="14">
                  <c:v>855.49800000000005</c:v>
                </c:pt>
                <c:pt idx="15">
                  <c:v>904.54200000000003</c:v>
                </c:pt>
                <c:pt idx="16">
                  <c:v>952.64700000000005</c:v>
                </c:pt>
                <c:pt idx="17">
                  <c:v>1027.9269999999999</c:v>
                </c:pt>
                <c:pt idx="18">
                  <c:v>1097.364</c:v>
                </c:pt>
                <c:pt idx="19">
                  <c:v>1166.26</c:v>
                </c:pt>
                <c:pt idx="20">
                  <c:v>1234.3720000000001</c:v>
                </c:pt>
                <c:pt idx="21">
                  <c:v>1305.5360000000001</c:v>
                </c:pt>
                <c:pt idx="22">
                  <c:v>1373.2049999999999</c:v>
                </c:pt>
                <c:pt idx="23">
                  <c:v>1454.566</c:v>
                </c:pt>
                <c:pt idx="24">
                  <c:v>1537.471</c:v>
                </c:pt>
                <c:pt idx="25">
                  <c:v>1642.9670000000001</c:v>
                </c:pt>
                <c:pt idx="26">
                  <c:v>1727.7829999999999</c:v>
                </c:pt>
                <c:pt idx="27">
                  <c:v>1839.2090000000001</c:v>
                </c:pt>
                <c:pt idx="28">
                  <c:v>1956.8969999999999</c:v>
                </c:pt>
                <c:pt idx="29">
                  <c:v>2153.2919999999999</c:v>
                </c:pt>
                <c:pt idx="30">
                  <c:v>2290.69</c:v>
                </c:pt>
                <c:pt idx="31">
                  <c:v>2481.0459999999998</c:v>
                </c:pt>
                <c:pt idx="32">
                  <c:v>2578.7089999999998</c:v>
                </c:pt>
                <c:pt idx="33">
                  <c:v>2818.1370000000002</c:v>
                </c:pt>
                <c:pt idx="34">
                  <c:v>2872.44</c:v>
                </c:pt>
                <c:pt idx="35">
                  <c:v>2996.3960000000002</c:v>
                </c:pt>
                <c:pt idx="36">
                  <c:v>3199.837</c:v>
                </c:pt>
                <c:pt idx="37">
                  <c:v>3350.1439999999998</c:v>
                </c:pt>
                <c:pt idx="38">
                  <c:v>3417.8330000000001</c:v>
                </c:pt>
                <c:pt idx="39">
                  <c:v>3593.395</c:v>
                </c:pt>
                <c:pt idx="40">
                  <c:v>3809.1120000000001</c:v>
                </c:pt>
                <c:pt idx="41">
                  <c:v>3854.19</c:v>
                </c:pt>
                <c:pt idx="42">
                  <c:v>4087.8490000000002</c:v>
                </c:pt>
                <c:pt idx="43">
                  <c:v>4562.7299999999996</c:v>
                </c:pt>
                <c:pt idx="44">
                  <c:v>4777.3879999999999</c:v>
                </c:pt>
                <c:pt idx="45">
                  <c:v>5037.3339999999998</c:v>
                </c:pt>
                <c:pt idx="46">
                  <c:v>5075.384</c:v>
                </c:pt>
                <c:pt idx="47">
                  <c:v>5193.8450000000003</c:v>
                </c:pt>
                <c:pt idx="48">
                  <c:v>5130.2340000000004</c:v>
                </c:pt>
                <c:pt idx="49">
                  <c:v>5627.3149999999996</c:v>
                </c:pt>
              </c:numCache>
            </c:numRef>
          </c:xVal>
          <c:yVal>
            <c:numRef>
              <c:f>'LE &amp; HC'!$D$5:$BA$5</c:f>
              <c:numCache>
                <c:formatCode>_(* #,##0.0_);_(* \(#,##0.0\);_(* "-"??_);_(@_)</c:formatCode>
                <c:ptCount val="50"/>
                <c:pt idx="0">
                  <c:v>71.068292682926838</c:v>
                </c:pt>
                <c:pt idx="1">
                  <c:v>71.457560975609766</c:v>
                </c:pt>
                <c:pt idx="2">
                  <c:v>71.846829268292694</c:v>
                </c:pt>
                <c:pt idx="3">
                  <c:v>72.236097560975622</c:v>
                </c:pt>
                <c:pt idx="4">
                  <c:v>72.62536585365855</c:v>
                </c:pt>
                <c:pt idx="5">
                  <c:v>73.014634146341479</c:v>
                </c:pt>
                <c:pt idx="6">
                  <c:v>73.344390243902438</c:v>
                </c:pt>
                <c:pt idx="7">
                  <c:v>73.674146341463413</c:v>
                </c:pt>
                <c:pt idx="8">
                  <c:v>74.003902439024415</c:v>
                </c:pt>
                <c:pt idx="9">
                  <c:v>74.333658536585361</c:v>
                </c:pt>
                <c:pt idx="10">
                  <c:v>74.663414634146349</c:v>
                </c:pt>
                <c:pt idx="11">
                  <c:v>74.904878048780503</c:v>
                </c:pt>
                <c:pt idx="12">
                  <c:v>75.146341463414643</c:v>
                </c:pt>
                <c:pt idx="13">
                  <c:v>75.387804878048797</c:v>
                </c:pt>
                <c:pt idx="14">
                  <c:v>75.629268292682937</c:v>
                </c:pt>
                <c:pt idx="15">
                  <c:v>75.870731707317091</c:v>
                </c:pt>
                <c:pt idx="16">
                  <c:v>76.151707317073175</c:v>
                </c:pt>
                <c:pt idx="17">
                  <c:v>76.432682926829287</c:v>
                </c:pt>
                <c:pt idx="18">
                  <c:v>76.71365853658537</c:v>
                </c:pt>
                <c:pt idx="19">
                  <c:v>76.994634146341468</c:v>
                </c:pt>
                <c:pt idx="20">
                  <c:v>77.27560975609758</c:v>
                </c:pt>
                <c:pt idx="21">
                  <c:v>77.378048780487816</c:v>
                </c:pt>
                <c:pt idx="22">
                  <c:v>77.878048780487816</c:v>
                </c:pt>
                <c:pt idx="23">
                  <c:v>77.878048780487816</c:v>
                </c:pt>
                <c:pt idx="24">
                  <c:v>77.82926829268294</c:v>
                </c:pt>
                <c:pt idx="25">
                  <c:v>78.078048780487819</c:v>
                </c:pt>
                <c:pt idx="26">
                  <c:v>78.480487804878052</c:v>
                </c:pt>
                <c:pt idx="27">
                  <c:v>78.631707317073179</c:v>
                </c:pt>
                <c:pt idx="28">
                  <c:v>78.931707317073176</c:v>
                </c:pt>
                <c:pt idx="29">
                  <c:v>79.234146341463429</c:v>
                </c:pt>
                <c:pt idx="30">
                  <c:v>79.634146341463421</c:v>
                </c:pt>
                <c:pt idx="31">
                  <c:v>79.936585365853674</c:v>
                </c:pt>
                <c:pt idx="32">
                  <c:v>80.239024390243912</c:v>
                </c:pt>
                <c:pt idx="33">
                  <c:v>80.490243902439033</c:v>
                </c:pt>
                <c:pt idx="34">
                  <c:v>80.841463414634148</c:v>
                </c:pt>
                <c:pt idx="35">
                  <c:v>81.041463414634151</c:v>
                </c:pt>
                <c:pt idx="36">
                  <c:v>81.292682926829272</c:v>
                </c:pt>
                <c:pt idx="37">
                  <c:v>81.395121951219522</c:v>
                </c:pt>
                <c:pt idx="38">
                  <c:v>81.543902439024407</c:v>
                </c:pt>
                <c:pt idx="39">
                  <c:v>81.695121951219534</c:v>
                </c:pt>
                <c:pt idx="40">
                  <c:v>81.895121951219508</c:v>
                </c:pt>
                <c:pt idx="41">
                  <c:v>82.046341463414635</c:v>
                </c:pt>
                <c:pt idx="42">
                  <c:v>82.148780487804885</c:v>
                </c:pt>
                <c:pt idx="43">
                  <c:v>82.3</c:v>
                </c:pt>
                <c:pt idx="44">
                  <c:v>82.4</c:v>
                </c:pt>
                <c:pt idx="45">
                  <c:v>82.448780487804896</c:v>
                </c:pt>
                <c:pt idx="46">
                  <c:v>82.5</c:v>
                </c:pt>
                <c:pt idx="47">
                  <c:v>82.748780487804893</c:v>
                </c:pt>
                <c:pt idx="48">
                  <c:v>82.9</c:v>
                </c:pt>
                <c:pt idx="49">
                  <c:v>83.2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04-5E4D-A15E-72896382231C}"/>
            </c:ext>
          </c:extLst>
        </c:ser>
        <c:ser>
          <c:idx val="1"/>
          <c:order val="1"/>
          <c:tx>
            <c:v>USA</c:v>
          </c:tx>
          <c:spPr>
            <a:ln w="76200" cap="rnd">
              <a:solidFill>
                <a:srgbClr val="FF0000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rgbClr val="FF0000"/>
              </a:solidFill>
              <a:ln w="22225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xVal>
            <c:numRef>
              <c:f>'LE &amp; HC'!$C$64:$BA$64</c:f>
              <c:numCache>
                <c:formatCode>_(* #,##0_);_(* \(#,##0\);_(* "-"??_);_(@_)</c:formatCode>
                <c:ptCount val="51"/>
                <c:pt idx="0">
                  <c:v>326.96100000000001</c:v>
                </c:pt>
                <c:pt idx="1">
                  <c:v>357.988</c:v>
                </c:pt>
                <c:pt idx="2">
                  <c:v>397.09699999999998</c:v>
                </c:pt>
                <c:pt idx="3">
                  <c:v>439.30200000000002</c:v>
                </c:pt>
                <c:pt idx="4">
                  <c:v>495.11399999999998</c:v>
                </c:pt>
                <c:pt idx="5">
                  <c:v>560.75</c:v>
                </c:pt>
                <c:pt idx="6">
                  <c:v>638.851</c:v>
                </c:pt>
                <c:pt idx="7">
                  <c:v>726.24099999999999</c:v>
                </c:pt>
                <c:pt idx="8">
                  <c:v>808.88400000000001</c:v>
                </c:pt>
                <c:pt idx="9">
                  <c:v>908.96299999999997</c:v>
                </c:pt>
                <c:pt idx="10">
                  <c:v>1036.3</c:v>
                </c:pt>
                <c:pt idx="11">
                  <c:v>1191.537</c:v>
                </c:pt>
                <c:pt idx="12">
                  <c:v>1329.6690000000001</c:v>
                </c:pt>
                <c:pt idx="13">
                  <c:v>1451.9449999999999</c:v>
                </c:pt>
                <c:pt idx="14">
                  <c:v>1590.6669999999999</c:v>
                </c:pt>
                <c:pt idx="15">
                  <c:v>1735.1559999999999</c:v>
                </c:pt>
                <c:pt idx="16">
                  <c:v>1847.7729999999999</c:v>
                </c:pt>
                <c:pt idx="17">
                  <c:v>1976.1659999999999</c:v>
                </c:pt>
                <c:pt idx="18">
                  <c:v>2195.3919999999998</c:v>
                </c:pt>
                <c:pt idx="19">
                  <c:v>2424.654</c:v>
                </c:pt>
                <c:pt idx="20">
                  <c:v>2684.9839999999999</c:v>
                </c:pt>
                <c:pt idx="21">
                  <c:v>2901.5889999999999</c:v>
                </c:pt>
                <c:pt idx="22">
                  <c:v>3100.3429999999998</c:v>
                </c:pt>
                <c:pt idx="23">
                  <c:v>3286.558</c:v>
                </c:pt>
                <c:pt idx="24">
                  <c:v>3432.1010000000001</c:v>
                </c:pt>
                <c:pt idx="25">
                  <c:v>3586.7449999999999</c:v>
                </c:pt>
                <c:pt idx="26">
                  <c:v>3733</c:v>
                </c:pt>
                <c:pt idx="27">
                  <c:v>3894.2820000000002</c:v>
                </c:pt>
                <c:pt idx="28">
                  <c:v>4061.5360000000001</c:v>
                </c:pt>
                <c:pt idx="29">
                  <c:v>4261.9960000000001</c:v>
                </c:pt>
                <c:pt idx="30">
                  <c:v>4536.5609999999997</c:v>
                </c:pt>
                <c:pt idx="31">
                  <c:v>4888.518</c:v>
                </c:pt>
                <c:pt idx="32">
                  <c:v>5316.5219999999999</c:v>
                </c:pt>
                <c:pt idx="33">
                  <c:v>5726.5379999999996</c:v>
                </c:pt>
                <c:pt idx="34">
                  <c:v>6069.53</c:v>
                </c:pt>
                <c:pt idx="35">
                  <c:v>6430.7569999999996</c:v>
                </c:pt>
                <c:pt idx="36">
                  <c:v>6808.0540000000001</c:v>
                </c:pt>
                <c:pt idx="37">
                  <c:v>7166.5129999999999</c:v>
                </c:pt>
                <c:pt idx="38">
                  <c:v>7385.0259999999998</c:v>
                </c:pt>
                <c:pt idx="39">
                  <c:v>7645.0020000000004</c:v>
                </c:pt>
                <c:pt idx="40">
                  <c:v>7879.2529999999997</c:v>
                </c:pt>
                <c:pt idx="41">
                  <c:v>8079.4669999999996</c:v>
                </c:pt>
                <c:pt idx="42">
                  <c:v>8346.0640000000003</c:v>
                </c:pt>
                <c:pt idx="43">
                  <c:v>8519.6200000000008</c:v>
                </c:pt>
                <c:pt idx="44">
                  <c:v>8925.8790000000008</c:v>
                </c:pt>
                <c:pt idx="45">
                  <c:v>9355.1180000000004</c:v>
                </c:pt>
                <c:pt idx="46">
                  <c:v>9717.6489999999994</c:v>
                </c:pt>
                <c:pt idx="47">
                  <c:v>10046.472</c:v>
                </c:pt>
                <c:pt idx="48">
                  <c:v>10451.386</c:v>
                </c:pt>
                <c:pt idx="49">
                  <c:v>10855.517</c:v>
                </c:pt>
                <c:pt idx="50">
                  <c:v>11859.179</c:v>
                </c:pt>
              </c:numCache>
            </c:numRef>
          </c:xVal>
          <c:yVal>
            <c:numRef>
              <c:f>'LE &amp; HC'!$C$65:$BA$65</c:f>
              <c:numCache>
                <c:formatCode>0.0</c:formatCode>
                <c:ptCount val="51"/>
                <c:pt idx="0">
                  <c:v>70.807317073170736</c:v>
                </c:pt>
                <c:pt idx="1">
                  <c:v>71.107317073170748</c:v>
                </c:pt>
                <c:pt idx="2">
                  <c:v>71.156097560975624</c:v>
                </c:pt>
                <c:pt idx="3">
                  <c:v>71.356097560975613</c:v>
                </c:pt>
                <c:pt idx="4">
                  <c:v>71.956097560975607</c:v>
                </c:pt>
                <c:pt idx="5">
                  <c:v>72.604878048780478</c:v>
                </c:pt>
                <c:pt idx="6">
                  <c:v>72.856097560975613</c:v>
                </c:pt>
                <c:pt idx="7">
                  <c:v>73.256097560975618</c:v>
                </c:pt>
                <c:pt idx="8">
                  <c:v>73.356097560975613</c:v>
                </c:pt>
                <c:pt idx="9">
                  <c:v>73.804878048780495</c:v>
                </c:pt>
                <c:pt idx="10">
                  <c:v>73.609756097560989</c:v>
                </c:pt>
                <c:pt idx="11">
                  <c:v>74.009756097560995</c:v>
                </c:pt>
                <c:pt idx="12">
                  <c:v>74.360975609756096</c:v>
                </c:pt>
                <c:pt idx="13">
                  <c:v>74.463414634146332</c:v>
                </c:pt>
                <c:pt idx="14">
                  <c:v>74.563414634146355</c:v>
                </c:pt>
                <c:pt idx="15">
                  <c:v>74.563414634146355</c:v>
                </c:pt>
                <c:pt idx="16">
                  <c:v>74.614634146341473</c:v>
                </c:pt>
                <c:pt idx="17">
                  <c:v>74.765853658536599</c:v>
                </c:pt>
                <c:pt idx="18">
                  <c:v>74.765853658536599</c:v>
                </c:pt>
                <c:pt idx="19">
                  <c:v>75.01707317073172</c:v>
                </c:pt>
                <c:pt idx="20">
                  <c:v>75.214634146341467</c:v>
                </c:pt>
                <c:pt idx="21">
                  <c:v>75.365853658536594</c:v>
                </c:pt>
                <c:pt idx="22">
                  <c:v>75.6170731707317</c:v>
                </c:pt>
                <c:pt idx="23">
                  <c:v>75.419512195121968</c:v>
                </c:pt>
                <c:pt idx="24">
                  <c:v>75.619512195121956</c:v>
                </c:pt>
                <c:pt idx="25">
                  <c:v>75.621951219512198</c:v>
                </c:pt>
                <c:pt idx="26">
                  <c:v>76.026829268292687</c:v>
                </c:pt>
                <c:pt idx="27">
                  <c:v>76.429268292682934</c:v>
                </c:pt>
                <c:pt idx="28">
                  <c:v>76.580487804878061</c:v>
                </c:pt>
                <c:pt idx="29">
                  <c:v>76.582926829268303</c:v>
                </c:pt>
                <c:pt idx="30">
                  <c:v>76.636585365853662</c:v>
                </c:pt>
                <c:pt idx="31">
                  <c:v>76.836585365853665</c:v>
                </c:pt>
                <c:pt idx="32">
                  <c:v>76.936585365853659</c:v>
                </c:pt>
                <c:pt idx="33">
                  <c:v>77.036585365853668</c:v>
                </c:pt>
                <c:pt idx="34">
                  <c:v>77.487804878048777</c:v>
                </c:pt>
                <c:pt idx="35">
                  <c:v>77.487804878048777</c:v>
                </c:pt>
                <c:pt idx="36">
                  <c:v>77.68780487804878</c:v>
                </c:pt>
                <c:pt idx="37">
                  <c:v>77.987804878048792</c:v>
                </c:pt>
                <c:pt idx="38">
                  <c:v>78.03902439024391</c:v>
                </c:pt>
                <c:pt idx="39">
                  <c:v>78.390243902439025</c:v>
                </c:pt>
                <c:pt idx="40">
                  <c:v>78.541463414634151</c:v>
                </c:pt>
                <c:pt idx="41">
                  <c:v>78.641463414634146</c:v>
                </c:pt>
                <c:pt idx="42">
                  <c:v>78.741463414634154</c:v>
                </c:pt>
                <c:pt idx="43">
                  <c:v>78.741463414634154</c:v>
                </c:pt>
                <c:pt idx="44">
                  <c:v>78.841463414634148</c:v>
                </c:pt>
                <c:pt idx="45">
                  <c:v>78.690243902439036</c:v>
                </c:pt>
                <c:pt idx="46">
                  <c:v>78.53902439024391</c:v>
                </c:pt>
                <c:pt idx="47">
                  <c:v>78.53902439024391</c:v>
                </c:pt>
                <c:pt idx="48">
                  <c:v>78.639024390243918</c:v>
                </c:pt>
                <c:pt idx="49">
                  <c:v>78.787804878048775</c:v>
                </c:pt>
                <c:pt idx="50">
                  <c:v>77.280487804878064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904-5E4D-A15E-72896382231C}"/>
            </c:ext>
          </c:extLst>
        </c:ser>
        <c:ser>
          <c:idx val="2"/>
          <c:order val="2"/>
          <c:tx>
            <c:v>AUT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'LE &amp; HC'!$C$6:$BA$6</c:f>
              <c:numCache>
                <c:formatCode>_(* #,##0_);_(* \(#,##0\);_(* "-"??_);_(@_)</c:formatCode>
                <c:ptCount val="51"/>
                <c:pt idx="0">
                  <c:v>173.39099999999999</c:v>
                </c:pt>
                <c:pt idx="1">
                  <c:v>189.27099999999999</c:v>
                </c:pt>
                <c:pt idx="2">
                  <c:v>209.23599999999999</c:v>
                </c:pt>
                <c:pt idx="3">
                  <c:v>237.846</c:v>
                </c:pt>
                <c:pt idx="4">
                  <c:v>283.17</c:v>
                </c:pt>
                <c:pt idx="5">
                  <c:v>387.06599999999997</c:v>
                </c:pt>
                <c:pt idx="6">
                  <c:v>439.48899999999998</c:v>
                </c:pt>
                <c:pt idx="7">
                  <c:v>486.17099999999999</c:v>
                </c:pt>
                <c:pt idx="8">
                  <c:v>545.91999999999996</c:v>
                </c:pt>
                <c:pt idx="9">
                  <c:v>624.62900000000002</c:v>
                </c:pt>
                <c:pt idx="10">
                  <c:v>710.87400000000002</c:v>
                </c:pt>
                <c:pt idx="11">
                  <c:v>659.71799999999996</c:v>
                </c:pt>
                <c:pt idx="12">
                  <c:v>704.08100000000002</c:v>
                </c:pt>
                <c:pt idx="13">
                  <c:v>736.37300000000005</c:v>
                </c:pt>
                <c:pt idx="14">
                  <c:v>770.30100000000004</c:v>
                </c:pt>
                <c:pt idx="15">
                  <c:v>828.94799999999998</c:v>
                </c:pt>
                <c:pt idx="16">
                  <c:v>889.34900000000005</c:v>
                </c:pt>
                <c:pt idx="17">
                  <c:v>982.73199999999997</c:v>
                </c:pt>
                <c:pt idx="18">
                  <c:v>1051.1420000000001</c:v>
                </c:pt>
                <c:pt idx="19">
                  <c:v>1162.7660000000001</c:v>
                </c:pt>
                <c:pt idx="20">
                  <c:v>1482.2809999999999</c:v>
                </c:pt>
                <c:pt idx="21">
                  <c:v>1585.7760000000001</c:v>
                </c:pt>
                <c:pt idx="22">
                  <c:v>1706.8579999999999</c:v>
                </c:pt>
                <c:pt idx="23">
                  <c:v>1849.904</c:v>
                </c:pt>
                <c:pt idx="24">
                  <c:v>2017.289</c:v>
                </c:pt>
                <c:pt idx="25">
                  <c:v>2086.13</c:v>
                </c:pt>
                <c:pt idx="26">
                  <c:v>2160.5189999999998</c:v>
                </c:pt>
                <c:pt idx="27">
                  <c:v>2265.2139999999999</c:v>
                </c:pt>
                <c:pt idx="28">
                  <c:v>2428.152</c:v>
                </c:pt>
                <c:pt idx="29">
                  <c:v>2569.3440000000001</c:v>
                </c:pt>
                <c:pt idx="30">
                  <c:v>2803.9050000000002</c:v>
                </c:pt>
                <c:pt idx="31">
                  <c:v>2859.0740000000001</c:v>
                </c:pt>
                <c:pt idx="32">
                  <c:v>3101.0210000000002</c:v>
                </c:pt>
                <c:pt idx="33">
                  <c:v>3198.0010000000002</c:v>
                </c:pt>
                <c:pt idx="34">
                  <c:v>3410.9740000000002</c:v>
                </c:pt>
                <c:pt idx="35">
                  <c:v>3475.8679999999999</c:v>
                </c:pt>
                <c:pt idx="36">
                  <c:v>3634.95</c:v>
                </c:pt>
                <c:pt idx="37">
                  <c:v>3795.6419999999998</c:v>
                </c:pt>
                <c:pt idx="38">
                  <c:v>4009.3069999999998</c:v>
                </c:pt>
                <c:pt idx="39">
                  <c:v>4090.2089999999998</c:v>
                </c:pt>
                <c:pt idx="40">
                  <c:v>4258.99</c:v>
                </c:pt>
                <c:pt idx="41">
                  <c:v>4345.1580000000004</c:v>
                </c:pt>
                <c:pt idx="42">
                  <c:v>4588.3440000000001</c:v>
                </c:pt>
                <c:pt idx="43">
                  <c:v>4767.0829999999996</c:v>
                </c:pt>
                <c:pt idx="44">
                  <c:v>4858.3320000000003</c:v>
                </c:pt>
                <c:pt idx="45">
                  <c:v>4943.5159999999996</c:v>
                </c:pt>
                <c:pt idx="46">
                  <c:v>5195.5320000000002</c:v>
                </c:pt>
                <c:pt idx="47">
                  <c:v>5315.3549999999996</c:v>
                </c:pt>
                <c:pt idx="48">
                  <c:v>5518.5379999999996</c:v>
                </c:pt>
                <c:pt idx="49">
                  <c:v>5624.0140000000001</c:v>
                </c:pt>
                <c:pt idx="50">
                  <c:v>5882.7449999999999</c:v>
                </c:pt>
              </c:numCache>
            </c:numRef>
          </c:xVal>
          <c:yVal>
            <c:numRef>
              <c:f>'LE &amp; HC'!$C$7:$BA$7</c:f>
              <c:numCache>
                <c:formatCode>_(* #,##0.0_);_(* \(#,##0.0\);_(* "-"??_);_(@_)</c:formatCode>
                <c:ptCount val="51"/>
                <c:pt idx="0">
                  <c:v>69.91463414634147</c:v>
                </c:pt>
                <c:pt idx="1">
                  <c:v>70.114634146341473</c:v>
                </c:pt>
                <c:pt idx="2">
                  <c:v>70.463414634146346</c:v>
                </c:pt>
                <c:pt idx="3">
                  <c:v>71.014634146341464</c:v>
                </c:pt>
                <c:pt idx="4">
                  <c:v>71.012195121951223</c:v>
                </c:pt>
                <c:pt idx="5">
                  <c:v>71.114634146341487</c:v>
                </c:pt>
                <c:pt idx="6">
                  <c:v>71.565853658536582</c:v>
                </c:pt>
                <c:pt idx="7">
                  <c:v>71.91463414634147</c:v>
                </c:pt>
                <c:pt idx="8">
                  <c:v>72.012195121951223</c:v>
                </c:pt>
                <c:pt idx="9">
                  <c:v>72.312195121951234</c:v>
                </c:pt>
                <c:pt idx="10">
                  <c:v>72.463414634146346</c:v>
                </c:pt>
                <c:pt idx="11">
                  <c:v>72.81219512195122</c:v>
                </c:pt>
                <c:pt idx="12">
                  <c:v>72.960975609756105</c:v>
                </c:pt>
                <c:pt idx="13">
                  <c:v>73.012195121951237</c:v>
                </c:pt>
                <c:pt idx="14">
                  <c:v>73.612195121951231</c:v>
                </c:pt>
                <c:pt idx="15">
                  <c:v>73.814634146341476</c:v>
                </c:pt>
                <c:pt idx="16">
                  <c:v>74.317073170731717</c:v>
                </c:pt>
                <c:pt idx="17">
                  <c:v>74.768292682926841</c:v>
                </c:pt>
                <c:pt idx="18">
                  <c:v>75.217073170731709</c:v>
                </c:pt>
                <c:pt idx="19">
                  <c:v>75.265853658536599</c:v>
                </c:pt>
                <c:pt idx="20">
                  <c:v>75.568292682926852</c:v>
                </c:pt>
                <c:pt idx="21">
                  <c:v>75.6170731707317</c:v>
                </c:pt>
                <c:pt idx="22">
                  <c:v>75.817073170731717</c:v>
                </c:pt>
                <c:pt idx="23">
                  <c:v>76.068292682926838</c:v>
                </c:pt>
                <c:pt idx="24">
                  <c:v>76.419512195121953</c:v>
                </c:pt>
                <c:pt idx="25">
                  <c:v>76.668292682926847</c:v>
                </c:pt>
                <c:pt idx="26">
                  <c:v>76.870731707317077</c:v>
                </c:pt>
                <c:pt idx="27">
                  <c:v>77.319512195121959</c:v>
                </c:pt>
                <c:pt idx="28">
                  <c:v>77.670731707317088</c:v>
                </c:pt>
                <c:pt idx="29">
                  <c:v>77.875609756097575</c:v>
                </c:pt>
                <c:pt idx="30">
                  <c:v>78.126829268292695</c:v>
                </c:pt>
                <c:pt idx="31">
                  <c:v>78.575609756097563</c:v>
                </c:pt>
                <c:pt idx="32">
                  <c:v>78.678048780487828</c:v>
                </c:pt>
                <c:pt idx="33">
                  <c:v>78.631707317073179</c:v>
                </c:pt>
                <c:pt idx="34">
                  <c:v>79.180487804878055</c:v>
                </c:pt>
                <c:pt idx="35">
                  <c:v>79.331707317073182</c:v>
                </c:pt>
                <c:pt idx="36">
                  <c:v>79.880487804878058</c:v>
                </c:pt>
                <c:pt idx="37">
                  <c:v>80.180487804878055</c:v>
                </c:pt>
                <c:pt idx="38">
                  <c:v>80.431707317073176</c:v>
                </c:pt>
                <c:pt idx="39">
                  <c:v>80.331707317073182</c:v>
                </c:pt>
                <c:pt idx="40">
                  <c:v>80.580487804878061</c:v>
                </c:pt>
                <c:pt idx="41">
                  <c:v>80.982926829268294</c:v>
                </c:pt>
                <c:pt idx="42">
                  <c:v>80.936585365853674</c:v>
                </c:pt>
                <c:pt idx="43">
                  <c:v>81.136585365853662</c:v>
                </c:pt>
                <c:pt idx="44">
                  <c:v>81.490243902439033</c:v>
                </c:pt>
                <c:pt idx="45">
                  <c:v>81.190243902439036</c:v>
                </c:pt>
                <c:pt idx="46">
                  <c:v>81.64146341463416</c:v>
                </c:pt>
                <c:pt idx="47">
                  <c:v>81.643902439024401</c:v>
                </c:pt>
                <c:pt idx="48">
                  <c:v>81.692682926829278</c:v>
                </c:pt>
                <c:pt idx="49">
                  <c:v>81.895121951219508</c:v>
                </c:pt>
                <c:pt idx="50">
                  <c:v>81.192682926829278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904-5E4D-A15E-72896382231C}"/>
            </c:ext>
          </c:extLst>
        </c:ser>
        <c:ser>
          <c:idx val="3"/>
          <c:order val="3"/>
          <c:tx>
            <c:v>BEL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'LE &amp; HC'!$C$8:$BA$8</c:f>
              <c:numCache>
                <c:formatCode>_(* #,##0_);_(* \(#,##0\);_(* "-"??_);_(@_)</c:formatCode>
                <c:ptCount val="51"/>
                <c:pt idx="0">
                  <c:v>149.57300000000001</c:v>
                </c:pt>
                <c:pt idx="1">
                  <c:v>164.899</c:v>
                </c:pt>
                <c:pt idx="2">
                  <c:v>186.303</c:v>
                </c:pt>
                <c:pt idx="3">
                  <c:v>224.43799999999999</c:v>
                </c:pt>
                <c:pt idx="4">
                  <c:v>257.39299999999997</c:v>
                </c:pt>
                <c:pt idx="5">
                  <c:v>335.34</c:v>
                </c:pt>
                <c:pt idx="6">
                  <c:v>384.68700000000001</c:v>
                </c:pt>
                <c:pt idx="7">
                  <c:v>446.14800000000002</c:v>
                </c:pt>
                <c:pt idx="8">
                  <c:v>502.70800000000003</c:v>
                </c:pt>
                <c:pt idx="9">
                  <c:v>562.93899999999996</c:v>
                </c:pt>
                <c:pt idx="10">
                  <c:v>592.43600000000004</c:v>
                </c:pt>
                <c:pt idx="11">
                  <c:v>668.86300000000006</c:v>
                </c:pt>
                <c:pt idx="12">
                  <c:v>741.74800000000005</c:v>
                </c:pt>
                <c:pt idx="13">
                  <c:v>786.15300000000002</c:v>
                </c:pt>
                <c:pt idx="14">
                  <c:v>813.53899999999999</c:v>
                </c:pt>
                <c:pt idx="15">
                  <c:v>865.86500000000001</c:v>
                </c:pt>
                <c:pt idx="16">
                  <c:v>944.82399999999996</c:v>
                </c:pt>
                <c:pt idx="17">
                  <c:v>1009.692</c:v>
                </c:pt>
                <c:pt idx="18">
                  <c:v>1111.7829999999999</c:v>
                </c:pt>
                <c:pt idx="19">
                  <c:v>1203.71</c:v>
                </c:pt>
                <c:pt idx="20">
                  <c:v>1301.9079999999999</c:v>
                </c:pt>
                <c:pt idx="21">
                  <c:v>1421.009</c:v>
                </c:pt>
                <c:pt idx="22">
                  <c:v>1525.7159999999999</c:v>
                </c:pt>
                <c:pt idx="23">
                  <c:v>1583.7080000000001</c:v>
                </c:pt>
                <c:pt idx="24">
                  <c:v>1621.74</c:v>
                </c:pt>
                <c:pt idx="25">
                  <c:v>1670.748</c:v>
                </c:pt>
                <c:pt idx="26">
                  <c:v>1768.0909999999999</c:v>
                </c:pt>
                <c:pt idx="27">
                  <c:v>1814.866</c:v>
                </c:pt>
                <c:pt idx="28">
                  <c:v>1881.66</c:v>
                </c:pt>
                <c:pt idx="29">
                  <c:v>2011.684</c:v>
                </c:pt>
                <c:pt idx="30">
                  <c:v>2298.1860000000001</c:v>
                </c:pt>
                <c:pt idx="31">
                  <c:v>2404.2139999999999</c:v>
                </c:pt>
                <c:pt idx="32">
                  <c:v>2644.145</c:v>
                </c:pt>
                <c:pt idx="33">
                  <c:v>2902.7759999999998</c:v>
                </c:pt>
                <c:pt idx="34">
                  <c:v>3086.2040000000002</c:v>
                </c:pt>
                <c:pt idx="35">
                  <c:v>3104.1729999999998</c:v>
                </c:pt>
                <c:pt idx="36">
                  <c:v>3195.3609999999999</c:v>
                </c:pt>
                <c:pt idx="37">
                  <c:v>3307.5770000000002</c:v>
                </c:pt>
                <c:pt idx="38">
                  <c:v>3545.0859999999998</c:v>
                </c:pt>
                <c:pt idx="39">
                  <c:v>3711.279</c:v>
                </c:pt>
                <c:pt idx="40">
                  <c:v>3908.473</c:v>
                </c:pt>
                <c:pt idx="41">
                  <c:v>4053.8829999999998</c:v>
                </c:pt>
                <c:pt idx="42">
                  <c:v>4233.076</c:v>
                </c:pt>
                <c:pt idx="43">
                  <c:v>4430.7290000000003</c:v>
                </c:pt>
                <c:pt idx="44">
                  <c:v>4580.0640000000003</c:v>
                </c:pt>
                <c:pt idx="45">
                  <c:v>4807.3999999999996</c:v>
                </c:pt>
                <c:pt idx="46">
                  <c:v>4998.9979999999996</c:v>
                </c:pt>
                <c:pt idx="47">
                  <c:v>5121.1859999999997</c:v>
                </c:pt>
                <c:pt idx="48">
                  <c:v>5315.1940000000004</c:v>
                </c:pt>
                <c:pt idx="49">
                  <c:v>5352.8710000000001</c:v>
                </c:pt>
                <c:pt idx="50">
                  <c:v>5274.0910000000003</c:v>
                </c:pt>
              </c:numCache>
            </c:numRef>
          </c:xVal>
          <c:yVal>
            <c:numRef>
              <c:f>'LE &amp; HC'!$C$9:$BA$9</c:f>
              <c:numCache>
                <c:formatCode>_(* #,##0.0_);_(* \(#,##0.0\);_(* "-"??_);_(@_)</c:formatCode>
                <c:ptCount val="51"/>
                <c:pt idx="0">
                  <c:v>70.971951219512206</c:v>
                </c:pt>
                <c:pt idx="1">
                  <c:v>71.060487804878065</c:v>
                </c:pt>
                <c:pt idx="2">
                  <c:v>71.405121951219513</c:v>
                </c:pt>
                <c:pt idx="3">
                  <c:v>71.635365853658556</c:v>
                </c:pt>
                <c:pt idx="4">
                  <c:v>71.985853658536584</c:v>
                </c:pt>
                <c:pt idx="5">
                  <c:v>71.97121951219512</c:v>
                </c:pt>
                <c:pt idx="6">
                  <c:v>72.119756097560995</c:v>
                </c:pt>
                <c:pt idx="7">
                  <c:v>72.773902439024411</c:v>
                </c:pt>
                <c:pt idx="8">
                  <c:v>72.698048780487809</c:v>
                </c:pt>
                <c:pt idx="9">
                  <c:v>73.193658536585374</c:v>
                </c:pt>
                <c:pt idx="10">
                  <c:v>73.207073170731718</c:v>
                </c:pt>
                <c:pt idx="11">
                  <c:v>73.621707317073188</c:v>
                </c:pt>
                <c:pt idx="12">
                  <c:v>73.888048780487821</c:v>
                </c:pt>
                <c:pt idx="13">
                  <c:v>73.869024390243908</c:v>
                </c:pt>
                <c:pt idx="14">
                  <c:v>74.404878048780489</c:v>
                </c:pt>
                <c:pt idx="15">
                  <c:v>74.520243902439034</c:v>
                </c:pt>
                <c:pt idx="16">
                  <c:v>74.731707317073187</c:v>
                </c:pt>
                <c:pt idx="17">
                  <c:v>75.365853658536594</c:v>
                </c:pt>
                <c:pt idx="18">
                  <c:v>75.565853658536597</c:v>
                </c:pt>
                <c:pt idx="19">
                  <c:v>75.63268292682929</c:v>
                </c:pt>
                <c:pt idx="20">
                  <c:v>76.051951219512205</c:v>
                </c:pt>
                <c:pt idx="21">
                  <c:v>76.192195121951229</c:v>
                </c:pt>
                <c:pt idx="22">
                  <c:v>76.351219512195129</c:v>
                </c:pt>
                <c:pt idx="23">
                  <c:v>76.345365853658535</c:v>
                </c:pt>
                <c:pt idx="24">
                  <c:v>76.691707317073181</c:v>
                </c:pt>
                <c:pt idx="25">
                  <c:v>76.84073170731709</c:v>
                </c:pt>
                <c:pt idx="26">
                  <c:v>77.187317073170732</c:v>
                </c:pt>
                <c:pt idx="27">
                  <c:v>77.370731707317091</c:v>
                </c:pt>
                <c:pt idx="28">
                  <c:v>77.473170731707327</c:v>
                </c:pt>
                <c:pt idx="29">
                  <c:v>77.619512195121956</c:v>
                </c:pt>
                <c:pt idx="30">
                  <c:v>77.721951219512192</c:v>
                </c:pt>
                <c:pt idx="31">
                  <c:v>77.973170731707341</c:v>
                </c:pt>
                <c:pt idx="32">
                  <c:v>78.075609756097577</c:v>
                </c:pt>
                <c:pt idx="33">
                  <c:v>78.129268292682923</c:v>
                </c:pt>
                <c:pt idx="34">
                  <c:v>78.878048780487802</c:v>
                </c:pt>
                <c:pt idx="35">
                  <c:v>78.980487804878067</c:v>
                </c:pt>
                <c:pt idx="36">
                  <c:v>79.380487804878044</c:v>
                </c:pt>
                <c:pt idx="37">
                  <c:v>79.782926829268305</c:v>
                </c:pt>
                <c:pt idx="38">
                  <c:v>79.680487804878055</c:v>
                </c:pt>
                <c:pt idx="39">
                  <c:v>80.034146341463412</c:v>
                </c:pt>
                <c:pt idx="40">
                  <c:v>80.182926829268297</c:v>
                </c:pt>
                <c:pt idx="41">
                  <c:v>80.585365853658544</c:v>
                </c:pt>
                <c:pt idx="42">
                  <c:v>80.385365853658541</c:v>
                </c:pt>
                <c:pt idx="43">
                  <c:v>80.587804878048786</c:v>
                </c:pt>
                <c:pt idx="44">
                  <c:v>81.287804878048775</c:v>
                </c:pt>
                <c:pt idx="45">
                  <c:v>80.992682926829289</c:v>
                </c:pt>
                <c:pt idx="46">
                  <c:v>81.439024390243901</c:v>
                </c:pt>
                <c:pt idx="47">
                  <c:v>81.492682926829275</c:v>
                </c:pt>
                <c:pt idx="48">
                  <c:v>81.595121951219525</c:v>
                </c:pt>
                <c:pt idx="49">
                  <c:v>81.995121951219517</c:v>
                </c:pt>
                <c:pt idx="50">
                  <c:v>80.795121951219514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904-5E4D-A15E-72896382231C}"/>
            </c:ext>
          </c:extLst>
        </c:ser>
        <c:ser>
          <c:idx val="4"/>
          <c:order val="4"/>
          <c:tx>
            <c:v>CAN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'LE &amp; HC'!$C$10:$BA$10</c:f>
              <c:numCache>
                <c:formatCode>_(* #,##0_);_(* \(#,##0\);_(* "-"??_);_(@_)</c:formatCode>
                <c:ptCount val="51"/>
                <c:pt idx="0">
                  <c:v>273.226</c:v>
                </c:pt>
                <c:pt idx="1">
                  <c:v>313.39100000000002</c:v>
                </c:pt>
                <c:pt idx="2">
                  <c:v>338.22199999999998</c:v>
                </c:pt>
                <c:pt idx="3">
                  <c:v>366.733</c:v>
                </c:pt>
                <c:pt idx="4">
                  <c:v>420.19600000000003</c:v>
                </c:pt>
                <c:pt idx="5">
                  <c:v>487.49700000000001</c:v>
                </c:pt>
                <c:pt idx="6">
                  <c:v>543.33699999999999</c:v>
                </c:pt>
                <c:pt idx="7">
                  <c:v>580.80799999999999</c:v>
                </c:pt>
                <c:pt idx="8">
                  <c:v>624.79600000000005</c:v>
                </c:pt>
                <c:pt idx="9">
                  <c:v>692.26900000000001</c:v>
                </c:pt>
                <c:pt idx="10">
                  <c:v>791.81200000000001</c:v>
                </c:pt>
                <c:pt idx="11">
                  <c:v>898.80700000000002</c:v>
                </c:pt>
                <c:pt idx="12">
                  <c:v>996.08600000000001</c:v>
                </c:pt>
                <c:pt idx="13">
                  <c:v>1066.7460000000001</c:v>
                </c:pt>
                <c:pt idx="14">
                  <c:v>1135.02</c:v>
                </c:pt>
                <c:pt idx="15">
                  <c:v>1212.8499999999999</c:v>
                </c:pt>
                <c:pt idx="16">
                  <c:v>1278.816</c:v>
                </c:pt>
                <c:pt idx="17">
                  <c:v>1357.453</c:v>
                </c:pt>
                <c:pt idx="18">
                  <c:v>1461.3</c:v>
                </c:pt>
                <c:pt idx="19">
                  <c:v>1579.5429999999999</c:v>
                </c:pt>
                <c:pt idx="20">
                  <c:v>1699.7739999999999</c:v>
                </c:pt>
                <c:pt idx="21">
                  <c:v>1805.2090000000001</c:v>
                </c:pt>
                <c:pt idx="22">
                  <c:v>1897.4559999999999</c:v>
                </c:pt>
                <c:pt idx="23">
                  <c:v>1930.8889999999999</c:v>
                </c:pt>
                <c:pt idx="24">
                  <c:v>1962.1959999999999</c:v>
                </c:pt>
                <c:pt idx="25">
                  <c:v>1984.944</c:v>
                </c:pt>
                <c:pt idx="26">
                  <c:v>1999.778</c:v>
                </c:pt>
                <c:pt idx="27">
                  <c:v>2091.9969999999998</c:v>
                </c:pt>
                <c:pt idx="28">
                  <c:v>2200.4679999999998</c:v>
                </c:pt>
                <c:pt idx="29">
                  <c:v>2278.2539999999999</c:v>
                </c:pt>
                <c:pt idx="30">
                  <c:v>2450.5929999999998</c:v>
                </c:pt>
                <c:pt idx="31">
                  <c:v>2624.2930000000001</c:v>
                </c:pt>
                <c:pt idx="32">
                  <c:v>2758.0650000000001</c:v>
                </c:pt>
                <c:pt idx="33">
                  <c:v>2914.2060000000001</c:v>
                </c:pt>
                <c:pt idx="34">
                  <c:v>3122.3960000000002</c:v>
                </c:pt>
                <c:pt idx="35">
                  <c:v>3291.9119999999998</c:v>
                </c:pt>
                <c:pt idx="36">
                  <c:v>3486.6210000000001</c:v>
                </c:pt>
                <c:pt idx="37">
                  <c:v>3709.6149999999998</c:v>
                </c:pt>
                <c:pt idx="38">
                  <c:v>3849.5439999999999</c:v>
                </c:pt>
                <c:pt idx="39">
                  <c:v>3945.873</c:v>
                </c:pt>
                <c:pt idx="40">
                  <c:v>4155.5290000000005</c:v>
                </c:pt>
                <c:pt idx="41">
                  <c:v>4228.9620000000004</c:v>
                </c:pt>
                <c:pt idx="42">
                  <c:v>4336.2489999999998</c:v>
                </c:pt>
                <c:pt idx="43">
                  <c:v>4428.7529999999997</c:v>
                </c:pt>
                <c:pt idx="44">
                  <c:v>4536.8100000000004</c:v>
                </c:pt>
                <c:pt idx="45">
                  <c:v>4635.2849999999999</c:v>
                </c:pt>
                <c:pt idx="46">
                  <c:v>5044.2749999999996</c:v>
                </c:pt>
                <c:pt idx="47">
                  <c:v>5150.47</c:v>
                </c:pt>
                <c:pt idx="48">
                  <c:v>5308.3559999999998</c:v>
                </c:pt>
                <c:pt idx="49">
                  <c:v>5189.7209999999995</c:v>
                </c:pt>
                <c:pt idx="50">
                  <c:v>5828.3239999999996</c:v>
                </c:pt>
              </c:numCache>
            </c:numRef>
          </c:xVal>
          <c:yVal>
            <c:numRef>
              <c:f>'LE &amp; HC'!$C$11:$BA$11</c:f>
              <c:numCache>
                <c:formatCode>_(* #,##0.0_);_(* \(#,##0.0\);_(* "-"??_);_(@_)</c:formatCode>
                <c:ptCount val="51"/>
                <c:pt idx="0">
                  <c:v>72.700487804878051</c:v>
                </c:pt>
                <c:pt idx="1">
                  <c:v>73.029268292682929</c:v>
                </c:pt>
                <c:pt idx="2">
                  <c:v>72.933902439024394</c:v>
                </c:pt>
                <c:pt idx="3">
                  <c:v>73.162682926829277</c:v>
                </c:pt>
                <c:pt idx="4">
                  <c:v>73.237560975609767</c:v>
                </c:pt>
                <c:pt idx="5">
                  <c:v>73.521707317073165</c:v>
                </c:pt>
                <c:pt idx="6">
                  <c:v>73.856097560975613</c:v>
                </c:pt>
                <c:pt idx="7">
                  <c:v>74.215609756097564</c:v>
                </c:pt>
                <c:pt idx="8">
                  <c:v>74.529756097560977</c:v>
                </c:pt>
                <c:pt idx="9">
                  <c:v>74.866341463414642</c:v>
                </c:pt>
                <c:pt idx="10">
                  <c:v>75.078048780487805</c:v>
                </c:pt>
                <c:pt idx="11">
                  <c:v>75.463414634146346</c:v>
                </c:pt>
                <c:pt idx="12">
                  <c:v>75.763414634146343</c:v>
                </c:pt>
                <c:pt idx="13">
                  <c:v>76.065853658536597</c:v>
                </c:pt>
                <c:pt idx="14">
                  <c:v>76.217073170731723</c:v>
                </c:pt>
                <c:pt idx="15">
                  <c:v>76.368292682926835</c:v>
                </c:pt>
                <c:pt idx="16">
                  <c:v>76.519512195121962</c:v>
                </c:pt>
                <c:pt idx="17">
                  <c:v>76.719512195121951</c:v>
                </c:pt>
                <c:pt idx="18">
                  <c:v>76.919512195121953</c:v>
                </c:pt>
                <c:pt idx="19">
                  <c:v>77.11951219512197</c:v>
                </c:pt>
                <c:pt idx="20">
                  <c:v>77.421951219512209</c:v>
                </c:pt>
                <c:pt idx="21">
                  <c:v>77.621951219512198</c:v>
                </c:pt>
                <c:pt idx="22">
                  <c:v>77.724390243902448</c:v>
                </c:pt>
                <c:pt idx="23">
                  <c:v>77.824390243902457</c:v>
                </c:pt>
                <c:pt idx="24">
                  <c:v>77.826829268292698</c:v>
                </c:pt>
                <c:pt idx="25">
                  <c:v>78.029268292682943</c:v>
                </c:pt>
                <c:pt idx="26">
                  <c:v>78.180487804878055</c:v>
                </c:pt>
                <c:pt idx="27">
                  <c:v>78.431707317073176</c:v>
                </c:pt>
                <c:pt idx="28">
                  <c:v>78.634146341463421</c:v>
                </c:pt>
                <c:pt idx="29">
                  <c:v>78.885365853658527</c:v>
                </c:pt>
                <c:pt idx="30">
                  <c:v>79.136585365853662</c:v>
                </c:pt>
                <c:pt idx="31">
                  <c:v>79.339024390243921</c:v>
                </c:pt>
                <c:pt idx="32">
                  <c:v>79.490243902439019</c:v>
                </c:pt>
                <c:pt idx="33">
                  <c:v>79.741463414634168</c:v>
                </c:pt>
                <c:pt idx="34">
                  <c:v>79.892682926829281</c:v>
                </c:pt>
                <c:pt idx="35">
                  <c:v>80.192682926829278</c:v>
                </c:pt>
                <c:pt idx="36">
                  <c:v>80.34390243902439</c:v>
                </c:pt>
                <c:pt idx="37">
                  <c:v>80.543902439024407</c:v>
                </c:pt>
                <c:pt idx="38">
                  <c:v>80.695121951219519</c:v>
                </c:pt>
                <c:pt idx="39">
                  <c:v>80.995121951219517</c:v>
                </c:pt>
                <c:pt idx="40">
                  <c:v>81.246341463414637</c:v>
                </c:pt>
                <c:pt idx="41">
                  <c:v>81.448780487804882</c:v>
                </c:pt>
                <c:pt idx="42">
                  <c:v>81.648780487804885</c:v>
                </c:pt>
                <c:pt idx="43">
                  <c:v>81.748780487804893</c:v>
                </c:pt>
                <c:pt idx="44">
                  <c:v>81.8</c:v>
                </c:pt>
                <c:pt idx="45">
                  <c:v>81.900000000000006</c:v>
                </c:pt>
                <c:pt idx="46">
                  <c:v>81.900000000000006</c:v>
                </c:pt>
                <c:pt idx="47">
                  <c:v>81.900000000000006</c:v>
                </c:pt>
                <c:pt idx="48">
                  <c:v>82.048780487804876</c:v>
                </c:pt>
                <c:pt idx="49">
                  <c:v>82.048780487804876</c:v>
                </c:pt>
                <c:pt idx="50">
                  <c:v>81.748780487804893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904-5E4D-A15E-72896382231C}"/>
            </c:ext>
          </c:extLst>
        </c:ser>
        <c:ser>
          <c:idx val="5"/>
          <c:order val="5"/>
          <c:tx>
            <c:v>CZE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'LE &amp; HC'!$W$12:$BA$12</c:f>
              <c:numCache>
                <c:formatCode>_(* #,##0_);_(* \(#,##0\);_(* "-"??_);_(@_)</c:formatCode>
                <c:ptCount val="31"/>
                <c:pt idx="0">
                  <c:v>490.947</c:v>
                </c:pt>
                <c:pt idx="1">
                  <c:v>438.43299999999999</c:v>
                </c:pt>
                <c:pt idx="2">
                  <c:v>462.649</c:v>
                </c:pt>
                <c:pt idx="3">
                  <c:v>658.26300000000003</c:v>
                </c:pt>
                <c:pt idx="4">
                  <c:v>725.05600000000004</c:v>
                </c:pt>
                <c:pt idx="5">
                  <c:v>808.18200000000002</c:v>
                </c:pt>
                <c:pt idx="6">
                  <c:v>858.84699999999998</c:v>
                </c:pt>
                <c:pt idx="7">
                  <c:v>869.44200000000001</c:v>
                </c:pt>
                <c:pt idx="8">
                  <c:v>888.94899999999996</c:v>
                </c:pt>
                <c:pt idx="9">
                  <c:v>951.85400000000004</c:v>
                </c:pt>
                <c:pt idx="10">
                  <c:v>1026.0239999999999</c:v>
                </c:pt>
                <c:pt idx="11">
                  <c:v>1160.2470000000001</c:v>
                </c:pt>
                <c:pt idx="12">
                  <c:v>1267.68</c:v>
                </c:pt>
                <c:pt idx="13">
                  <c:v>1393.8240000000001</c:v>
                </c:pt>
                <c:pt idx="14">
                  <c:v>1464.059</c:v>
                </c:pt>
                <c:pt idx="15">
                  <c:v>1523.395</c:v>
                </c:pt>
                <c:pt idx="16">
                  <c:v>1560.1859999999999</c:v>
                </c:pt>
                <c:pt idx="17">
                  <c:v>1660.49</c:v>
                </c:pt>
                <c:pt idx="18">
                  <c:v>1822.9369999999999</c:v>
                </c:pt>
                <c:pt idx="19">
                  <c:v>2048.7750000000001</c:v>
                </c:pt>
                <c:pt idx="20">
                  <c:v>2001.9580000000001</c:v>
                </c:pt>
                <c:pt idx="21">
                  <c:v>2041.8989999999999</c:v>
                </c:pt>
                <c:pt idx="22">
                  <c:v>2090.4850000000001</c:v>
                </c:pt>
                <c:pt idx="23">
                  <c:v>2448.529</c:v>
                </c:pt>
                <c:pt idx="24">
                  <c:v>2564.6089999999999</c:v>
                </c:pt>
                <c:pt idx="25">
                  <c:v>2544.8649999999998</c:v>
                </c:pt>
                <c:pt idx="26">
                  <c:v>2670.9690000000001</c:v>
                </c:pt>
                <c:pt idx="27">
                  <c:v>2969.5419999999999</c:v>
                </c:pt>
                <c:pt idx="28">
                  <c:v>3128.5230000000001</c:v>
                </c:pt>
                <c:pt idx="29">
                  <c:v>3272.2240000000002</c:v>
                </c:pt>
                <c:pt idx="30">
                  <c:v>3805.143</c:v>
                </c:pt>
              </c:numCache>
            </c:numRef>
          </c:xVal>
          <c:yVal>
            <c:numRef>
              <c:f>'LE &amp; HC'!$W$13:$BA$13</c:f>
              <c:numCache>
                <c:formatCode>_(* #,##0.0_);_(* \(#,##0.0\);_(* "-"??_);_(@_)</c:formatCode>
                <c:ptCount val="31"/>
                <c:pt idx="0">
                  <c:v>71.383902439024411</c:v>
                </c:pt>
                <c:pt idx="1">
                  <c:v>71.898292682926837</c:v>
                </c:pt>
                <c:pt idx="2">
                  <c:v>72.271707317073179</c:v>
                </c:pt>
                <c:pt idx="3">
                  <c:v>72.767804878048793</c:v>
                </c:pt>
                <c:pt idx="4">
                  <c:v>72.972682926829265</c:v>
                </c:pt>
                <c:pt idx="5">
                  <c:v>73.074878048780505</c:v>
                </c:pt>
                <c:pt idx="6">
                  <c:v>73.714634146341467</c:v>
                </c:pt>
                <c:pt idx="7">
                  <c:v>73.824878048780505</c:v>
                </c:pt>
                <c:pt idx="8">
                  <c:v>74.514634146341464</c:v>
                </c:pt>
                <c:pt idx="9">
                  <c:v>74.668292682926833</c:v>
                </c:pt>
                <c:pt idx="10">
                  <c:v>74.968292682926844</c:v>
                </c:pt>
                <c:pt idx="11">
                  <c:v>75.17317073170733</c:v>
                </c:pt>
                <c:pt idx="12">
                  <c:v>75.221951219512192</c:v>
                </c:pt>
                <c:pt idx="13">
                  <c:v>75.170731707317088</c:v>
                </c:pt>
                <c:pt idx="14">
                  <c:v>75.721951219512206</c:v>
                </c:pt>
                <c:pt idx="15">
                  <c:v>75.924390243902451</c:v>
                </c:pt>
                <c:pt idx="16">
                  <c:v>76.524390243902445</c:v>
                </c:pt>
                <c:pt idx="17">
                  <c:v>76.724390243902462</c:v>
                </c:pt>
                <c:pt idx="18">
                  <c:v>76.975609756097569</c:v>
                </c:pt>
                <c:pt idx="19">
                  <c:v>77.078048780487805</c:v>
                </c:pt>
                <c:pt idx="20">
                  <c:v>77.424390243902451</c:v>
                </c:pt>
                <c:pt idx="21">
                  <c:v>77.873170731707319</c:v>
                </c:pt>
                <c:pt idx="22">
                  <c:v>78.075609756097577</c:v>
                </c:pt>
                <c:pt idx="23">
                  <c:v>78.175609756097558</c:v>
                </c:pt>
                <c:pt idx="24">
                  <c:v>78.824390243902442</c:v>
                </c:pt>
                <c:pt idx="25">
                  <c:v>78.578048780487805</c:v>
                </c:pt>
                <c:pt idx="26">
                  <c:v>79.026829268292687</c:v>
                </c:pt>
                <c:pt idx="27">
                  <c:v>78.978048780487811</c:v>
                </c:pt>
                <c:pt idx="28">
                  <c:v>79.029268292682929</c:v>
                </c:pt>
                <c:pt idx="29">
                  <c:v>79.229268292682946</c:v>
                </c:pt>
                <c:pt idx="30">
                  <c:v>78.22682926829269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B904-5E4D-A15E-72896382231C}"/>
            </c:ext>
          </c:extLst>
        </c:ser>
        <c:ser>
          <c:idx val="6"/>
          <c:order val="6"/>
          <c:tx>
            <c:v>DNK</c:v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HC'!$D$14:$BA$14</c:f>
              <c:numCache>
                <c:formatCode>_(* #,##0_);_(* \(#,##0\);_(* "-"??_);_(@_)</c:formatCode>
                <c:ptCount val="50"/>
                <c:pt idx="0">
                  <c:v>338.01299999999998</c:v>
                </c:pt>
                <c:pt idx="1">
                  <c:v>369.39299999999997</c:v>
                </c:pt>
                <c:pt idx="2">
                  <c:v>397.06599999999997</c:v>
                </c:pt>
                <c:pt idx="3">
                  <c:v>458.78</c:v>
                </c:pt>
                <c:pt idx="4">
                  <c:v>508.81400000000002</c:v>
                </c:pt>
                <c:pt idx="5">
                  <c:v>559.68700000000001</c:v>
                </c:pt>
                <c:pt idx="6">
                  <c:v>591.36699999999996</c:v>
                </c:pt>
                <c:pt idx="7">
                  <c:v>659.84299999999996</c:v>
                </c:pt>
                <c:pt idx="8">
                  <c:v>739.09500000000003</c:v>
                </c:pt>
                <c:pt idx="9">
                  <c:v>797.08600000000001</c:v>
                </c:pt>
                <c:pt idx="10">
                  <c:v>871.59199999999998</c:v>
                </c:pt>
                <c:pt idx="11">
                  <c:v>956.10799999999995</c:v>
                </c:pt>
                <c:pt idx="12">
                  <c:v>1003.394</c:v>
                </c:pt>
                <c:pt idx="13">
                  <c:v>1025.308</c:v>
                </c:pt>
                <c:pt idx="14">
                  <c:v>1106.6500000000001</c:v>
                </c:pt>
                <c:pt idx="15">
                  <c:v>1167.596</c:v>
                </c:pt>
                <c:pt idx="16">
                  <c:v>1251.1300000000001</c:v>
                </c:pt>
                <c:pt idx="17">
                  <c:v>1313.355</c:v>
                </c:pt>
                <c:pt idx="18">
                  <c:v>1359.2550000000001</c:v>
                </c:pt>
                <c:pt idx="19">
                  <c:v>1441.5160000000001</c:v>
                </c:pt>
                <c:pt idx="20">
                  <c:v>1484.027</c:v>
                </c:pt>
                <c:pt idx="21">
                  <c:v>1554.3710000000001</c:v>
                </c:pt>
                <c:pt idx="22">
                  <c:v>1646.894</c:v>
                </c:pt>
                <c:pt idx="23">
                  <c:v>1708.511</c:v>
                </c:pt>
                <c:pt idx="24">
                  <c:v>1715.029</c:v>
                </c:pt>
                <c:pt idx="25">
                  <c:v>1813.999</c:v>
                </c:pt>
                <c:pt idx="26">
                  <c:v>1891.682</c:v>
                </c:pt>
                <c:pt idx="27">
                  <c:v>1914.184</c:v>
                </c:pt>
                <c:pt idx="28">
                  <c:v>2181.6689999999999</c:v>
                </c:pt>
                <c:pt idx="29">
                  <c:v>2345.7150000000001</c:v>
                </c:pt>
                <c:pt idx="30">
                  <c:v>2472.3150000000001</c:v>
                </c:pt>
                <c:pt idx="31">
                  <c:v>2711.6680000000001</c:v>
                </c:pt>
                <c:pt idx="32">
                  <c:v>2723.11</c:v>
                </c:pt>
                <c:pt idx="33">
                  <c:v>2920.6439999999998</c:v>
                </c:pt>
                <c:pt idx="34">
                  <c:v>3014.982</c:v>
                </c:pt>
                <c:pt idx="35">
                  <c:v>3289.2220000000002</c:v>
                </c:pt>
                <c:pt idx="36">
                  <c:v>3563.0859999999998</c:v>
                </c:pt>
                <c:pt idx="37">
                  <c:v>3777.7069999999999</c:v>
                </c:pt>
                <c:pt idx="38">
                  <c:v>4016.152</c:v>
                </c:pt>
                <c:pt idx="39">
                  <c:v>4272.3760000000002</c:v>
                </c:pt>
                <c:pt idx="40">
                  <c:v>4274.1419999999998</c:v>
                </c:pt>
                <c:pt idx="41">
                  <c:v>4433.3630000000003</c:v>
                </c:pt>
                <c:pt idx="42">
                  <c:v>4525.6689999999999</c:v>
                </c:pt>
                <c:pt idx="43">
                  <c:v>4597.4589999999998</c:v>
                </c:pt>
                <c:pt idx="44">
                  <c:v>4726.7520000000004</c:v>
                </c:pt>
                <c:pt idx="45">
                  <c:v>4900.9390000000003</c:v>
                </c:pt>
                <c:pt idx="46">
                  <c:v>5112.9589999999998</c:v>
                </c:pt>
                <c:pt idx="47">
                  <c:v>5306.7039999999997</c:v>
                </c:pt>
                <c:pt idx="48">
                  <c:v>5359.7759999999998</c:v>
                </c:pt>
                <c:pt idx="49">
                  <c:v>5693.6509999999998</c:v>
                </c:pt>
              </c:numCache>
            </c:numRef>
          </c:xVal>
          <c:yVal>
            <c:numRef>
              <c:f>'LE &amp; HC'!$D$15:$BA$15</c:f>
              <c:numCache>
                <c:formatCode>_(* #,##0.0_);_(* \(#,##0.0\);_(* "-"??_);_(@_)</c:formatCode>
                <c:ptCount val="50"/>
                <c:pt idx="0">
                  <c:v>73.41463414634147</c:v>
                </c:pt>
                <c:pt idx="1">
                  <c:v>73.439024390243915</c:v>
                </c:pt>
                <c:pt idx="2">
                  <c:v>73.682195121951224</c:v>
                </c:pt>
                <c:pt idx="3">
                  <c:v>73.808292682926833</c:v>
                </c:pt>
                <c:pt idx="4">
                  <c:v>74.075121951219529</c:v>
                </c:pt>
                <c:pt idx="5">
                  <c:v>73.739756097560985</c:v>
                </c:pt>
                <c:pt idx="6">
                  <c:v>74.632439024390266</c:v>
                </c:pt>
                <c:pt idx="7">
                  <c:v>74.392926829268305</c:v>
                </c:pt>
                <c:pt idx="8">
                  <c:v>74.219268292682926</c:v>
                </c:pt>
                <c:pt idx="9">
                  <c:v>74.101707317073178</c:v>
                </c:pt>
                <c:pt idx="10">
                  <c:v>74.230487804878067</c:v>
                </c:pt>
                <c:pt idx="11">
                  <c:v>74.551219512195118</c:v>
                </c:pt>
                <c:pt idx="12">
                  <c:v>74.420487804878064</c:v>
                </c:pt>
                <c:pt idx="13">
                  <c:v>74.562195121951234</c:v>
                </c:pt>
                <c:pt idx="14">
                  <c:v>74.427560975609765</c:v>
                </c:pt>
                <c:pt idx="15">
                  <c:v>74.579756097560974</c:v>
                </c:pt>
                <c:pt idx="16">
                  <c:v>74.691219512195133</c:v>
                </c:pt>
                <c:pt idx="17">
                  <c:v>74.771707317073179</c:v>
                </c:pt>
                <c:pt idx="18">
                  <c:v>74.799756097560973</c:v>
                </c:pt>
                <c:pt idx="19">
                  <c:v>74.805365853658543</c:v>
                </c:pt>
                <c:pt idx="20">
                  <c:v>75.157804878048793</c:v>
                </c:pt>
                <c:pt idx="21">
                  <c:v>75.194146341463423</c:v>
                </c:pt>
                <c:pt idx="22">
                  <c:v>75.116829268292705</c:v>
                </c:pt>
                <c:pt idx="23">
                  <c:v>75.375121951219526</c:v>
                </c:pt>
                <c:pt idx="24">
                  <c:v>75.212682926829274</c:v>
                </c:pt>
                <c:pt idx="25">
                  <c:v>75.591463414634163</c:v>
                </c:pt>
                <c:pt idx="26">
                  <c:v>75.945121951219519</c:v>
                </c:pt>
                <c:pt idx="27">
                  <c:v>76.139024390243918</c:v>
                </c:pt>
                <c:pt idx="28">
                  <c:v>76.341463414634148</c:v>
                </c:pt>
                <c:pt idx="29">
                  <c:v>76.592682926829269</c:v>
                </c:pt>
                <c:pt idx="30">
                  <c:v>76.792682926829286</c:v>
                </c:pt>
                <c:pt idx="31">
                  <c:v>76.895121951219508</c:v>
                </c:pt>
                <c:pt idx="32">
                  <c:v>77.143902439024401</c:v>
                </c:pt>
                <c:pt idx="33">
                  <c:v>77.492682926829275</c:v>
                </c:pt>
                <c:pt idx="34">
                  <c:v>77.84390243902439</c:v>
                </c:pt>
                <c:pt idx="35">
                  <c:v>78.095121951219539</c:v>
                </c:pt>
                <c:pt idx="36">
                  <c:v>78.195121951219519</c:v>
                </c:pt>
                <c:pt idx="37">
                  <c:v>78.44634146341464</c:v>
                </c:pt>
                <c:pt idx="38">
                  <c:v>78.597560975609767</c:v>
                </c:pt>
                <c:pt idx="39">
                  <c:v>79.099999999999994</c:v>
                </c:pt>
                <c:pt idx="40">
                  <c:v>79.8</c:v>
                </c:pt>
                <c:pt idx="41">
                  <c:v>80.051219512195118</c:v>
                </c:pt>
                <c:pt idx="42">
                  <c:v>80.3</c:v>
                </c:pt>
                <c:pt idx="43">
                  <c:v>80.7</c:v>
                </c:pt>
                <c:pt idx="44">
                  <c:v>80.702439024390245</c:v>
                </c:pt>
                <c:pt idx="45">
                  <c:v>80.853658536585371</c:v>
                </c:pt>
                <c:pt idx="46">
                  <c:v>81.10243902439025</c:v>
                </c:pt>
                <c:pt idx="47">
                  <c:v>80.953658536585365</c:v>
                </c:pt>
                <c:pt idx="48">
                  <c:v>81.451219512195138</c:v>
                </c:pt>
                <c:pt idx="49">
                  <c:v>81.551219512195132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904-5E4D-A15E-72896382231C}"/>
            </c:ext>
          </c:extLst>
        </c:ser>
        <c:ser>
          <c:idx val="8"/>
          <c:order val="8"/>
          <c:tx>
            <c:strRef>
              <c:f>'LE &amp; HC'!$B$18</c:f>
              <c:strCache>
                <c:ptCount val="1"/>
                <c:pt idx="0">
                  <c:v>FRA</c:v>
                </c:pt>
              </c:strCache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HC'!$W$18:$BA$18</c:f>
              <c:numCache>
                <c:formatCode>_(* #,##0_);_(* \(#,##0\);_(* "-"??_);_(@_)</c:formatCode>
                <c:ptCount val="31"/>
                <c:pt idx="0">
                  <c:v>1459.11</c:v>
                </c:pt>
                <c:pt idx="1">
                  <c:v>1558.0329999999999</c:v>
                </c:pt>
                <c:pt idx="2">
                  <c:v>1651.1389999999999</c:v>
                </c:pt>
                <c:pt idx="3">
                  <c:v>1753.4849999999999</c:v>
                </c:pt>
                <c:pt idx="4">
                  <c:v>1817.0419999999999</c:v>
                </c:pt>
                <c:pt idx="5">
                  <c:v>2100.9180000000001</c:v>
                </c:pt>
                <c:pt idx="6">
                  <c:v>2169.451</c:v>
                </c:pt>
                <c:pt idx="7">
                  <c:v>2236.5949999999998</c:v>
                </c:pt>
                <c:pt idx="8">
                  <c:v>2321.931</c:v>
                </c:pt>
                <c:pt idx="9">
                  <c:v>2431.3029999999999</c:v>
                </c:pt>
                <c:pt idx="10">
                  <c:v>2687.53</c:v>
                </c:pt>
                <c:pt idx="11">
                  <c:v>2875.2939999999999</c:v>
                </c:pt>
                <c:pt idx="12">
                  <c:v>3152.0160000000001</c:v>
                </c:pt>
                <c:pt idx="13">
                  <c:v>3056.2649999999999</c:v>
                </c:pt>
                <c:pt idx="14">
                  <c:v>3170.9470000000001</c:v>
                </c:pt>
                <c:pt idx="15">
                  <c:v>3264.5740000000001</c:v>
                </c:pt>
                <c:pt idx="16">
                  <c:v>3444.855</c:v>
                </c:pt>
                <c:pt idx="17">
                  <c:v>3588.2269999999999</c:v>
                </c:pt>
                <c:pt idx="18">
                  <c:v>3729.3530000000001</c:v>
                </c:pt>
                <c:pt idx="19">
                  <c:v>3880.8420000000001</c:v>
                </c:pt>
                <c:pt idx="20">
                  <c:v>4045.0650000000001</c:v>
                </c:pt>
                <c:pt idx="21">
                  <c:v>4161.6980000000003</c:v>
                </c:pt>
                <c:pt idx="22">
                  <c:v>4299.4340000000002</c:v>
                </c:pt>
                <c:pt idx="23">
                  <c:v>4544.9639999999999</c:v>
                </c:pt>
                <c:pt idx="24">
                  <c:v>4626.6790000000001</c:v>
                </c:pt>
                <c:pt idx="25">
                  <c:v>4667.1559999999999</c:v>
                </c:pt>
                <c:pt idx="26">
                  <c:v>4928.1279999999997</c:v>
                </c:pt>
                <c:pt idx="27">
                  <c:v>5005.7560000000003</c:v>
                </c:pt>
                <c:pt idx="28">
                  <c:v>5099.3059999999996</c:v>
                </c:pt>
                <c:pt idx="29">
                  <c:v>5167.8389999999999</c:v>
                </c:pt>
                <c:pt idx="30">
                  <c:v>5468.4179999999997</c:v>
                </c:pt>
              </c:numCache>
            </c:numRef>
          </c:xVal>
          <c:yVal>
            <c:numRef>
              <c:f>'LE &amp; HC'!$W$19:$BA$19</c:f>
              <c:numCache>
                <c:formatCode>_(* #,##0.0_);_(* \(#,##0.0\);_(* "-"??_);_(@_)</c:formatCode>
                <c:ptCount val="31"/>
                <c:pt idx="0">
                  <c:v>76.599999999999994</c:v>
                </c:pt>
                <c:pt idx="1">
                  <c:v>76.848780487804888</c:v>
                </c:pt>
                <c:pt idx="2">
                  <c:v>77.099999999999994</c:v>
                </c:pt>
                <c:pt idx="3">
                  <c:v>77.3</c:v>
                </c:pt>
                <c:pt idx="4">
                  <c:v>77.648780487804885</c:v>
                </c:pt>
                <c:pt idx="5">
                  <c:v>77.751219512195121</c:v>
                </c:pt>
                <c:pt idx="6">
                  <c:v>77.95365853658538</c:v>
                </c:pt>
                <c:pt idx="7">
                  <c:v>78.304878048780495</c:v>
                </c:pt>
                <c:pt idx="8">
                  <c:v>78.604878048780492</c:v>
                </c:pt>
                <c:pt idx="9">
                  <c:v>78.756097560975604</c:v>
                </c:pt>
                <c:pt idx="10">
                  <c:v>79.056097560975616</c:v>
                </c:pt>
                <c:pt idx="11">
                  <c:v>79.158536585365866</c:v>
                </c:pt>
                <c:pt idx="12">
                  <c:v>79.260975609756116</c:v>
                </c:pt>
                <c:pt idx="13">
                  <c:v>79.114634146341473</c:v>
                </c:pt>
                <c:pt idx="14">
                  <c:v>80.163414634146349</c:v>
                </c:pt>
                <c:pt idx="15">
                  <c:v>80.163414634146349</c:v>
                </c:pt>
                <c:pt idx="16">
                  <c:v>80.812195121951234</c:v>
                </c:pt>
                <c:pt idx="17">
                  <c:v>81.112195121951231</c:v>
                </c:pt>
                <c:pt idx="18">
                  <c:v>81.214634146341481</c:v>
                </c:pt>
                <c:pt idx="19">
                  <c:v>81.41463414634147</c:v>
                </c:pt>
                <c:pt idx="20">
                  <c:v>81.663414634146349</c:v>
                </c:pt>
                <c:pt idx="21">
                  <c:v>82.114634146341473</c:v>
                </c:pt>
                <c:pt idx="22">
                  <c:v>81.968292682926844</c:v>
                </c:pt>
                <c:pt idx="23">
                  <c:v>82.219512195121965</c:v>
                </c:pt>
                <c:pt idx="24">
                  <c:v>82.719512195121951</c:v>
                </c:pt>
                <c:pt idx="25">
                  <c:v>82.321951219512201</c:v>
                </c:pt>
                <c:pt idx="26">
                  <c:v>82.573170731707322</c:v>
                </c:pt>
                <c:pt idx="27">
                  <c:v>82.575609756097563</c:v>
                </c:pt>
                <c:pt idx="28">
                  <c:v>82.675609756097572</c:v>
                </c:pt>
                <c:pt idx="29">
                  <c:v>82.826829268292698</c:v>
                </c:pt>
                <c:pt idx="30">
                  <c:v>82.175609756097572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B904-5E4D-A15E-72896382231C}"/>
            </c:ext>
          </c:extLst>
        </c:ser>
        <c:ser>
          <c:idx val="9"/>
          <c:order val="9"/>
          <c:tx>
            <c:v>DEU</c:v>
          </c:tx>
          <c:spPr>
            <a:ln w="190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HC'!$C$20:$BA$20</c:f>
              <c:numCache>
                <c:formatCode>_(* #,##0_);_(* \(#,##0\);_(* "-"??_);_(@_)</c:formatCode>
                <c:ptCount val="51"/>
                <c:pt idx="0">
                  <c:v>252.31100000000001</c:v>
                </c:pt>
                <c:pt idx="1">
                  <c:v>298.25099999999998</c:v>
                </c:pt>
                <c:pt idx="2">
                  <c:v>337.36399999999998</c:v>
                </c:pt>
                <c:pt idx="3">
                  <c:v>384.541</c:v>
                </c:pt>
                <c:pt idx="4">
                  <c:v>452.74400000000003</c:v>
                </c:pt>
                <c:pt idx="5">
                  <c:v>532.48099999999999</c:v>
                </c:pt>
                <c:pt idx="6">
                  <c:v>591.09799999999996</c:v>
                </c:pt>
                <c:pt idx="7">
                  <c:v>647.35199999999998</c:v>
                </c:pt>
                <c:pt idx="8">
                  <c:v>729.45699999999999</c:v>
                </c:pt>
                <c:pt idx="9">
                  <c:v>800.70299999999997</c:v>
                </c:pt>
                <c:pt idx="10">
                  <c:v>908.16600000000005</c:v>
                </c:pt>
                <c:pt idx="11">
                  <c:v>1014.713</c:v>
                </c:pt>
                <c:pt idx="12">
                  <c:v>1044.528</c:v>
                </c:pt>
                <c:pt idx="13">
                  <c:v>1104.5940000000001</c:v>
                </c:pt>
                <c:pt idx="14">
                  <c:v>1196.56</c:v>
                </c:pt>
                <c:pt idx="15">
                  <c:v>1298.5550000000001</c:v>
                </c:pt>
                <c:pt idx="16">
                  <c:v>1386.51</c:v>
                </c:pt>
                <c:pt idx="17">
                  <c:v>1480.096</c:v>
                </c:pt>
                <c:pt idx="18">
                  <c:v>1616.3489999999999</c:v>
                </c:pt>
                <c:pt idx="19">
                  <c:v>1596.16</c:v>
                </c:pt>
                <c:pt idx="20">
                  <c:v>1724.3320000000001</c:v>
                </c:pt>
                <c:pt idx="21">
                  <c:v>2019.308</c:v>
                </c:pt>
                <c:pt idx="22">
                  <c:v>2029.8105</c:v>
                </c:pt>
                <c:pt idx="23">
                  <c:v>2040.3130000000001</c:v>
                </c:pt>
                <c:pt idx="24">
                  <c:v>2188.6759999999999</c:v>
                </c:pt>
                <c:pt idx="25">
                  <c:v>2349.145</c:v>
                </c:pt>
                <c:pt idx="26">
                  <c:v>2480.2170000000001</c:v>
                </c:pt>
                <c:pt idx="27">
                  <c:v>2496.201</c:v>
                </c:pt>
                <c:pt idx="28">
                  <c:v>2566.0030000000002</c:v>
                </c:pt>
                <c:pt idx="29">
                  <c:v>2697.8780000000002</c:v>
                </c:pt>
                <c:pt idx="30">
                  <c:v>2895.5329999999999</c:v>
                </c:pt>
                <c:pt idx="31">
                  <c:v>3009.3679999999999</c:v>
                </c:pt>
                <c:pt idx="32">
                  <c:v>3239.77</c:v>
                </c:pt>
                <c:pt idx="33">
                  <c:v>3329.3739999999998</c:v>
                </c:pt>
                <c:pt idx="34">
                  <c:v>3391.5210000000002</c:v>
                </c:pt>
                <c:pt idx="35">
                  <c:v>3429.9549999999999</c:v>
                </c:pt>
                <c:pt idx="36">
                  <c:v>3567.0610000000001</c:v>
                </c:pt>
                <c:pt idx="37">
                  <c:v>3750.7869999999998</c:v>
                </c:pt>
                <c:pt idx="38">
                  <c:v>3955.136</c:v>
                </c:pt>
                <c:pt idx="39">
                  <c:v>4158.2659999999996</c:v>
                </c:pt>
                <c:pt idx="40">
                  <c:v>4423.07</c:v>
                </c:pt>
                <c:pt idx="41">
                  <c:v>4566.6779999999999</c:v>
                </c:pt>
                <c:pt idx="42">
                  <c:v>4745.5460000000003</c:v>
                </c:pt>
                <c:pt idx="43">
                  <c:v>4951.6769999999997</c:v>
                </c:pt>
                <c:pt idx="44">
                  <c:v>5151.7089999999998</c:v>
                </c:pt>
                <c:pt idx="45">
                  <c:v>5295.9750000000004</c:v>
                </c:pt>
                <c:pt idx="46">
                  <c:v>5669.0640000000003</c:v>
                </c:pt>
                <c:pt idx="47">
                  <c:v>5970.1629999999996</c:v>
                </c:pt>
                <c:pt idx="48">
                  <c:v>6281.84</c:v>
                </c:pt>
                <c:pt idx="49">
                  <c:v>6407.9279999999999</c:v>
                </c:pt>
                <c:pt idx="50">
                  <c:v>6938.9830000000002</c:v>
                </c:pt>
              </c:numCache>
            </c:numRef>
          </c:xVal>
          <c:yVal>
            <c:numRef>
              <c:f>'LE &amp; HC'!$C$21:$BA$21</c:f>
              <c:numCache>
                <c:formatCode>_(* #,##0.0_);_(* \(#,##0.0\);_(* "-"??_);_(@_)</c:formatCode>
                <c:ptCount val="51"/>
                <c:pt idx="0">
                  <c:v>70.639780487804885</c:v>
                </c:pt>
                <c:pt idx="1">
                  <c:v>70.742878048780497</c:v>
                </c:pt>
                <c:pt idx="2">
                  <c:v>70.867000000000019</c:v>
                </c:pt>
                <c:pt idx="3">
                  <c:v>71.016682926829276</c:v>
                </c:pt>
                <c:pt idx="4">
                  <c:v>71.195414634146346</c:v>
                </c:pt>
                <c:pt idx="5">
                  <c:v>71.401731707317097</c:v>
                </c:pt>
                <c:pt idx="6">
                  <c:v>71.634146341463421</c:v>
                </c:pt>
                <c:pt idx="7">
                  <c:v>71.88368292682928</c:v>
                </c:pt>
                <c:pt idx="8">
                  <c:v>72.143292682926841</c:v>
                </c:pt>
                <c:pt idx="9">
                  <c:v>72.408536585365866</c:v>
                </c:pt>
                <c:pt idx="10">
                  <c:v>72.677902439024393</c:v>
                </c:pt>
                <c:pt idx="11">
                  <c:v>72.950390243902433</c:v>
                </c:pt>
                <c:pt idx="12">
                  <c:v>73.22699999999999</c:v>
                </c:pt>
                <c:pt idx="13">
                  <c:v>73.505195121951232</c:v>
                </c:pt>
                <c:pt idx="14">
                  <c:v>73.782926829268291</c:v>
                </c:pt>
                <c:pt idx="15">
                  <c:v>74.054634146341471</c:v>
                </c:pt>
                <c:pt idx="16">
                  <c:v>74.313731707317089</c:v>
                </c:pt>
                <c:pt idx="17">
                  <c:v>74.559682926829282</c:v>
                </c:pt>
                <c:pt idx="18">
                  <c:v>74.792487804878064</c:v>
                </c:pt>
                <c:pt idx="19">
                  <c:v>75.013146341463425</c:v>
                </c:pt>
                <c:pt idx="20">
                  <c:v>75.227756097560984</c:v>
                </c:pt>
                <c:pt idx="21">
                  <c:v>75.319512195121959</c:v>
                </c:pt>
                <c:pt idx="22">
                  <c:v>75.819512195121959</c:v>
                </c:pt>
                <c:pt idx="23">
                  <c:v>75.870731707317091</c:v>
                </c:pt>
                <c:pt idx="24">
                  <c:v>76.270731707317069</c:v>
                </c:pt>
                <c:pt idx="25">
                  <c:v>76.421951219512209</c:v>
                </c:pt>
                <c:pt idx="26">
                  <c:v>76.67317073170733</c:v>
                </c:pt>
                <c:pt idx="27">
                  <c:v>77.073170731707322</c:v>
                </c:pt>
                <c:pt idx="28">
                  <c:v>77.475609756097569</c:v>
                </c:pt>
                <c:pt idx="29">
                  <c:v>77.72682926829269</c:v>
                </c:pt>
                <c:pt idx="30">
                  <c:v>77.926829268292693</c:v>
                </c:pt>
                <c:pt idx="31">
                  <c:v>78.329268292682926</c:v>
                </c:pt>
                <c:pt idx="32">
                  <c:v>78.229268292682931</c:v>
                </c:pt>
                <c:pt idx="33">
                  <c:v>78.380487804878058</c:v>
                </c:pt>
                <c:pt idx="34">
                  <c:v>78.680487804878069</c:v>
                </c:pt>
                <c:pt idx="35">
                  <c:v>78.931707317073176</c:v>
                </c:pt>
                <c:pt idx="36">
                  <c:v>79.131707317073193</c:v>
                </c:pt>
                <c:pt idx="37">
                  <c:v>79.534146341463426</c:v>
                </c:pt>
                <c:pt idx="38">
                  <c:v>79.736585365853671</c:v>
                </c:pt>
                <c:pt idx="39">
                  <c:v>79.836585365853679</c:v>
                </c:pt>
                <c:pt idx="40">
                  <c:v>79.987804878048792</c:v>
                </c:pt>
                <c:pt idx="41">
                  <c:v>80.436585365853674</c:v>
                </c:pt>
                <c:pt idx="42">
                  <c:v>80.53902439024391</c:v>
                </c:pt>
                <c:pt idx="43">
                  <c:v>80.490243902439033</c:v>
                </c:pt>
                <c:pt idx="44">
                  <c:v>81.090243902439042</c:v>
                </c:pt>
                <c:pt idx="45">
                  <c:v>80.641463414634146</c:v>
                </c:pt>
                <c:pt idx="46">
                  <c:v>80.990243902439033</c:v>
                </c:pt>
                <c:pt idx="47">
                  <c:v>80.992682926829289</c:v>
                </c:pt>
                <c:pt idx="48">
                  <c:v>80.892682926829266</c:v>
                </c:pt>
                <c:pt idx="49">
                  <c:v>81.292682926829272</c:v>
                </c:pt>
                <c:pt idx="50">
                  <c:v>80.941463414634157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B904-5E4D-A15E-72896382231C}"/>
            </c:ext>
          </c:extLst>
        </c:ser>
        <c:ser>
          <c:idx val="10"/>
          <c:order val="10"/>
          <c:tx>
            <c:v>GRC</c:v>
          </c:tx>
          <c:spPr>
            <a:ln w="1905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HC'!$W$22:$BA$22</c:f>
              <c:numCache>
                <c:formatCode>_(* #,##0_);_(* \(#,##0\);_(* "-"??_);_(@_)</c:formatCode>
                <c:ptCount val="31"/>
                <c:pt idx="0">
                  <c:v>773.66</c:v>
                </c:pt>
                <c:pt idx="1">
                  <c:v>796.09500000000003</c:v>
                </c:pt>
                <c:pt idx="2">
                  <c:v>887.70299999999997</c:v>
                </c:pt>
                <c:pt idx="3">
                  <c:v>1001.482</c:v>
                </c:pt>
                <c:pt idx="4">
                  <c:v>1140.6020000000001</c:v>
                </c:pt>
                <c:pt idx="5">
                  <c:v>1191.4259999999999</c:v>
                </c:pt>
                <c:pt idx="6">
                  <c:v>1234.04</c:v>
                </c:pt>
                <c:pt idx="7">
                  <c:v>1289.096</c:v>
                </c:pt>
                <c:pt idx="8">
                  <c:v>1328.5519999999999</c:v>
                </c:pt>
                <c:pt idx="9">
                  <c:v>1390.316</c:v>
                </c:pt>
                <c:pt idx="10">
                  <c:v>1418.4179999999999</c:v>
                </c:pt>
                <c:pt idx="11">
                  <c:v>1700.9290000000001</c:v>
                </c:pt>
                <c:pt idx="12">
                  <c:v>1951.1289999999999</c:v>
                </c:pt>
                <c:pt idx="13">
                  <c:v>2048.654</c:v>
                </c:pt>
                <c:pt idx="14">
                  <c:v>2100.8029999999999</c:v>
                </c:pt>
                <c:pt idx="15">
                  <c:v>2193.5940000000001</c:v>
                </c:pt>
                <c:pt idx="16">
                  <c:v>2303.0749999999998</c:v>
                </c:pt>
                <c:pt idx="17">
                  <c:v>2425.471</c:v>
                </c:pt>
                <c:pt idx="18">
                  <c:v>2665.4670000000001</c:v>
                </c:pt>
                <c:pt idx="19">
                  <c:v>2735.578</c:v>
                </c:pt>
                <c:pt idx="20">
                  <c:v>2606.6080000000002</c:v>
                </c:pt>
                <c:pt idx="21">
                  <c:v>2289.5909999999999</c:v>
                </c:pt>
                <c:pt idx="22">
                  <c:v>2145.538</c:v>
                </c:pt>
                <c:pt idx="23">
                  <c:v>2087.8560000000002</c:v>
                </c:pt>
                <c:pt idx="24">
                  <c:v>2011.097</c:v>
                </c:pt>
                <c:pt idx="25">
                  <c:v>2122.9340000000002</c:v>
                </c:pt>
                <c:pt idx="26">
                  <c:v>2258.2600000000002</c:v>
                </c:pt>
                <c:pt idx="27">
                  <c:v>2250.8440000000001</c:v>
                </c:pt>
                <c:pt idx="28">
                  <c:v>2314.6959999999999</c:v>
                </c:pt>
                <c:pt idx="29">
                  <c:v>2349.5740000000001</c:v>
                </c:pt>
                <c:pt idx="30">
                  <c:v>2486.0909999999999</c:v>
                </c:pt>
              </c:numCache>
            </c:numRef>
          </c:xVal>
          <c:yVal>
            <c:numRef>
              <c:f>'LE &amp; HC'!$W$23:$BA$23</c:f>
              <c:numCache>
                <c:formatCode>_(* #,##0.0_);_(* \(#,##0.0\);_(* "-"??_);_(@_)</c:formatCode>
                <c:ptCount val="31"/>
                <c:pt idx="0">
                  <c:v>76.939024390243915</c:v>
                </c:pt>
                <c:pt idx="1">
                  <c:v>77.136585365853662</c:v>
                </c:pt>
                <c:pt idx="2">
                  <c:v>77.3829268292683</c:v>
                </c:pt>
                <c:pt idx="3">
                  <c:v>77.390243902439039</c:v>
                </c:pt>
                <c:pt idx="4">
                  <c:v>77.639024390243918</c:v>
                </c:pt>
                <c:pt idx="5">
                  <c:v>77.585365853658544</c:v>
                </c:pt>
                <c:pt idx="6">
                  <c:v>77.685365853658539</c:v>
                </c:pt>
                <c:pt idx="7">
                  <c:v>78.136585365853662</c:v>
                </c:pt>
                <c:pt idx="8">
                  <c:v>77.839024390243921</c:v>
                </c:pt>
                <c:pt idx="9">
                  <c:v>77.987804878048792</c:v>
                </c:pt>
                <c:pt idx="10">
                  <c:v>77.887804878048797</c:v>
                </c:pt>
                <c:pt idx="11">
                  <c:v>78.387804878048783</c:v>
                </c:pt>
                <c:pt idx="12">
                  <c:v>78.641463414634146</c:v>
                </c:pt>
                <c:pt idx="13">
                  <c:v>78.841463414634148</c:v>
                </c:pt>
                <c:pt idx="14">
                  <c:v>79.039024390243895</c:v>
                </c:pt>
                <c:pt idx="15">
                  <c:v>79.239024390243912</c:v>
                </c:pt>
                <c:pt idx="16">
                  <c:v>79.439024390243915</c:v>
                </c:pt>
                <c:pt idx="17">
                  <c:v>79.439024390243915</c:v>
                </c:pt>
                <c:pt idx="18">
                  <c:v>79.939024390243915</c:v>
                </c:pt>
                <c:pt idx="19">
                  <c:v>80.18780487804878</c:v>
                </c:pt>
                <c:pt idx="20">
                  <c:v>80.387804878048797</c:v>
                </c:pt>
                <c:pt idx="21">
                  <c:v>80.731707317073173</c:v>
                </c:pt>
                <c:pt idx="22">
                  <c:v>80.634146341463421</c:v>
                </c:pt>
                <c:pt idx="23">
                  <c:v>81.285365853658533</c:v>
                </c:pt>
                <c:pt idx="24">
                  <c:v>81.385365853658527</c:v>
                </c:pt>
                <c:pt idx="25">
                  <c:v>81.036585365853668</c:v>
                </c:pt>
                <c:pt idx="26">
                  <c:v>81.387804878048797</c:v>
                </c:pt>
                <c:pt idx="27">
                  <c:v>81.287804878048775</c:v>
                </c:pt>
                <c:pt idx="28">
                  <c:v>81.787804878048803</c:v>
                </c:pt>
                <c:pt idx="29">
                  <c:v>81.639024390243918</c:v>
                </c:pt>
                <c:pt idx="30">
                  <c:v>81.0878048780488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B904-5E4D-A15E-72896382231C}"/>
            </c:ext>
          </c:extLst>
        </c:ser>
        <c:ser>
          <c:idx val="11"/>
          <c:order val="11"/>
          <c:tx>
            <c:v>HUN</c:v>
          </c:tx>
          <c:spPr>
            <a:ln w="1905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HC'!$X$24:$BA$24</c:f>
              <c:numCache>
                <c:formatCode>_(* #,##0_);_(* \(#,##0\);_(* "-"??_);_(@_)</c:formatCode>
                <c:ptCount val="30"/>
                <c:pt idx="0">
                  <c:v>589.81500000000005</c:v>
                </c:pt>
                <c:pt idx="1">
                  <c:v>627.19799999999998</c:v>
                </c:pt>
                <c:pt idx="2">
                  <c:v>647.75699999999995</c:v>
                </c:pt>
                <c:pt idx="3">
                  <c:v>727.65300000000002</c:v>
                </c:pt>
                <c:pt idx="4">
                  <c:v>685.44100000000003</c:v>
                </c:pt>
                <c:pt idx="5">
                  <c:v>692.80100000000004</c:v>
                </c:pt>
                <c:pt idx="6">
                  <c:v>698.27099999999996</c:v>
                </c:pt>
                <c:pt idx="7">
                  <c:v>768.83900000000006</c:v>
                </c:pt>
                <c:pt idx="8">
                  <c:v>823.23599999999999</c:v>
                </c:pt>
                <c:pt idx="9">
                  <c:v>906.89</c:v>
                </c:pt>
                <c:pt idx="10">
                  <c:v>996.03099999999995</c:v>
                </c:pt>
                <c:pt idx="11">
                  <c:v>1167.2339999999999</c:v>
                </c:pt>
                <c:pt idx="12">
                  <c:v>1364.8630000000001</c:v>
                </c:pt>
                <c:pt idx="13">
                  <c:v>1381.481</c:v>
                </c:pt>
                <c:pt idx="14">
                  <c:v>1463.5250000000001</c:v>
                </c:pt>
                <c:pt idx="15">
                  <c:v>1511.444</c:v>
                </c:pt>
                <c:pt idx="16">
                  <c:v>1430.0450000000001</c:v>
                </c:pt>
                <c:pt idx="17">
                  <c:v>1492.5930000000001</c:v>
                </c:pt>
                <c:pt idx="18">
                  <c:v>1492.5909999999999</c:v>
                </c:pt>
                <c:pt idx="19">
                  <c:v>1666.211</c:v>
                </c:pt>
                <c:pt idx="20">
                  <c:v>1755.527</c:v>
                </c:pt>
                <c:pt idx="21">
                  <c:v>1766.5350000000001</c:v>
                </c:pt>
                <c:pt idx="22">
                  <c:v>1821.58</c:v>
                </c:pt>
                <c:pt idx="23">
                  <c:v>1863.7539999999999</c:v>
                </c:pt>
                <c:pt idx="24">
                  <c:v>1891.248</c:v>
                </c:pt>
                <c:pt idx="25">
                  <c:v>1999.683</c:v>
                </c:pt>
                <c:pt idx="26">
                  <c:v>1997.2729999999999</c:v>
                </c:pt>
                <c:pt idx="27">
                  <c:v>2105.71</c:v>
                </c:pt>
                <c:pt idx="28">
                  <c:v>2094.0790000000002</c:v>
                </c:pt>
                <c:pt idx="29">
                  <c:v>2401.9989999999998</c:v>
                </c:pt>
              </c:numCache>
            </c:numRef>
          </c:xVal>
          <c:yVal>
            <c:numRef>
              <c:f>'LE &amp; HC'!$X$25:$BA$25</c:f>
              <c:numCache>
                <c:formatCode>_(* #,##0.0_);_(* \(#,##0.0\);_(* "-"??_);_(@_)</c:formatCode>
                <c:ptCount val="30"/>
                <c:pt idx="0">
                  <c:v>69.37707317073172</c:v>
                </c:pt>
                <c:pt idx="1">
                  <c:v>69.117073170731715</c:v>
                </c:pt>
                <c:pt idx="2">
                  <c:v>69.101219512195129</c:v>
                </c:pt>
                <c:pt idx="3">
                  <c:v>69.469756097560989</c:v>
                </c:pt>
                <c:pt idx="4">
                  <c:v>69.791707317073175</c:v>
                </c:pt>
                <c:pt idx="5">
                  <c:v>70.328780487804892</c:v>
                </c:pt>
                <c:pt idx="6">
                  <c:v>70.702439024390245</c:v>
                </c:pt>
                <c:pt idx="7">
                  <c:v>70.557804878048799</c:v>
                </c:pt>
                <c:pt idx="8">
                  <c:v>70.677073170731703</c:v>
                </c:pt>
                <c:pt idx="9">
                  <c:v>71.246341463414637</c:v>
                </c:pt>
                <c:pt idx="10">
                  <c:v>72.248780487804893</c:v>
                </c:pt>
                <c:pt idx="11">
                  <c:v>72.348780487804888</c:v>
                </c:pt>
                <c:pt idx="12">
                  <c:v>72.3</c:v>
                </c:pt>
                <c:pt idx="13">
                  <c:v>72.648780487804885</c:v>
                </c:pt>
                <c:pt idx="14">
                  <c:v>72.648780487804885</c:v>
                </c:pt>
                <c:pt idx="15">
                  <c:v>73.097560975609767</c:v>
                </c:pt>
                <c:pt idx="16">
                  <c:v>73.151219512195127</c:v>
                </c:pt>
                <c:pt idx="17">
                  <c:v>73.702439024390259</c:v>
                </c:pt>
                <c:pt idx="18">
                  <c:v>73.904878048780489</c:v>
                </c:pt>
                <c:pt idx="19">
                  <c:v>74.207317073170742</c:v>
                </c:pt>
                <c:pt idx="20">
                  <c:v>74.858536585365869</c:v>
                </c:pt>
                <c:pt idx="21">
                  <c:v>75.063414634146341</c:v>
                </c:pt>
                <c:pt idx="22">
                  <c:v>75.565853658536597</c:v>
                </c:pt>
                <c:pt idx="23">
                  <c:v>75.763414634146343</c:v>
                </c:pt>
                <c:pt idx="24">
                  <c:v>75.568292682926852</c:v>
                </c:pt>
                <c:pt idx="25">
                  <c:v>76.063414634146355</c:v>
                </c:pt>
                <c:pt idx="26">
                  <c:v>75.817073170731717</c:v>
                </c:pt>
                <c:pt idx="27">
                  <c:v>76.065853658536597</c:v>
                </c:pt>
                <c:pt idx="28">
                  <c:v>76.319512195121945</c:v>
                </c:pt>
                <c:pt idx="29">
                  <c:v>75.6170731707317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B904-5E4D-A15E-72896382231C}"/>
            </c:ext>
          </c:extLst>
        </c:ser>
        <c:ser>
          <c:idx val="12"/>
          <c:order val="12"/>
          <c:tx>
            <c:v>ISL</c:v>
          </c:tx>
          <c:spPr>
            <a:ln w="19050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HC'!$C$26:$BA$26</c:f>
              <c:numCache>
                <c:formatCode>_(* #,##0_);_(* \(#,##0\);_(* "-"??_);_(@_)</c:formatCode>
                <c:ptCount val="51"/>
                <c:pt idx="0">
                  <c:v>166.011</c:v>
                </c:pt>
                <c:pt idx="1">
                  <c:v>221.84700000000001</c:v>
                </c:pt>
                <c:pt idx="2">
                  <c:v>243.38900000000001</c:v>
                </c:pt>
                <c:pt idx="3">
                  <c:v>257.90199999999999</c:v>
                </c:pt>
                <c:pt idx="4">
                  <c:v>338.315</c:v>
                </c:pt>
                <c:pt idx="5">
                  <c:v>359.10500000000002</c:v>
                </c:pt>
                <c:pt idx="6">
                  <c:v>381.28899999999999</c:v>
                </c:pt>
                <c:pt idx="7">
                  <c:v>451.88200000000001</c:v>
                </c:pt>
                <c:pt idx="8">
                  <c:v>557.89499999999998</c:v>
                </c:pt>
                <c:pt idx="9">
                  <c:v>686.60500000000002</c:v>
                </c:pt>
                <c:pt idx="10">
                  <c:v>721.81</c:v>
                </c:pt>
                <c:pt idx="11">
                  <c:v>822.52800000000002</c:v>
                </c:pt>
                <c:pt idx="12">
                  <c:v>925.27300000000002</c:v>
                </c:pt>
                <c:pt idx="13">
                  <c:v>984.26800000000003</c:v>
                </c:pt>
                <c:pt idx="14">
                  <c:v>962.92399999999998</c:v>
                </c:pt>
                <c:pt idx="15">
                  <c:v>1046.2570000000001</c:v>
                </c:pt>
                <c:pt idx="16">
                  <c:v>1248.18</c:v>
                </c:pt>
                <c:pt idx="17">
                  <c:v>1472.0350000000001</c:v>
                </c:pt>
                <c:pt idx="18">
                  <c:v>1597.375</c:v>
                </c:pt>
                <c:pt idx="19">
                  <c:v>1557.328</c:v>
                </c:pt>
                <c:pt idx="20">
                  <c:v>1575.1849999999999</c:v>
                </c:pt>
                <c:pt idx="21">
                  <c:v>1662.5820000000001</c:v>
                </c:pt>
                <c:pt idx="22">
                  <c:v>1665.65</c:v>
                </c:pt>
                <c:pt idx="23">
                  <c:v>1697.8209999999999</c:v>
                </c:pt>
                <c:pt idx="24">
                  <c:v>1751.5930000000001</c:v>
                </c:pt>
                <c:pt idx="25">
                  <c:v>1810.6859999999999</c:v>
                </c:pt>
                <c:pt idx="26">
                  <c:v>1886.5319999999999</c:v>
                </c:pt>
                <c:pt idx="27">
                  <c:v>2019.116</c:v>
                </c:pt>
                <c:pt idx="28">
                  <c:v>2334.404</c:v>
                </c:pt>
                <c:pt idx="29">
                  <c:v>2575.5610000000001</c:v>
                </c:pt>
                <c:pt idx="30">
                  <c:v>2658.9369999999999</c:v>
                </c:pt>
                <c:pt idx="31">
                  <c:v>2751.0659999999998</c:v>
                </c:pt>
                <c:pt idx="32">
                  <c:v>3057.1309999999999</c:v>
                </c:pt>
                <c:pt idx="33">
                  <c:v>3106.92</c:v>
                </c:pt>
                <c:pt idx="34">
                  <c:v>3262.4870000000001</c:v>
                </c:pt>
                <c:pt idx="35">
                  <c:v>3280.7719999999999</c:v>
                </c:pt>
                <c:pt idx="36">
                  <c:v>3394.0320000000002</c:v>
                </c:pt>
                <c:pt idx="37">
                  <c:v>3559.7750000000001</c:v>
                </c:pt>
                <c:pt idx="38">
                  <c:v>3612.4679999999998</c:v>
                </c:pt>
                <c:pt idx="39">
                  <c:v>3480.9409999999998</c:v>
                </c:pt>
                <c:pt idx="40">
                  <c:v>3264.2840000000001</c:v>
                </c:pt>
                <c:pt idx="41">
                  <c:v>3312.4549999999999</c:v>
                </c:pt>
                <c:pt idx="42">
                  <c:v>3399.002</c:v>
                </c:pt>
                <c:pt idx="43">
                  <c:v>3498.0709999999999</c:v>
                </c:pt>
                <c:pt idx="44">
                  <c:v>3599.6170000000002</c:v>
                </c:pt>
                <c:pt idx="45">
                  <c:v>3733.3519999999999</c:v>
                </c:pt>
                <c:pt idx="46">
                  <c:v>3932.0949999999998</c:v>
                </c:pt>
                <c:pt idx="47">
                  <c:v>4111.2550000000001</c:v>
                </c:pt>
                <c:pt idx="48">
                  <c:v>4235.6610000000001</c:v>
                </c:pt>
                <c:pt idx="49">
                  <c:v>4318.2690000000002</c:v>
                </c:pt>
                <c:pt idx="50">
                  <c:v>4620.1580000000004</c:v>
                </c:pt>
              </c:numCache>
            </c:numRef>
          </c:xVal>
          <c:yVal>
            <c:numRef>
              <c:f>'LE &amp; HC'!$C$27:$AZ$27</c:f>
              <c:numCache>
                <c:formatCode>_(* #,##0.0_);_(* \(#,##0.0\);_(* "-"??_);_(@_)</c:formatCode>
                <c:ptCount val="50"/>
                <c:pt idx="0">
                  <c:v>73.933902439024408</c:v>
                </c:pt>
                <c:pt idx="1">
                  <c:v>73.570487804878056</c:v>
                </c:pt>
                <c:pt idx="2">
                  <c:v>74.455853658536597</c:v>
                </c:pt>
                <c:pt idx="3">
                  <c:v>74.450975609756114</c:v>
                </c:pt>
                <c:pt idx="4">
                  <c:v>74.511707317073189</c:v>
                </c:pt>
                <c:pt idx="5">
                  <c:v>75.578780487804877</c:v>
                </c:pt>
                <c:pt idx="6">
                  <c:v>76.972195121951231</c:v>
                </c:pt>
                <c:pt idx="7">
                  <c:v>76.373658536585353</c:v>
                </c:pt>
                <c:pt idx="8">
                  <c:v>76.649268292682933</c:v>
                </c:pt>
                <c:pt idx="9">
                  <c:v>76.773170731707324</c:v>
                </c:pt>
                <c:pt idx="10">
                  <c:v>76.84658536585367</c:v>
                </c:pt>
                <c:pt idx="11">
                  <c:v>76.521463414634141</c:v>
                </c:pt>
                <c:pt idx="12">
                  <c:v>77.037804878048789</c:v>
                </c:pt>
                <c:pt idx="13">
                  <c:v>76.845609756097573</c:v>
                </c:pt>
                <c:pt idx="14">
                  <c:v>77.576585365853674</c:v>
                </c:pt>
                <c:pt idx="15">
                  <c:v>77.60243902439025</c:v>
                </c:pt>
                <c:pt idx="16">
                  <c:v>77.990731707317082</c:v>
                </c:pt>
                <c:pt idx="17">
                  <c:v>77.339024390243921</c:v>
                </c:pt>
                <c:pt idx="18">
                  <c:v>77.082926829268303</c:v>
                </c:pt>
                <c:pt idx="19">
                  <c:v>78.140975609756111</c:v>
                </c:pt>
                <c:pt idx="20">
                  <c:v>78.03634146341463</c:v>
                </c:pt>
                <c:pt idx="21">
                  <c:v>77.991951219512202</c:v>
                </c:pt>
                <c:pt idx="22">
                  <c:v>78.760243902439029</c:v>
                </c:pt>
                <c:pt idx="23">
                  <c:v>78.93463414634148</c:v>
                </c:pt>
                <c:pt idx="24">
                  <c:v>79.24707317073171</c:v>
                </c:pt>
                <c:pt idx="25">
                  <c:v>77.984390243902439</c:v>
                </c:pt>
                <c:pt idx="26">
                  <c:v>78.777804878048798</c:v>
                </c:pt>
                <c:pt idx="27">
                  <c:v>78.885365853658527</c:v>
                </c:pt>
                <c:pt idx="28">
                  <c:v>79.60243902439025</c:v>
                </c:pt>
                <c:pt idx="29">
                  <c:v>79.351219512195144</c:v>
                </c:pt>
                <c:pt idx="30">
                  <c:v>79.653658536585368</c:v>
                </c:pt>
                <c:pt idx="31">
                  <c:v>80.690243902439036</c:v>
                </c:pt>
                <c:pt idx="32">
                  <c:v>80.502439024390256</c:v>
                </c:pt>
                <c:pt idx="33">
                  <c:v>80.963414634146361</c:v>
                </c:pt>
                <c:pt idx="34">
                  <c:v>80.997560975609773</c:v>
                </c:pt>
                <c:pt idx="35">
                  <c:v>81.502439024390242</c:v>
                </c:pt>
                <c:pt idx="36">
                  <c:v>81.158536585365866</c:v>
                </c:pt>
                <c:pt idx="37">
                  <c:v>81.45365853658538</c:v>
                </c:pt>
                <c:pt idx="38">
                  <c:v>81.609756097560989</c:v>
                </c:pt>
                <c:pt idx="39">
                  <c:v>81.751219512195135</c:v>
                </c:pt>
                <c:pt idx="40">
                  <c:v>81.89756097560975</c:v>
                </c:pt>
                <c:pt idx="41">
                  <c:v>82.358536585365869</c:v>
                </c:pt>
                <c:pt idx="42">
                  <c:v>82.917073170731712</c:v>
                </c:pt>
                <c:pt idx="43">
                  <c:v>82.060975609756113</c:v>
                </c:pt>
                <c:pt idx="44">
                  <c:v>82.86097560975611</c:v>
                </c:pt>
                <c:pt idx="45">
                  <c:v>82.468292682926844</c:v>
                </c:pt>
                <c:pt idx="46">
                  <c:v>82.2048780487805</c:v>
                </c:pt>
                <c:pt idx="47">
                  <c:v>82.660975609756093</c:v>
                </c:pt>
                <c:pt idx="48">
                  <c:v>82.86097560975611</c:v>
                </c:pt>
                <c:pt idx="49">
                  <c:v>83.163414634146349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B904-5E4D-A15E-72896382231C}"/>
            </c:ext>
          </c:extLst>
        </c:ser>
        <c:ser>
          <c:idx val="13"/>
          <c:order val="13"/>
          <c:tx>
            <c:v>IRL</c:v>
          </c:tx>
          <c:spPr>
            <a:ln w="19050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HC'!$C$28:$BA$28</c:f>
              <c:numCache>
                <c:formatCode>_(* #,##0_);_(* \(#,##0\);_(* "-"??_);_(@_)</c:formatCode>
                <c:ptCount val="51"/>
                <c:pt idx="0">
                  <c:v>115.833</c:v>
                </c:pt>
                <c:pt idx="1">
                  <c:v>148.32</c:v>
                </c:pt>
                <c:pt idx="2">
                  <c:v>168.78800000000001</c:v>
                </c:pt>
                <c:pt idx="3">
                  <c:v>193.91300000000001</c:v>
                </c:pt>
                <c:pt idx="4">
                  <c:v>216.98500000000001</c:v>
                </c:pt>
                <c:pt idx="5">
                  <c:v>252.21299999999999</c:v>
                </c:pt>
                <c:pt idx="6">
                  <c:v>261.62200000000001</c:v>
                </c:pt>
                <c:pt idx="7">
                  <c:v>281.37</c:v>
                </c:pt>
                <c:pt idx="8">
                  <c:v>342.642</c:v>
                </c:pt>
                <c:pt idx="9">
                  <c:v>395.01400000000001</c:v>
                </c:pt>
                <c:pt idx="10">
                  <c:v>475.48599999999999</c:v>
                </c:pt>
                <c:pt idx="11">
                  <c:v>491.625</c:v>
                </c:pt>
                <c:pt idx="12">
                  <c:v>516.64700000000005</c:v>
                </c:pt>
                <c:pt idx="13">
                  <c:v>542.64099999999996</c:v>
                </c:pt>
                <c:pt idx="14">
                  <c:v>566.52800000000002</c:v>
                </c:pt>
                <c:pt idx="15">
                  <c:v>606.56700000000001</c:v>
                </c:pt>
                <c:pt idx="16">
                  <c:v>620.31899999999996</c:v>
                </c:pt>
                <c:pt idx="17">
                  <c:v>639.51400000000001</c:v>
                </c:pt>
                <c:pt idx="18">
                  <c:v>663.947</c:v>
                </c:pt>
                <c:pt idx="19">
                  <c:v>701.04600000000005</c:v>
                </c:pt>
                <c:pt idx="20">
                  <c:v>752.03300000000002</c:v>
                </c:pt>
                <c:pt idx="21">
                  <c:v>839.70799999999997</c:v>
                </c:pt>
                <c:pt idx="22">
                  <c:v>919.41800000000001</c:v>
                </c:pt>
                <c:pt idx="23">
                  <c:v>992.76599999999996</c:v>
                </c:pt>
                <c:pt idx="24">
                  <c:v>1040.8440000000001</c:v>
                </c:pt>
                <c:pt idx="25">
                  <c:v>1130.502</c:v>
                </c:pt>
                <c:pt idx="26">
                  <c:v>1185.72</c:v>
                </c:pt>
                <c:pt idx="27">
                  <c:v>1288.49</c:v>
                </c:pt>
                <c:pt idx="28">
                  <c:v>1395.6030000000001</c:v>
                </c:pt>
                <c:pt idx="29">
                  <c:v>1498.298</c:v>
                </c:pt>
                <c:pt idx="30">
                  <c:v>1829.789</c:v>
                </c:pt>
                <c:pt idx="31">
                  <c:v>2134.3580000000002</c:v>
                </c:pt>
                <c:pt idx="32">
                  <c:v>2418.8609999999999</c:v>
                </c:pt>
                <c:pt idx="33">
                  <c:v>2578.8020000000001</c:v>
                </c:pt>
                <c:pt idx="34">
                  <c:v>2804.828</c:v>
                </c:pt>
                <c:pt idx="35">
                  <c:v>3093.3760000000002</c:v>
                </c:pt>
                <c:pt idx="36">
                  <c:v>3204.8049999999998</c:v>
                </c:pt>
                <c:pt idx="37">
                  <c:v>3384.221</c:v>
                </c:pt>
                <c:pt idx="38">
                  <c:v>3643.2730000000001</c:v>
                </c:pt>
                <c:pt idx="39">
                  <c:v>3855.1179999999999</c:v>
                </c:pt>
                <c:pt idx="40">
                  <c:v>4050.9870000000001</c:v>
                </c:pt>
                <c:pt idx="41">
                  <c:v>4197.5690000000004</c:v>
                </c:pt>
                <c:pt idx="42">
                  <c:v>4358.9359999999997</c:v>
                </c:pt>
                <c:pt idx="43">
                  <c:v>4299.8990000000003</c:v>
                </c:pt>
                <c:pt idx="44">
                  <c:v>4196.6660000000002</c:v>
                </c:pt>
                <c:pt idx="45">
                  <c:v>4295.4639999999999</c:v>
                </c:pt>
                <c:pt idx="46">
                  <c:v>4536.7479999999996</c:v>
                </c:pt>
                <c:pt idx="47">
                  <c:v>4683.366</c:v>
                </c:pt>
                <c:pt idx="48">
                  <c:v>4870.6890000000003</c:v>
                </c:pt>
                <c:pt idx="49">
                  <c:v>4947.2219999999998</c:v>
                </c:pt>
                <c:pt idx="50">
                  <c:v>5372.8140000000003</c:v>
                </c:pt>
              </c:numCache>
            </c:numRef>
          </c:xVal>
          <c:yVal>
            <c:numRef>
              <c:f>'LE &amp; HC'!$C$29:$BA$29</c:f>
              <c:numCache>
                <c:formatCode>_(* #,##0.0_);_(* \(#,##0.0\);_(* "-"??_);_(@_)</c:formatCode>
                <c:ptCount val="51"/>
                <c:pt idx="0">
                  <c:v>71.031439024390252</c:v>
                </c:pt>
                <c:pt idx="1">
                  <c:v>71.128536585365865</c:v>
                </c:pt>
                <c:pt idx="2">
                  <c:v>71.232243902439038</c:v>
                </c:pt>
                <c:pt idx="3">
                  <c:v>71.345560975609757</c:v>
                </c:pt>
                <c:pt idx="4">
                  <c:v>71.472024390243917</c:v>
                </c:pt>
                <c:pt idx="5">
                  <c:v>71.616609756097574</c:v>
                </c:pt>
                <c:pt idx="6">
                  <c:v>71.782780487804885</c:v>
                </c:pt>
                <c:pt idx="7">
                  <c:v>71.969000000000008</c:v>
                </c:pt>
                <c:pt idx="8">
                  <c:v>72.173731707317074</c:v>
                </c:pt>
                <c:pt idx="9">
                  <c:v>72.393463414634169</c:v>
                </c:pt>
                <c:pt idx="10">
                  <c:v>72.623243902439029</c:v>
                </c:pt>
                <c:pt idx="11">
                  <c:v>72.856097560975627</c:v>
                </c:pt>
                <c:pt idx="12">
                  <c:v>73.088073170731718</c:v>
                </c:pt>
                <c:pt idx="13">
                  <c:v>73.313682926829273</c:v>
                </c:pt>
                <c:pt idx="14">
                  <c:v>73.53146341463416</c:v>
                </c:pt>
                <c:pt idx="15">
                  <c:v>73.742365853658541</c:v>
                </c:pt>
                <c:pt idx="16">
                  <c:v>73.951414634146346</c:v>
                </c:pt>
                <c:pt idx="17">
                  <c:v>74.162536585365871</c:v>
                </c:pt>
                <c:pt idx="18">
                  <c:v>74.377707317073174</c:v>
                </c:pt>
                <c:pt idx="19">
                  <c:v>74.5959024390244</c:v>
                </c:pt>
                <c:pt idx="20">
                  <c:v>74.809097560975616</c:v>
                </c:pt>
                <c:pt idx="21">
                  <c:v>75.005268292682942</c:v>
                </c:pt>
                <c:pt idx="22">
                  <c:v>75.180951219512195</c:v>
                </c:pt>
                <c:pt idx="23">
                  <c:v>75.336121951219525</c:v>
                </c:pt>
                <c:pt idx="24">
                  <c:v>75.476804878048782</c:v>
                </c:pt>
                <c:pt idx="25">
                  <c:v>75.617560975609777</c:v>
                </c:pt>
                <c:pt idx="26">
                  <c:v>75.831707317073167</c:v>
                </c:pt>
                <c:pt idx="27">
                  <c:v>75.98536585365855</c:v>
                </c:pt>
                <c:pt idx="28">
                  <c:v>76.180487804878069</c:v>
                </c:pt>
                <c:pt idx="29">
                  <c:v>76.082926829268317</c:v>
                </c:pt>
                <c:pt idx="30">
                  <c:v>76.536585365853668</c:v>
                </c:pt>
                <c:pt idx="31">
                  <c:v>77.134146341463421</c:v>
                </c:pt>
                <c:pt idx="32">
                  <c:v>77.634146341463421</c:v>
                </c:pt>
                <c:pt idx="33">
                  <c:v>78.139024390243904</c:v>
                </c:pt>
                <c:pt idx="34">
                  <c:v>78.53902439024391</c:v>
                </c:pt>
                <c:pt idx="35">
                  <c:v>78.943902439024399</c:v>
                </c:pt>
                <c:pt idx="36">
                  <c:v>79.241463414634154</c:v>
                </c:pt>
                <c:pt idx="37">
                  <c:v>79.641463414634146</c:v>
                </c:pt>
                <c:pt idx="38">
                  <c:v>80.095121951219525</c:v>
                </c:pt>
                <c:pt idx="39">
                  <c:v>80.190243902439022</c:v>
                </c:pt>
                <c:pt idx="40">
                  <c:v>80.743902439024382</c:v>
                </c:pt>
                <c:pt idx="41">
                  <c:v>80.746341463414637</c:v>
                </c:pt>
                <c:pt idx="42">
                  <c:v>80.846341463414646</c:v>
                </c:pt>
                <c:pt idx="43">
                  <c:v>80.948780487804882</c:v>
                </c:pt>
                <c:pt idx="44">
                  <c:v>81.348780487804873</c:v>
                </c:pt>
                <c:pt idx="45">
                  <c:v>81.45365853658538</c:v>
                </c:pt>
                <c:pt idx="46">
                  <c:v>81.653658536585368</c:v>
                </c:pt>
                <c:pt idx="47">
                  <c:v>82.156097560975624</c:v>
                </c:pt>
                <c:pt idx="48">
                  <c:v>82.2048780487805</c:v>
                </c:pt>
                <c:pt idx="49">
                  <c:v>82.702439024390259</c:v>
                </c:pt>
                <c:pt idx="50">
                  <c:v>82.2048780487805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B904-5E4D-A15E-72896382231C}"/>
            </c:ext>
          </c:extLst>
        </c:ser>
        <c:ser>
          <c:idx val="14"/>
          <c:order val="14"/>
          <c:tx>
            <c:v>ITA</c:v>
          </c:tx>
          <c:spPr>
            <a:ln w="19050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HC'!$U$32:$BA$32</c:f>
              <c:numCache>
                <c:formatCode>_(* #,##0_);_(* \(#,##0\);_(* "-"??_);_(@_)</c:formatCode>
                <c:ptCount val="33"/>
                <c:pt idx="0">
                  <c:v>1052.7840000000001</c:v>
                </c:pt>
                <c:pt idx="1">
                  <c:v>1122.547</c:v>
                </c:pt>
                <c:pt idx="2">
                  <c:v>1274.0239999999999</c:v>
                </c:pt>
                <c:pt idx="3">
                  <c:v>1387.471</c:v>
                </c:pt>
                <c:pt idx="4">
                  <c:v>1403.6289999999999</c:v>
                </c:pt>
                <c:pt idx="5">
                  <c:v>1398.26</c:v>
                </c:pt>
                <c:pt idx="6">
                  <c:v>1413.011</c:v>
                </c:pt>
                <c:pt idx="7">
                  <c:v>1464.8219999999999</c:v>
                </c:pt>
                <c:pt idx="8">
                  <c:v>1528.904</c:v>
                </c:pt>
                <c:pt idx="9">
                  <c:v>1651.7909999999999</c:v>
                </c:pt>
                <c:pt idx="10">
                  <c:v>1736.633</c:v>
                </c:pt>
                <c:pt idx="11">
                  <c:v>1802.03</c:v>
                </c:pt>
                <c:pt idx="12">
                  <c:v>2030.5350000000001</c:v>
                </c:pt>
                <c:pt idx="13">
                  <c:v>2151.7269999999999</c:v>
                </c:pt>
                <c:pt idx="14">
                  <c:v>2292.7139999999999</c:v>
                </c:pt>
                <c:pt idx="15">
                  <c:v>2289.348</c:v>
                </c:pt>
                <c:pt idx="16">
                  <c:v>2451.0439999999999</c:v>
                </c:pt>
                <c:pt idx="17">
                  <c:v>2504.0990000000002</c:v>
                </c:pt>
                <c:pt idx="18">
                  <c:v>2662.4989999999998</c:v>
                </c:pt>
                <c:pt idx="19">
                  <c:v>2695.6329999999998</c:v>
                </c:pt>
                <c:pt idx="20">
                  <c:v>2932.4549999999999</c:v>
                </c:pt>
                <c:pt idx="21">
                  <c:v>2937.4929999999999</c:v>
                </c:pt>
                <c:pt idx="22">
                  <c:v>3104.4650000000001</c:v>
                </c:pt>
                <c:pt idx="23">
                  <c:v>3098.2559999999999</c:v>
                </c:pt>
                <c:pt idx="24">
                  <c:v>3071.61</c:v>
                </c:pt>
                <c:pt idx="25">
                  <c:v>3042.931</c:v>
                </c:pt>
                <c:pt idx="26">
                  <c:v>3036.86</c:v>
                </c:pt>
                <c:pt idx="27">
                  <c:v>3088.931</c:v>
                </c:pt>
                <c:pt idx="28">
                  <c:v>3274.0239999999999</c:v>
                </c:pt>
                <c:pt idx="29">
                  <c:v>3376.0839999999998</c:v>
                </c:pt>
                <c:pt idx="30">
                  <c:v>3495.8679999999999</c:v>
                </c:pt>
                <c:pt idx="31">
                  <c:v>3565.3009999999999</c:v>
                </c:pt>
                <c:pt idx="32">
                  <c:v>3747.172</c:v>
                </c:pt>
              </c:numCache>
            </c:numRef>
          </c:xVal>
          <c:yVal>
            <c:numRef>
              <c:f>'LE &amp; HC'!$U$33:$BA$33</c:f>
              <c:numCache>
                <c:formatCode>_(* #,##0.0_);_(* \(#,##0.0\);_(* "-"??_);_(@_)</c:formatCode>
                <c:ptCount val="33"/>
                <c:pt idx="0">
                  <c:v>76.370731707317077</c:v>
                </c:pt>
                <c:pt idx="1">
                  <c:v>76.819512195121973</c:v>
                </c:pt>
                <c:pt idx="2">
                  <c:v>76.970731707317071</c:v>
                </c:pt>
                <c:pt idx="3">
                  <c:v>77.019512195121948</c:v>
                </c:pt>
                <c:pt idx="4">
                  <c:v>77.419512195121968</c:v>
                </c:pt>
                <c:pt idx="5">
                  <c:v>77.721951219512192</c:v>
                </c:pt>
                <c:pt idx="6">
                  <c:v>77.921951219512209</c:v>
                </c:pt>
                <c:pt idx="7">
                  <c:v>78.170731707317074</c:v>
                </c:pt>
                <c:pt idx="8">
                  <c:v>78.521951219512218</c:v>
                </c:pt>
                <c:pt idx="9">
                  <c:v>78.824390243902442</c:v>
                </c:pt>
                <c:pt idx="10">
                  <c:v>78.975609756097555</c:v>
                </c:pt>
                <c:pt idx="11">
                  <c:v>79.424390243902437</c:v>
                </c:pt>
                <c:pt idx="12">
                  <c:v>79.778048780487822</c:v>
                </c:pt>
                <c:pt idx="13">
                  <c:v>80.126829268292681</c:v>
                </c:pt>
                <c:pt idx="14">
                  <c:v>80.229268292682946</c:v>
                </c:pt>
                <c:pt idx="15">
                  <c:v>79.982926829268308</c:v>
                </c:pt>
                <c:pt idx="16">
                  <c:v>80.780487804878064</c:v>
                </c:pt>
                <c:pt idx="17">
                  <c:v>80.782926829268291</c:v>
                </c:pt>
                <c:pt idx="18">
                  <c:v>81.282926829268291</c:v>
                </c:pt>
                <c:pt idx="19">
                  <c:v>81.434146341463418</c:v>
                </c:pt>
                <c:pt idx="20">
                  <c:v>81.48536585365855</c:v>
                </c:pt>
                <c:pt idx="21">
                  <c:v>81.636585365853662</c:v>
                </c:pt>
                <c:pt idx="22">
                  <c:v>82.036585365853668</c:v>
                </c:pt>
                <c:pt idx="23">
                  <c:v>82.187804878048794</c:v>
                </c:pt>
                <c:pt idx="24">
                  <c:v>82.239024390243912</c:v>
                </c:pt>
                <c:pt idx="25">
                  <c:v>82.690243902439022</c:v>
                </c:pt>
                <c:pt idx="26">
                  <c:v>83.090243902439042</c:v>
                </c:pt>
                <c:pt idx="27">
                  <c:v>82.543902439024393</c:v>
                </c:pt>
                <c:pt idx="28">
                  <c:v>83.243902439024382</c:v>
                </c:pt>
                <c:pt idx="29">
                  <c:v>82.946341463414655</c:v>
                </c:pt>
                <c:pt idx="30">
                  <c:v>83.346341463414646</c:v>
                </c:pt>
                <c:pt idx="31">
                  <c:v>83.497560975609773</c:v>
                </c:pt>
                <c:pt idx="32">
                  <c:v>82.343902439024404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B904-5E4D-A15E-72896382231C}"/>
            </c:ext>
          </c:extLst>
        </c:ser>
        <c:ser>
          <c:idx val="15"/>
          <c:order val="15"/>
          <c:tx>
            <c:v>JPN</c:v>
          </c:tx>
          <c:spPr>
            <a:ln w="1905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HC'!$C$34:$BA$34</c:f>
              <c:numCache>
                <c:formatCode>_(* #,##0_);_(* \(#,##0\);_(* "-"??_);_(@_)</c:formatCode>
                <c:ptCount val="51"/>
                <c:pt idx="0">
                  <c:v>150.43700000000001</c:v>
                </c:pt>
                <c:pt idx="1">
                  <c:v>163.85400000000001</c:v>
                </c:pt>
                <c:pt idx="2">
                  <c:v>185.39</c:v>
                </c:pt>
                <c:pt idx="3">
                  <c:v>205.77799999999999</c:v>
                </c:pt>
                <c:pt idx="4">
                  <c:v>242.018</c:v>
                </c:pt>
                <c:pt idx="5">
                  <c:v>284.26900000000001</c:v>
                </c:pt>
                <c:pt idx="6">
                  <c:v>303.72500000000002</c:v>
                </c:pt>
                <c:pt idx="7">
                  <c:v>340.62799999999999</c:v>
                </c:pt>
                <c:pt idx="8">
                  <c:v>392.577</c:v>
                </c:pt>
                <c:pt idx="9">
                  <c:v>452.93099999999998</c:v>
                </c:pt>
                <c:pt idx="10">
                  <c:v>535.01599999999996</c:v>
                </c:pt>
                <c:pt idx="11">
                  <c:v>603.96500000000003</c:v>
                </c:pt>
                <c:pt idx="12">
                  <c:v>664.77700000000004</c:v>
                </c:pt>
                <c:pt idx="13">
                  <c:v>714.85699999999997</c:v>
                </c:pt>
                <c:pt idx="14">
                  <c:v>745.98099999999999</c:v>
                </c:pt>
                <c:pt idx="15">
                  <c:v>818.38199999999995</c:v>
                </c:pt>
                <c:pt idx="16">
                  <c:v>859.85500000000002</c:v>
                </c:pt>
                <c:pt idx="17">
                  <c:v>916.70299999999997</c:v>
                </c:pt>
                <c:pt idx="18">
                  <c:v>969.25099999999998</c:v>
                </c:pt>
                <c:pt idx="19">
                  <c:v>1021.247</c:v>
                </c:pt>
                <c:pt idx="20">
                  <c:v>1088.9590000000001</c:v>
                </c:pt>
                <c:pt idx="21">
                  <c:v>1166.43</c:v>
                </c:pt>
                <c:pt idx="22">
                  <c:v>1253.415</c:v>
                </c:pt>
                <c:pt idx="23">
                  <c:v>1332.213</c:v>
                </c:pt>
                <c:pt idx="24">
                  <c:v>1420.271</c:v>
                </c:pt>
                <c:pt idx="25">
                  <c:v>1413.4449999999999</c:v>
                </c:pt>
                <c:pt idx="26">
                  <c:v>1436.3720000000001</c:v>
                </c:pt>
                <c:pt idx="27">
                  <c:v>1529.586</c:v>
                </c:pt>
                <c:pt idx="28">
                  <c:v>1571.107</c:v>
                </c:pt>
                <c:pt idx="29">
                  <c:v>1667.922</c:v>
                </c:pt>
                <c:pt idx="30">
                  <c:v>1847.7860000000001</c:v>
                </c:pt>
                <c:pt idx="31">
                  <c:v>1945.556</c:v>
                </c:pt>
                <c:pt idx="32">
                  <c:v>2065.1329999999998</c:v>
                </c:pt>
                <c:pt idx="33">
                  <c:v>2194.4369999999999</c:v>
                </c:pt>
                <c:pt idx="34">
                  <c:v>2303.6799999999998</c:v>
                </c:pt>
                <c:pt idx="35">
                  <c:v>2471.1860000000001</c:v>
                </c:pt>
                <c:pt idx="36">
                  <c:v>2561.2190000000001</c:v>
                </c:pt>
                <c:pt idx="37">
                  <c:v>2689.9160000000002</c:v>
                </c:pt>
                <c:pt idx="38">
                  <c:v>2799.1979999999999</c:v>
                </c:pt>
                <c:pt idx="39">
                  <c:v>2971.377</c:v>
                </c:pt>
                <c:pt idx="40">
                  <c:v>3169.19</c:v>
                </c:pt>
                <c:pt idx="41">
                  <c:v>3740.7559999999999</c:v>
                </c:pt>
                <c:pt idx="42">
                  <c:v>3970.7649999999999</c:v>
                </c:pt>
                <c:pt idx="43">
                  <c:v>4308.2520000000004</c:v>
                </c:pt>
                <c:pt idx="44">
                  <c:v>4328.3639999999996</c:v>
                </c:pt>
                <c:pt idx="45">
                  <c:v>4515.5559999999996</c:v>
                </c:pt>
                <c:pt idx="46">
                  <c:v>4295.8580000000002</c:v>
                </c:pt>
                <c:pt idx="47">
                  <c:v>4412.8519999999999</c:v>
                </c:pt>
                <c:pt idx="48">
                  <c:v>4554.2759999999998</c:v>
                </c:pt>
                <c:pt idx="49">
                  <c:v>4610.7939999999999</c:v>
                </c:pt>
                <c:pt idx="50">
                  <c:v>4665.6409999999996</c:v>
                </c:pt>
              </c:numCache>
            </c:numRef>
          </c:xVal>
          <c:yVal>
            <c:numRef>
              <c:f>'LE &amp; HC'!$C$35:$BA$35</c:f>
              <c:numCache>
                <c:formatCode>_(* #,##0.0_);_(* \(#,##0.0\);_(* "-"??_);_(@_)</c:formatCode>
                <c:ptCount val="51"/>
                <c:pt idx="0">
                  <c:v>71.950243902439027</c:v>
                </c:pt>
                <c:pt idx="1">
                  <c:v>72.882926829268314</c:v>
                </c:pt>
                <c:pt idx="2">
                  <c:v>73.506585365853667</c:v>
                </c:pt>
                <c:pt idx="3">
                  <c:v>73.757560975609749</c:v>
                </c:pt>
                <c:pt idx="4">
                  <c:v>74.393902439024387</c:v>
                </c:pt>
                <c:pt idx="5">
                  <c:v>75.057317073170736</c:v>
                </c:pt>
                <c:pt idx="6">
                  <c:v>75.456829268292708</c:v>
                </c:pt>
                <c:pt idx="7">
                  <c:v>75.898292682926837</c:v>
                </c:pt>
                <c:pt idx="8">
                  <c:v>76.038292682926837</c:v>
                </c:pt>
                <c:pt idx="9">
                  <c:v>76.337560975609776</c:v>
                </c:pt>
                <c:pt idx="10">
                  <c:v>76.091707317073173</c:v>
                </c:pt>
                <c:pt idx="11">
                  <c:v>76.41439024390246</c:v>
                </c:pt>
                <c:pt idx="12">
                  <c:v>76.922926829268306</c:v>
                </c:pt>
                <c:pt idx="13">
                  <c:v>76.961463414634167</c:v>
                </c:pt>
                <c:pt idx="14">
                  <c:v>77.365365853658531</c:v>
                </c:pt>
                <c:pt idx="15">
                  <c:v>77.65048780487804</c:v>
                </c:pt>
                <c:pt idx="16">
                  <c:v>78.064634146341476</c:v>
                </c:pt>
                <c:pt idx="17">
                  <c:v>78.483658536585381</c:v>
                </c:pt>
                <c:pt idx="18">
                  <c:v>78.399268292682933</c:v>
                </c:pt>
                <c:pt idx="19">
                  <c:v>78.818048780487814</c:v>
                </c:pt>
                <c:pt idx="20">
                  <c:v>78.836829268292689</c:v>
                </c:pt>
                <c:pt idx="21">
                  <c:v>79.100731707317081</c:v>
                </c:pt>
                <c:pt idx="22">
                  <c:v>79.153902439024392</c:v>
                </c:pt>
                <c:pt idx="23">
                  <c:v>79.293658536585369</c:v>
                </c:pt>
                <c:pt idx="24">
                  <c:v>79.687073170731708</c:v>
                </c:pt>
                <c:pt idx="25">
                  <c:v>79.536341463414658</c:v>
                </c:pt>
                <c:pt idx="26">
                  <c:v>80.200243902439041</c:v>
                </c:pt>
                <c:pt idx="27">
                  <c:v>80.424146341463413</c:v>
                </c:pt>
                <c:pt idx="28">
                  <c:v>80.501463414634159</c:v>
                </c:pt>
                <c:pt idx="29">
                  <c:v>80.570731707317094</c:v>
                </c:pt>
                <c:pt idx="30">
                  <c:v>81.076097560975626</c:v>
                </c:pt>
                <c:pt idx="31">
                  <c:v>81.417073170731712</c:v>
                </c:pt>
                <c:pt idx="32">
                  <c:v>81.563414634146341</c:v>
                </c:pt>
                <c:pt idx="33">
                  <c:v>81.760000000000005</c:v>
                </c:pt>
                <c:pt idx="34">
                  <c:v>82.03024390243904</c:v>
                </c:pt>
                <c:pt idx="35">
                  <c:v>81.925121951219523</c:v>
                </c:pt>
                <c:pt idx="36">
                  <c:v>82.321951219512201</c:v>
                </c:pt>
                <c:pt idx="37">
                  <c:v>82.507073170731715</c:v>
                </c:pt>
                <c:pt idx="38">
                  <c:v>82.587560975609776</c:v>
                </c:pt>
                <c:pt idx="39">
                  <c:v>82.931463414634152</c:v>
                </c:pt>
                <c:pt idx="40">
                  <c:v>82.842682926829269</c:v>
                </c:pt>
                <c:pt idx="41">
                  <c:v>82.591219512195138</c:v>
                </c:pt>
                <c:pt idx="42">
                  <c:v>83.096097560975608</c:v>
                </c:pt>
                <c:pt idx="43">
                  <c:v>83.331951219512206</c:v>
                </c:pt>
                <c:pt idx="44">
                  <c:v>83.5878048780488</c:v>
                </c:pt>
                <c:pt idx="45">
                  <c:v>83.793902439024393</c:v>
                </c:pt>
                <c:pt idx="46">
                  <c:v>83.984878048780502</c:v>
                </c:pt>
                <c:pt idx="47">
                  <c:v>84.099756097560984</c:v>
                </c:pt>
                <c:pt idx="48">
                  <c:v>84.210975609756105</c:v>
                </c:pt>
                <c:pt idx="49">
                  <c:v>84.356341463414637</c:v>
                </c:pt>
                <c:pt idx="50">
                  <c:v>84.61560975609757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B904-5E4D-A15E-72896382231C}"/>
            </c:ext>
          </c:extLst>
        </c:ser>
        <c:ser>
          <c:idx val="16"/>
          <c:order val="16"/>
          <c:tx>
            <c:v>KOR</c:v>
          </c:tx>
          <c:spPr>
            <a:ln w="19050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HC'!$C$36:$BA$36</c:f>
              <c:numCache>
                <c:formatCode>_(* #,##0_);_(* \(#,##0\);_(* "-"??_);_(@_)</c:formatCode>
                <c:ptCount val="51"/>
                <c:pt idx="0">
                  <c:v>19.004000000000001</c:v>
                </c:pt>
                <c:pt idx="1">
                  <c:v>18.093</c:v>
                </c:pt>
                <c:pt idx="2">
                  <c:v>18.274999999999999</c:v>
                </c:pt>
                <c:pt idx="3">
                  <c:v>18.824000000000002</c:v>
                </c:pt>
                <c:pt idx="4">
                  <c:v>18.82</c:v>
                </c:pt>
                <c:pt idx="5">
                  <c:v>31.486000000000001</c:v>
                </c:pt>
                <c:pt idx="6">
                  <c:v>37.848999999999997</c:v>
                </c:pt>
                <c:pt idx="7">
                  <c:v>41.722999999999999</c:v>
                </c:pt>
                <c:pt idx="8">
                  <c:v>53.136000000000003</c:v>
                </c:pt>
                <c:pt idx="9">
                  <c:v>80.144000000000005</c:v>
                </c:pt>
                <c:pt idx="10">
                  <c:v>91.64</c:v>
                </c:pt>
                <c:pt idx="11">
                  <c:v>107.636</c:v>
                </c:pt>
                <c:pt idx="12">
                  <c:v>120.40600000000001</c:v>
                </c:pt>
                <c:pt idx="13">
                  <c:v>136.946</c:v>
                </c:pt>
                <c:pt idx="14">
                  <c:v>148.47</c:v>
                </c:pt>
                <c:pt idx="15">
                  <c:v>165.51499999999999</c:v>
                </c:pt>
                <c:pt idx="16">
                  <c:v>183.518</c:v>
                </c:pt>
                <c:pt idx="17">
                  <c:v>206.809</c:v>
                </c:pt>
                <c:pt idx="18">
                  <c:v>250.267</c:v>
                </c:pt>
                <c:pt idx="19">
                  <c:v>316.14600000000002</c:v>
                </c:pt>
                <c:pt idx="20">
                  <c:v>355.83100000000002</c:v>
                </c:pt>
                <c:pt idx="21">
                  <c:v>378.036</c:v>
                </c:pt>
                <c:pt idx="22">
                  <c:v>418.78899999999999</c:v>
                </c:pt>
                <c:pt idx="23">
                  <c:v>442.19499999999999</c:v>
                </c:pt>
                <c:pt idx="24">
                  <c:v>464.971</c:v>
                </c:pt>
                <c:pt idx="25">
                  <c:v>515.77099999999996</c:v>
                </c:pt>
                <c:pt idx="26">
                  <c:v>575.65800000000002</c:v>
                </c:pt>
                <c:pt idx="27">
                  <c:v>599.67499999999995</c:v>
                </c:pt>
                <c:pt idx="28">
                  <c:v>580.98900000000003</c:v>
                </c:pt>
                <c:pt idx="29">
                  <c:v>662.54600000000005</c:v>
                </c:pt>
                <c:pt idx="30">
                  <c:v>725.08699999999999</c:v>
                </c:pt>
                <c:pt idx="31">
                  <c:v>861.26199999999994</c:v>
                </c:pt>
                <c:pt idx="32">
                  <c:v>886.30399999999997</c:v>
                </c:pt>
                <c:pt idx="33">
                  <c:v>973.22199999999998</c:v>
                </c:pt>
                <c:pt idx="34">
                  <c:v>1033.444</c:v>
                </c:pt>
                <c:pt idx="35">
                  <c:v>1134.3040000000001</c:v>
                </c:pt>
                <c:pt idx="36">
                  <c:v>1276.73</c:v>
                </c:pt>
                <c:pt idx="37">
                  <c:v>1435.1859999999999</c:v>
                </c:pt>
                <c:pt idx="38">
                  <c:v>1556.1569999999999</c:v>
                </c:pt>
                <c:pt idx="39">
                  <c:v>1684.3440000000001</c:v>
                </c:pt>
                <c:pt idx="40">
                  <c:v>1878.1320000000001</c:v>
                </c:pt>
                <c:pt idx="41">
                  <c:v>1966.703</c:v>
                </c:pt>
                <c:pt idx="42">
                  <c:v>2071.5459999999998</c:v>
                </c:pt>
                <c:pt idx="43">
                  <c:v>2129.1619999999998</c:v>
                </c:pt>
                <c:pt idx="44">
                  <c:v>2233.19</c:v>
                </c:pt>
                <c:pt idx="45">
                  <c:v>2491.6909999999998</c:v>
                </c:pt>
                <c:pt idx="46">
                  <c:v>2664.7339999999999</c:v>
                </c:pt>
                <c:pt idx="47">
                  <c:v>2802.355</c:v>
                </c:pt>
                <c:pt idx="48">
                  <c:v>3078.8310000000001</c:v>
                </c:pt>
                <c:pt idx="49">
                  <c:v>3277.2249999999999</c:v>
                </c:pt>
                <c:pt idx="50">
                  <c:v>3582.3130000000001</c:v>
                </c:pt>
              </c:numCache>
            </c:numRef>
          </c:xVal>
          <c:yVal>
            <c:numRef>
              <c:f>'LE &amp; HC'!$C$37:$BA$37</c:f>
              <c:numCache>
                <c:formatCode>_(* #,##0.0_);_(* \(#,##0.0\);_(* "-"??_);_(@_)</c:formatCode>
                <c:ptCount val="51"/>
                <c:pt idx="0">
                  <c:v>62.163414634146349</c:v>
                </c:pt>
                <c:pt idx="1">
                  <c:v>62.612195121951231</c:v>
                </c:pt>
                <c:pt idx="2">
                  <c:v>63.009756097560988</c:v>
                </c:pt>
                <c:pt idx="3">
                  <c:v>63.407317073170745</c:v>
                </c:pt>
                <c:pt idx="4">
                  <c:v>63.804878048780502</c:v>
                </c:pt>
                <c:pt idx="5">
                  <c:v>64.153658536585368</c:v>
                </c:pt>
                <c:pt idx="6">
                  <c:v>64.502439024390242</c:v>
                </c:pt>
                <c:pt idx="7">
                  <c:v>64.900000000000006</c:v>
                </c:pt>
                <c:pt idx="8">
                  <c:v>65.197560975609761</c:v>
                </c:pt>
                <c:pt idx="9">
                  <c:v>65.546341463414649</c:v>
                </c:pt>
                <c:pt idx="10">
                  <c:v>66.046341463414649</c:v>
                </c:pt>
                <c:pt idx="11">
                  <c:v>66.546341463414649</c:v>
                </c:pt>
                <c:pt idx="12">
                  <c:v>67.095121951219525</c:v>
                </c:pt>
                <c:pt idx="13">
                  <c:v>67.546341463414649</c:v>
                </c:pt>
                <c:pt idx="14">
                  <c:v>68.195121951219519</c:v>
                </c:pt>
                <c:pt idx="15">
                  <c:v>68.795121951219514</c:v>
                </c:pt>
                <c:pt idx="16">
                  <c:v>69.44634146341464</c:v>
                </c:pt>
                <c:pt idx="17">
                  <c:v>69.997560975609758</c:v>
                </c:pt>
                <c:pt idx="18">
                  <c:v>70.548780487804891</c:v>
                </c:pt>
                <c:pt idx="19">
                  <c:v>71.048780487804891</c:v>
                </c:pt>
                <c:pt idx="20">
                  <c:v>71.597560975609767</c:v>
                </c:pt>
                <c:pt idx="21">
                  <c:v>72.046341463414649</c:v>
                </c:pt>
                <c:pt idx="22">
                  <c:v>72.497560975609758</c:v>
                </c:pt>
                <c:pt idx="23">
                  <c:v>72.997560975609773</c:v>
                </c:pt>
                <c:pt idx="24">
                  <c:v>73.397560975609764</c:v>
                </c:pt>
                <c:pt idx="25">
                  <c:v>73.7</c:v>
                </c:pt>
                <c:pt idx="26">
                  <c:v>74.151219512195127</c:v>
                </c:pt>
                <c:pt idx="27">
                  <c:v>74.60243902439025</c:v>
                </c:pt>
                <c:pt idx="28">
                  <c:v>75.004878048780483</c:v>
                </c:pt>
                <c:pt idx="29">
                  <c:v>75.409756097560987</c:v>
                </c:pt>
                <c:pt idx="30">
                  <c:v>75.909756097560987</c:v>
                </c:pt>
                <c:pt idx="31">
                  <c:v>76.412195121951228</c:v>
                </c:pt>
                <c:pt idx="32">
                  <c:v>76.765853658536599</c:v>
                </c:pt>
                <c:pt idx="33">
                  <c:v>77.214634146341467</c:v>
                </c:pt>
                <c:pt idx="34">
                  <c:v>77.665853658536591</c:v>
                </c:pt>
                <c:pt idx="35">
                  <c:v>78.168292682926833</c:v>
                </c:pt>
                <c:pt idx="36">
                  <c:v>78.668292682926847</c:v>
                </c:pt>
                <c:pt idx="37">
                  <c:v>79.119512195121956</c:v>
                </c:pt>
                <c:pt idx="38">
                  <c:v>79.517073170731706</c:v>
                </c:pt>
                <c:pt idx="39">
                  <c:v>79.968292682926844</c:v>
                </c:pt>
                <c:pt idx="40">
                  <c:v>80.117073170731715</c:v>
                </c:pt>
                <c:pt idx="41">
                  <c:v>80.568292682926852</c:v>
                </c:pt>
                <c:pt idx="42">
                  <c:v>80.819512195121959</c:v>
                </c:pt>
                <c:pt idx="43">
                  <c:v>81.270731707317069</c:v>
                </c:pt>
                <c:pt idx="44">
                  <c:v>81.721951219512206</c:v>
                </c:pt>
                <c:pt idx="45">
                  <c:v>82.024390243902445</c:v>
                </c:pt>
                <c:pt idx="46">
                  <c:v>82.27560975609758</c:v>
                </c:pt>
                <c:pt idx="47">
                  <c:v>82.626829268292681</c:v>
                </c:pt>
                <c:pt idx="48">
                  <c:v>82.626829268292681</c:v>
                </c:pt>
                <c:pt idx="49">
                  <c:v>83.22682926829269</c:v>
                </c:pt>
                <c:pt idx="50">
                  <c:v>83.426829268292693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B904-5E4D-A15E-72896382231C}"/>
            </c:ext>
          </c:extLst>
        </c:ser>
        <c:ser>
          <c:idx val="17"/>
          <c:order val="17"/>
          <c:tx>
            <c:v>LUX</c:v>
          </c:tx>
          <c:spPr>
            <a:ln w="19050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HC'!$I$38:$BA$38</c:f>
              <c:numCache>
                <c:formatCode>_(* #,##0_);_(* \(#,##0\);_(* "-"??_);_(@_)</c:formatCode>
                <c:ptCount val="45"/>
                <c:pt idx="0">
                  <c:v>341.89100000000002</c:v>
                </c:pt>
                <c:pt idx="1">
                  <c:v>384.411</c:v>
                </c:pt>
                <c:pt idx="2">
                  <c:v>458.13499999999999</c:v>
                </c:pt>
                <c:pt idx="3">
                  <c:v>524.17399999999998</c:v>
                </c:pt>
                <c:pt idx="4">
                  <c:v>597.923</c:v>
                </c:pt>
                <c:pt idx="5">
                  <c:v>654.62</c:v>
                </c:pt>
                <c:pt idx="6">
                  <c:v>682.38199999999995</c:v>
                </c:pt>
                <c:pt idx="7">
                  <c:v>709.5</c:v>
                </c:pt>
                <c:pt idx="8">
                  <c:v>752.04499999999996</c:v>
                </c:pt>
                <c:pt idx="9">
                  <c:v>798.89200000000005</c:v>
                </c:pt>
                <c:pt idx="10">
                  <c:v>883.73900000000003</c:v>
                </c:pt>
                <c:pt idx="11">
                  <c:v>1017.736</c:v>
                </c:pt>
                <c:pt idx="12">
                  <c:v>1184.1369999999999</c:v>
                </c:pt>
                <c:pt idx="13">
                  <c:v>1321.83</c:v>
                </c:pt>
                <c:pt idx="14">
                  <c:v>1475.6949999999999</c:v>
                </c:pt>
                <c:pt idx="15">
                  <c:v>1549.962</c:v>
                </c:pt>
                <c:pt idx="16">
                  <c:v>1664.8</c:v>
                </c:pt>
                <c:pt idx="17">
                  <c:v>1812.655</c:v>
                </c:pt>
                <c:pt idx="18">
                  <c:v>1857.616</c:v>
                </c:pt>
                <c:pt idx="19">
                  <c:v>2097.6660000000002</c:v>
                </c:pt>
                <c:pt idx="20">
                  <c:v>2217.6489999999999</c:v>
                </c:pt>
                <c:pt idx="21">
                  <c:v>2270.3270000000002</c:v>
                </c:pt>
                <c:pt idx="22">
                  <c:v>2428.1950000000002</c:v>
                </c:pt>
                <c:pt idx="23">
                  <c:v>2827.654</c:v>
                </c:pt>
                <c:pt idx="24">
                  <c:v>3411.355</c:v>
                </c:pt>
                <c:pt idx="25">
                  <c:v>3714.4319999999998</c:v>
                </c:pt>
                <c:pt idx="26">
                  <c:v>4248.808</c:v>
                </c:pt>
                <c:pt idx="27">
                  <c:v>4411.5559999999996</c:v>
                </c:pt>
                <c:pt idx="28">
                  <c:v>4776.03</c:v>
                </c:pt>
                <c:pt idx="29">
                  <c:v>4881.4009999999998</c:v>
                </c:pt>
                <c:pt idx="30">
                  <c:v>5154.058</c:v>
                </c:pt>
                <c:pt idx="31">
                  <c:v>5086.5450000000001</c:v>
                </c:pt>
                <c:pt idx="32">
                  <c:v>5431.1120000000001</c:v>
                </c:pt>
                <c:pt idx="33">
                  <c:v>5710.1480000000001</c:v>
                </c:pt>
                <c:pt idx="34">
                  <c:v>5625.0969999999998</c:v>
                </c:pt>
                <c:pt idx="35">
                  <c:v>4830.5169999999998</c:v>
                </c:pt>
                <c:pt idx="36">
                  <c:v>4424.5029999999997</c:v>
                </c:pt>
                <c:pt idx="37">
                  <c:v>4636.665</c:v>
                </c:pt>
                <c:pt idx="38">
                  <c:v>4707.0360000000001</c:v>
                </c:pt>
                <c:pt idx="39">
                  <c:v>4692.3109999999997</c:v>
                </c:pt>
                <c:pt idx="40">
                  <c:v>4864.2709999999997</c:v>
                </c:pt>
                <c:pt idx="41">
                  <c:v>4989.0309999999999</c:v>
                </c:pt>
                <c:pt idx="42">
                  <c:v>5292.0550000000003</c:v>
                </c:pt>
                <c:pt idx="43">
                  <c:v>5359.77</c:v>
                </c:pt>
                <c:pt idx="44">
                  <c:v>5596.3779999999997</c:v>
                </c:pt>
              </c:numCache>
            </c:numRef>
          </c:xVal>
          <c:yVal>
            <c:numRef>
              <c:f>'LE &amp; HC'!$I$39:$BA$39</c:f>
              <c:numCache>
                <c:formatCode>_(* #,##0.0_);_(* \(#,##0.0\);_(* "-"??_);_(@_)</c:formatCode>
                <c:ptCount val="45"/>
                <c:pt idx="0">
                  <c:v>70.998512195121961</c:v>
                </c:pt>
                <c:pt idx="1">
                  <c:v>71.256292682926841</c:v>
                </c:pt>
                <c:pt idx="2">
                  <c:v>71.52246341463416</c:v>
                </c:pt>
                <c:pt idx="3">
                  <c:v>71.794463414634151</c:v>
                </c:pt>
                <c:pt idx="4">
                  <c:v>72.072609756097563</c:v>
                </c:pt>
                <c:pt idx="5">
                  <c:v>72.357682926829284</c:v>
                </c:pt>
                <c:pt idx="6">
                  <c:v>72.653463414634146</c:v>
                </c:pt>
                <c:pt idx="7">
                  <c:v>72.958878048780491</c:v>
                </c:pt>
                <c:pt idx="8">
                  <c:v>73.271926829268295</c:v>
                </c:pt>
                <c:pt idx="9">
                  <c:v>73.585756097560974</c:v>
                </c:pt>
                <c:pt idx="10">
                  <c:v>73.894609756097566</c:v>
                </c:pt>
                <c:pt idx="11">
                  <c:v>74.193756097560978</c:v>
                </c:pt>
                <c:pt idx="12">
                  <c:v>74.480341463414646</c:v>
                </c:pt>
                <c:pt idx="13">
                  <c:v>74.752414634146348</c:v>
                </c:pt>
                <c:pt idx="14">
                  <c:v>75.010414634146343</c:v>
                </c:pt>
                <c:pt idx="15">
                  <c:v>75.463414634146346</c:v>
                </c:pt>
                <c:pt idx="16">
                  <c:v>75.770731707317069</c:v>
                </c:pt>
                <c:pt idx="17">
                  <c:v>75.712195121951225</c:v>
                </c:pt>
                <c:pt idx="18">
                  <c:v>76.370731707317077</c:v>
                </c:pt>
                <c:pt idx="19">
                  <c:v>76.512195121951237</c:v>
                </c:pt>
                <c:pt idx="20">
                  <c:v>76.519512195121962</c:v>
                </c:pt>
                <c:pt idx="21">
                  <c:v>76.880487804878044</c:v>
                </c:pt>
                <c:pt idx="22">
                  <c:v>77.017073170731706</c:v>
                </c:pt>
                <c:pt idx="23">
                  <c:v>77.770731707317083</c:v>
                </c:pt>
                <c:pt idx="24">
                  <c:v>77.873170731707319</c:v>
                </c:pt>
                <c:pt idx="25">
                  <c:v>77.824390243902457</c:v>
                </c:pt>
                <c:pt idx="26">
                  <c:v>77.965853658536588</c:v>
                </c:pt>
                <c:pt idx="27">
                  <c:v>77.72682926829269</c:v>
                </c:pt>
                <c:pt idx="28">
                  <c:v>79.121951219512198</c:v>
                </c:pt>
                <c:pt idx="29">
                  <c:v>79.431707317073176</c:v>
                </c:pt>
                <c:pt idx="30">
                  <c:v>79.287804878048803</c:v>
                </c:pt>
                <c:pt idx="31">
                  <c:v>79.3829268292683</c:v>
                </c:pt>
                <c:pt idx="32">
                  <c:v>80.53902439024391</c:v>
                </c:pt>
                <c:pt idx="33">
                  <c:v>80.636585365853662</c:v>
                </c:pt>
                <c:pt idx="34">
                  <c:v>80.631707317073179</c:v>
                </c:pt>
                <c:pt idx="35">
                  <c:v>80.987804878048777</c:v>
                </c:pt>
                <c:pt idx="36">
                  <c:v>81.392682926829266</c:v>
                </c:pt>
                <c:pt idx="37">
                  <c:v>81.8</c:v>
                </c:pt>
                <c:pt idx="38">
                  <c:v>82.229268292682931</c:v>
                </c:pt>
                <c:pt idx="39">
                  <c:v>82.292682926829272</c:v>
                </c:pt>
                <c:pt idx="40">
                  <c:v>82.685365853658539</c:v>
                </c:pt>
                <c:pt idx="41">
                  <c:v>82.095121951219525</c:v>
                </c:pt>
                <c:pt idx="42">
                  <c:v>82.295121951219514</c:v>
                </c:pt>
                <c:pt idx="43">
                  <c:v>82.639024390243918</c:v>
                </c:pt>
                <c:pt idx="44">
                  <c:v>81.741463414634154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B904-5E4D-A15E-72896382231C}"/>
            </c:ext>
          </c:extLst>
        </c:ser>
        <c:ser>
          <c:idx val="18"/>
          <c:order val="18"/>
          <c:tx>
            <c:v>MEX</c:v>
          </c:tx>
          <c:spPr>
            <a:ln w="19050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HC'!$AF$40:$BA$40</c:f>
              <c:numCache>
                <c:formatCode>_(* #,##0_);_(* \(#,##0\);_(* "-"??_);_(@_)</c:formatCode>
                <c:ptCount val="22"/>
                <c:pt idx="0">
                  <c:v>476.39</c:v>
                </c:pt>
                <c:pt idx="1">
                  <c:v>517.21799999999996</c:v>
                </c:pt>
                <c:pt idx="2">
                  <c:v>567.76099999999997</c:v>
                </c:pt>
                <c:pt idx="3">
                  <c:v>600.49</c:v>
                </c:pt>
                <c:pt idx="4">
                  <c:v>688.93100000000004</c:v>
                </c:pt>
                <c:pt idx="5">
                  <c:v>767.95</c:v>
                </c:pt>
                <c:pt idx="6">
                  <c:v>771.596</c:v>
                </c:pt>
                <c:pt idx="7">
                  <c:v>822.13599999999997</c:v>
                </c:pt>
                <c:pt idx="8">
                  <c:v>870.59900000000005</c:v>
                </c:pt>
                <c:pt idx="9">
                  <c:v>899.87699999999995</c:v>
                </c:pt>
                <c:pt idx="10">
                  <c:v>912.04399999999998</c:v>
                </c:pt>
                <c:pt idx="11">
                  <c:v>893.79</c:v>
                </c:pt>
                <c:pt idx="12">
                  <c:v>912.02700000000004</c:v>
                </c:pt>
                <c:pt idx="13">
                  <c:v>973.45100000000002</c:v>
                </c:pt>
                <c:pt idx="14">
                  <c:v>1002.571</c:v>
                </c:pt>
                <c:pt idx="15">
                  <c:v>989.55799999999999</c:v>
                </c:pt>
                <c:pt idx="16">
                  <c:v>1062.5909999999999</c:v>
                </c:pt>
                <c:pt idx="17">
                  <c:v>1102.809</c:v>
                </c:pt>
                <c:pt idx="18">
                  <c:v>1099.6469999999999</c:v>
                </c:pt>
                <c:pt idx="19">
                  <c:v>1122.1780000000001</c:v>
                </c:pt>
                <c:pt idx="20">
                  <c:v>1117.2349999999999</c:v>
                </c:pt>
                <c:pt idx="21">
                  <c:v>1226.7360000000001</c:v>
                </c:pt>
              </c:numCache>
            </c:numRef>
          </c:xVal>
          <c:yVal>
            <c:numRef>
              <c:f>'LE &amp; HC'!$AF$41:$BA$41</c:f>
              <c:numCache>
                <c:formatCode>_(* #,##0.0_);_(* \(#,##0.0\);_(* "-"??_);_(@_)</c:formatCode>
                <c:ptCount val="22"/>
                <c:pt idx="0">
                  <c:v>73.988</c:v>
                </c:pt>
                <c:pt idx="1">
                  <c:v>74.34</c:v>
                </c:pt>
                <c:pt idx="2">
                  <c:v>74.658000000000001</c:v>
                </c:pt>
                <c:pt idx="3">
                  <c:v>74.921999999999997</c:v>
                </c:pt>
                <c:pt idx="4">
                  <c:v>75.117999999999995</c:v>
                </c:pt>
                <c:pt idx="5">
                  <c:v>75.242999999999995</c:v>
                </c:pt>
                <c:pt idx="6">
                  <c:v>75.3</c:v>
                </c:pt>
                <c:pt idx="7">
                  <c:v>75.296000000000006</c:v>
                </c:pt>
                <c:pt idx="8">
                  <c:v>75.254999999999995</c:v>
                </c:pt>
                <c:pt idx="9">
                  <c:v>75.194000000000003</c:v>
                </c:pt>
                <c:pt idx="10">
                  <c:v>75.128</c:v>
                </c:pt>
                <c:pt idx="11">
                  <c:v>75.064999999999998</c:v>
                </c:pt>
                <c:pt idx="12">
                  <c:v>75.010999999999996</c:v>
                </c:pt>
                <c:pt idx="13">
                  <c:v>74.965999999999994</c:v>
                </c:pt>
                <c:pt idx="14">
                  <c:v>74.930000000000007</c:v>
                </c:pt>
                <c:pt idx="15">
                  <c:v>74.908000000000001</c:v>
                </c:pt>
                <c:pt idx="16">
                  <c:v>74.903999999999996</c:v>
                </c:pt>
                <c:pt idx="17">
                  <c:v>74.917000000000002</c:v>
                </c:pt>
                <c:pt idx="18">
                  <c:v>74.947000000000003</c:v>
                </c:pt>
                <c:pt idx="19">
                  <c:v>74.992000000000004</c:v>
                </c:pt>
                <c:pt idx="20">
                  <c:v>75.054000000000002</c:v>
                </c:pt>
                <c:pt idx="21">
                  <c:v>75.131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B904-5E4D-A15E-72896382231C}"/>
            </c:ext>
          </c:extLst>
        </c:ser>
        <c:ser>
          <c:idx val="19"/>
          <c:order val="19"/>
          <c:tx>
            <c:v>NLD</c:v>
          </c:tx>
          <c:spPr>
            <a:ln w="19050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21"/>
            <c:marker>
              <c:symbol val="circle"/>
              <c:size val="5"/>
              <c:spPr>
                <a:solidFill>
                  <a:schemeClr val="accent2">
                    <a:lumMod val="80000"/>
                  </a:schemeClr>
                </a:solidFill>
                <a:ln w="9525">
                  <a:solidFill>
                    <a:schemeClr val="accent2">
                      <a:lumMod val="80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2-B904-5E4D-A15E-72896382231C}"/>
              </c:ext>
            </c:extLst>
          </c:dPt>
          <c:xVal>
            <c:numRef>
              <c:f>'LE &amp; HC'!$E$42:$BA$42</c:f>
              <c:numCache>
                <c:formatCode>_(* #,##0_);_(* \(#,##0\);_(* "-"??_);_(@_)</c:formatCode>
                <c:ptCount val="49"/>
                <c:pt idx="0">
                  <c:v>308.72699999999998</c:v>
                </c:pt>
                <c:pt idx="1">
                  <c:v>341.928</c:v>
                </c:pt>
                <c:pt idx="2">
                  <c:v>398.64299999999997</c:v>
                </c:pt>
                <c:pt idx="3">
                  <c:v>452.86399999999998</c:v>
                </c:pt>
                <c:pt idx="4">
                  <c:v>492.089</c:v>
                </c:pt>
                <c:pt idx="5">
                  <c:v>541.46400000000006</c:v>
                </c:pt>
                <c:pt idx="6">
                  <c:v>605.11800000000005</c:v>
                </c:pt>
                <c:pt idx="7">
                  <c:v>674.30799999999999</c:v>
                </c:pt>
                <c:pt idx="8">
                  <c:v>750.62800000000004</c:v>
                </c:pt>
                <c:pt idx="9">
                  <c:v>808.22199999999998</c:v>
                </c:pt>
                <c:pt idx="10">
                  <c:v>865.85699999999997</c:v>
                </c:pt>
                <c:pt idx="11">
                  <c:v>906.97400000000005</c:v>
                </c:pt>
                <c:pt idx="12">
                  <c:v>941.22400000000005</c:v>
                </c:pt>
                <c:pt idx="13">
                  <c:v>977.44299999999998</c:v>
                </c:pt>
                <c:pt idx="14">
                  <c:v>1035.491</c:v>
                </c:pt>
                <c:pt idx="15">
                  <c:v>1087.2470000000001</c:v>
                </c:pt>
                <c:pt idx="16">
                  <c:v>1146.375</c:v>
                </c:pt>
                <c:pt idx="17">
                  <c:v>1269.5229999999999</c:v>
                </c:pt>
                <c:pt idx="18">
                  <c:v>1399.9870000000001</c:v>
                </c:pt>
                <c:pt idx="19">
                  <c:v>1500.7629999999999</c:v>
                </c:pt>
                <c:pt idx="20">
                  <c:v>1587.9690000000001</c:v>
                </c:pt>
                <c:pt idx="21">
                  <c:v>1649.433</c:v>
                </c:pt>
                <c:pt idx="22">
                  <c:v>1690.0219999999999</c:v>
                </c:pt>
                <c:pt idx="23">
                  <c:v>1748.653</c:v>
                </c:pt>
                <c:pt idx="24">
                  <c:v>1822.1410000000001</c:v>
                </c:pt>
                <c:pt idx="25">
                  <c:v>1883.425</c:v>
                </c:pt>
                <c:pt idx="26">
                  <c:v>2216.663</c:v>
                </c:pt>
                <c:pt idx="27">
                  <c:v>2372.0050000000001</c:v>
                </c:pt>
                <c:pt idx="28">
                  <c:v>2647.433</c:v>
                </c:pt>
                <c:pt idx="29">
                  <c:v>2883.085</c:v>
                </c:pt>
                <c:pt idx="30">
                  <c:v>3296.9639999999999</c:v>
                </c:pt>
                <c:pt idx="31">
                  <c:v>3308.866</c:v>
                </c:pt>
                <c:pt idx="32">
                  <c:v>3494.7330000000002</c:v>
                </c:pt>
                <c:pt idx="33">
                  <c:v>3583.4540000000002</c:v>
                </c:pt>
                <c:pt idx="34">
                  <c:v>3829.7860000000001</c:v>
                </c:pt>
                <c:pt idx="35">
                  <c:v>4076.873</c:v>
                </c:pt>
                <c:pt idx="36">
                  <c:v>4378.3829999999998</c:v>
                </c:pt>
                <c:pt idx="37">
                  <c:v>4433.5940000000001</c:v>
                </c:pt>
                <c:pt idx="38">
                  <c:v>4474.5590000000002</c:v>
                </c:pt>
                <c:pt idx="39">
                  <c:v>4567.357</c:v>
                </c:pt>
                <c:pt idx="40">
                  <c:v>4782.366</c:v>
                </c:pt>
                <c:pt idx="41">
                  <c:v>4923.8770000000004</c:v>
                </c:pt>
                <c:pt idx="42">
                  <c:v>4934.5829999999996</c:v>
                </c:pt>
                <c:pt idx="43">
                  <c:v>4927.1040000000003</c:v>
                </c:pt>
                <c:pt idx="44">
                  <c:v>5095.8360000000002</c:v>
                </c:pt>
                <c:pt idx="45">
                  <c:v>5253.7740000000003</c:v>
                </c:pt>
                <c:pt idx="46">
                  <c:v>5488.7740000000003</c:v>
                </c:pt>
                <c:pt idx="47">
                  <c:v>5649.34</c:v>
                </c:pt>
                <c:pt idx="48">
                  <c:v>6189.7219999999998</c:v>
                </c:pt>
              </c:numCache>
            </c:numRef>
          </c:xVal>
          <c:yVal>
            <c:numRef>
              <c:f>'LE &amp; HC'!$E$43:$BA$43</c:f>
              <c:numCache>
                <c:formatCode>_(* #,##0.0_);_(* \(#,##0.0\);_(* "-"??_);_(@_)</c:formatCode>
                <c:ptCount val="49"/>
                <c:pt idx="0">
                  <c:v>73.727073170731728</c:v>
                </c:pt>
                <c:pt idx="1">
                  <c:v>74.143902439024401</c:v>
                </c:pt>
                <c:pt idx="2">
                  <c:v>74.536829268292692</c:v>
                </c:pt>
                <c:pt idx="3">
                  <c:v>74.498780487804893</c:v>
                </c:pt>
                <c:pt idx="4">
                  <c:v>74.647073170731716</c:v>
                </c:pt>
                <c:pt idx="5">
                  <c:v>75.221463414634158</c:v>
                </c:pt>
                <c:pt idx="6">
                  <c:v>75.145121951219522</c:v>
                </c:pt>
                <c:pt idx="7">
                  <c:v>75.606097560975613</c:v>
                </c:pt>
                <c:pt idx="8">
                  <c:v>75.743170731707323</c:v>
                </c:pt>
                <c:pt idx="9">
                  <c:v>75.934390243902456</c:v>
                </c:pt>
                <c:pt idx="10">
                  <c:v>75.988536585365864</c:v>
                </c:pt>
                <c:pt idx="11">
                  <c:v>76.164146341463422</c:v>
                </c:pt>
                <c:pt idx="12">
                  <c:v>76.233170731707318</c:v>
                </c:pt>
                <c:pt idx="13">
                  <c:v>76.284634146341475</c:v>
                </c:pt>
                <c:pt idx="14">
                  <c:v>76.270487804878059</c:v>
                </c:pt>
                <c:pt idx="15">
                  <c:v>76.70512195121951</c:v>
                </c:pt>
                <c:pt idx="16">
                  <c:v>76.890243902439025</c:v>
                </c:pt>
                <c:pt idx="17">
                  <c:v>76.734146341463429</c:v>
                </c:pt>
                <c:pt idx="18">
                  <c:v>76.878048780487802</c:v>
                </c:pt>
                <c:pt idx="19">
                  <c:v>77</c:v>
                </c:pt>
                <c:pt idx="20">
                  <c:v>77.217073170731723</c:v>
                </c:pt>
                <c:pt idx="21">
                  <c:v>76.916585365853663</c:v>
                </c:pt>
                <c:pt idx="22">
                  <c:v>77.375121951219512</c:v>
                </c:pt>
                <c:pt idx="23">
                  <c:v>77.404634146341479</c:v>
                </c:pt>
                <c:pt idx="24">
                  <c:v>77.435609756097563</c:v>
                </c:pt>
                <c:pt idx="25">
                  <c:v>77.794390243902441</c:v>
                </c:pt>
                <c:pt idx="26">
                  <c:v>77.882926829268314</c:v>
                </c:pt>
                <c:pt idx="27">
                  <c:v>77.836585365853665</c:v>
                </c:pt>
                <c:pt idx="28">
                  <c:v>77.987804878048792</c:v>
                </c:pt>
                <c:pt idx="29">
                  <c:v>78.190243902439036</c:v>
                </c:pt>
                <c:pt idx="30">
                  <c:v>78.292682926829272</c:v>
                </c:pt>
                <c:pt idx="31">
                  <c:v>78.492682926829289</c:v>
                </c:pt>
                <c:pt idx="32">
                  <c:v>79.095121951219525</c:v>
                </c:pt>
                <c:pt idx="33">
                  <c:v>79.346341463414646</c:v>
                </c:pt>
                <c:pt idx="34">
                  <c:v>79.697560975609761</c:v>
                </c:pt>
                <c:pt idx="35">
                  <c:v>80.097560975609753</c:v>
                </c:pt>
                <c:pt idx="36">
                  <c:v>80.251219512195121</c:v>
                </c:pt>
                <c:pt idx="37">
                  <c:v>80.548780487804891</c:v>
                </c:pt>
                <c:pt idx="38">
                  <c:v>80.702439024390245</c:v>
                </c:pt>
                <c:pt idx="39">
                  <c:v>81.2048780487805</c:v>
                </c:pt>
                <c:pt idx="40">
                  <c:v>81.104878048780492</c:v>
                </c:pt>
                <c:pt idx="41">
                  <c:v>81.304878048780495</c:v>
                </c:pt>
                <c:pt idx="42">
                  <c:v>81.707317073170742</c:v>
                </c:pt>
                <c:pt idx="43">
                  <c:v>81.509756097560995</c:v>
                </c:pt>
                <c:pt idx="44">
                  <c:v>81.560975609756099</c:v>
                </c:pt>
                <c:pt idx="45">
                  <c:v>81.760975609756116</c:v>
                </c:pt>
                <c:pt idx="46">
                  <c:v>81.812195121951234</c:v>
                </c:pt>
                <c:pt idx="47">
                  <c:v>82.112195121951217</c:v>
                </c:pt>
                <c:pt idx="48">
                  <c:v>81.409756097560972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B904-5E4D-A15E-72896382231C}"/>
            </c:ext>
          </c:extLst>
        </c:ser>
        <c:ser>
          <c:idx val="20"/>
          <c:order val="20"/>
          <c:tx>
            <c:v>NZL</c:v>
          </c:tx>
          <c:spPr>
            <a:ln w="19050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HC'!$C$44:$BA$44</c:f>
              <c:numCache>
                <c:formatCode>_(* #,##0_);_(* \(#,##0\);_(* "-"??_);_(@_)</c:formatCode>
                <c:ptCount val="51"/>
                <c:pt idx="0">
                  <c:v>215.232</c:v>
                </c:pt>
                <c:pt idx="1">
                  <c:v>227.155</c:v>
                </c:pt>
                <c:pt idx="2">
                  <c:v>252.41300000000001</c:v>
                </c:pt>
                <c:pt idx="3">
                  <c:v>296.85500000000002</c:v>
                </c:pt>
                <c:pt idx="4">
                  <c:v>356.185</c:v>
                </c:pt>
                <c:pt idx="5">
                  <c:v>404.62299999999999</c:v>
                </c:pt>
                <c:pt idx="6">
                  <c:v>405.96699999999998</c:v>
                </c:pt>
                <c:pt idx="7">
                  <c:v>436.39699999999999</c:v>
                </c:pt>
                <c:pt idx="8">
                  <c:v>503.71</c:v>
                </c:pt>
                <c:pt idx="9">
                  <c:v>508.089</c:v>
                </c:pt>
                <c:pt idx="10">
                  <c:v>500.30700000000002</c:v>
                </c:pt>
                <c:pt idx="11">
                  <c:v>563.13900000000001</c:v>
                </c:pt>
                <c:pt idx="12">
                  <c:v>595.60799999999995</c:v>
                </c:pt>
                <c:pt idx="13">
                  <c:v>634.13</c:v>
                </c:pt>
                <c:pt idx="14">
                  <c:v>644.19299999999998</c:v>
                </c:pt>
                <c:pt idx="15">
                  <c:v>605.89700000000005</c:v>
                </c:pt>
                <c:pt idx="16">
                  <c:v>666.35900000000004</c:v>
                </c:pt>
                <c:pt idx="17">
                  <c:v>767.62199999999996</c:v>
                </c:pt>
                <c:pt idx="18">
                  <c:v>884.71500000000003</c:v>
                </c:pt>
                <c:pt idx="19">
                  <c:v>951.37099999999998</c:v>
                </c:pt>
                <c:pt idx="20">
                  <c:v>1022.758</c:v>
                </c:pt>
                <c:pt idx="21">
                  <c:v>1069.019</c:v>
                </c:pt>
                <c:pt idx="22">
                  <c:v>1121.818</c:v>
                </c:pt>
                <c:pt idx="23">
                  <c:v>1171.9269999999999</c:v>
                </c:pt>
                <c:pt idx="24">
                  <c:v>1246.923</c:v>
                </c:pt>
                <c:pt idx="25">
                  <c:v>1306.4469999999999</c:v>
                </c:pt>
                <c:pt idx="26">
                  <c:v>1341.537</c:v>
                </c:pt>
                <c:pt idx="27">
                  <c:v>1419.393</c:v>
                </c:pt>
                <c:pt idx="28">
                  <c:v>1499.21</c:v>
                </c:pt>
                <c:pt idx="29">
                  <c:v>1565.4449999999999</c:v>
                </c:pt>
                <c:pt idx="30">
                  <c:v>1659.4870000000001</c:v>
                </c:pt>
                <c:pt idx="31">
                  <c:v>1799.5139999999999</c:v>
                </c:pt>
                <c:pt idx="32">
                  <c:v>1920.9639999999999</c:v>
                </c:pt>
                <c:pt idx="33">
                  <c:v>1917.07</c:v>
                </c:pt>
                <c:pt idx="34">
                  <c:v>2077.8429999999998</c:v>
                </c:pt>
                <c:pt idx="35">
                  <c:v>2194.4389999999999</c:v>
                </c:pt>
                <c:pt idx="36">
                  <c:v>2439.1350000000002</c:v>
                </c:pt>
                <c:pt idx="37">
                  <c:v>2540.6109999999999</c:v>
                </c:pt>
                <c:pt idx="38">
                  <c:v>2829.7649999999999</c:v>
                </c:pt>
                <c:pt idx="39">
                  <c:v>2947.5650000000001</c:v>
                </c:pt>
                <c:pt idx="40">
                  <c:v>3042.6959999999999</c:v>
                </c:pt>
                <c:pt idx="41">
                  <c:v>3132.3090000000002</c:v>
                </c:pt>
                <c:pt idx="42">
                  <c:v>3240.0340000000001</c:v>
                </c:pt>
                <c:pt idx="43">
                  <c:v>3388.248</c:v>
                </c:pt>
                <c:pt idx="44">
                  <c:v>3490.835</c:v>
                </c:pt>
                <c:pt idx="45">
                  <c:v>3500.7190000000001</c:v>
                </c:pt>
                <c:pt idx="46">
                  <c:v>3732.5889999999999</c:v>
                </c:pt>
                <c:pt idx="47">
                  <c:v>3842.3249999999998</c:v>
                </c:pt>
                <c:pt idx="48">
                  <c:v>3913.078</c:v>
                </c:pt>
                <c:pt idx="49">
                  <c:v>4249.5929999999998</c:v>
                </c:pt>
                <c:pt idx="50">
                  <c:v>4469.3829999999998</c:v>
                </c:pt>
              </c:numCache>
            </c:numRef>
          </c:xVal>
          <c:yVal>
            <c:numRef>
              <c:f>'LE &amp; HC'!$C$45:$BA$45</c:f>
              <c:numCache>
                <c:formatCode>_(* #,##0.0_);_(* \(#,##0.0\);_(* "-"??_);_(@_)</c:formatCode>
                <c:ptCount val="51"/>
                <c:pt idx="0">
                  <c:v>71.273170731707324</c:v>
                </c:pt>
                <c:pt idx="1">
                  <c:v>71.773170731707324</c:v>
                </c:pt>
                <c:pt idx="2">
                  <c:v>71.82926829268294</c:v>
                </c:pt>
                <c:pt idx="3">
                  <c:v>71.668292682926847</c:v>
                </c:pt>
                <c:pt idx="4">
                  <c:v>71.924390243902437</c:v>
                </c:pt>
                <c:pt idx="5">
                  <c:v>72.219512195121965</c:v>
                </c:pt>
                <c:pt idx="6">
                  <c:v>72.421951219512209</c:v>
                </c:pt>
                <c:pt idx="7">
                  <c:v>72.168292682926833</c:v>
                </c:pt>
                <c:pt idx="8">
                  <c:v>73.019512195121962</c:v>
                </c:pt>
                <c:pt idx="9">
                  <c:v>73.068292682926852</c:v>
                </c:pt>
                <c:pt idx="10">
                  <c:v>72.82926829268294</c:v>
                </c:pt>
                <c:pt idx="11">
                  <c:v>73.621951219512212</c:v>
                </c:pt>
                <c:pt idx="12">
                  <c:v>73.724390243902434</c:v>
                </c:pt>
                <c:pt idx="13">
                  <c:v>73.775609756097566</c:v>
                </c:pt>
                <c:pt idx="14">
                  <c:v>74.370731707317077</c:v>
                </c:pt>
                <c:pt idx="15">
                  <c:v>73.829268292682926</c:v>
                </c:pt>
                <c:pt idx="16">
                  <c:v>74.121951219512198</c:v>
                </c:pt>
                <c:pt idx="17">
                  <c:v>74.178048780487813</c:v>
                </c:pt>
                <c:pt idx="18">
                  <c:v>74.424390243902437</c:v>
                </c:pt>
                <c:pt idx="19">
                  <c:v>74.824390243902442</c:v>
                </c:pt>
                <c:pt idx="20">
                  <c:v>75.378048780487816</c:v>
                </c:pt>
                <c:pt idx="21">
                  <c:v>76.031707317073185</c:v>
                </c:pt>
                <c:pt idx="22">
                  <c:v>76.124390243902454</c:v>
                </c:pt>
                <c:pt idx="23">
                  <c:v>76.434146341463418</c:v>
                </c:pt>
                <c:pt idx="24">
                  <c:v>76.8829268292683</c:v>
                </c:pt>
                <c:pt idx="25">
                  <c:v>76.734146341463429</c:v>
                </c:pt>
                <c:pt idx="26">
                  <c:v>76.787804878048803</c:v>
                </c:pt>
                <c:pt idx="27">
                  <c:v>77.334146341463423</c:v>
                </c:pt>
                <c:pt idx="28">
                  <c:v>78.085365853658544</c:v>
                </c:pt>
                <c:pt idx="29">
                  <c:v>77.890243902439039</c:v>
                </c:pt>
                <c:pt idx="30">
                  <c:v>78.636585365853662</c:v>
                </c:pt>
                <c:pt idx="31">
                  <c:v>78.692682926829278</c:v>
                </c:pt>
                <c:pt idx="32">
                  <c:v>78.846341463414632</c:v>
                </c:pt>
                <c:pt idx="33">
                  <c:v>79.146341463414643</c:v>
                </c:pt>
                <c:pt idx="34">
                  <c:v>79.548780487804876</c:v>
                </c:pt>
                <c:pt idx="35">
                  <c:v>79.851219512195144</c:v>
                </c:pt>
                <c:pt idx="36">
                  <c:v>80.048780487804891</c:v>
                </c:pt>
                <c:pt idx="37">
                  <c:v>80.151219512195127</c:v>
                </c:pt>
                <c:pt idx="38">
                  <c:v>80.351219512195144</c:v>
                </c:pt>
                <c:pt idx="39">
                  <c:v>80.702439024390245</c:v>
                </c:pt>
                <c:pt idx="40">
                  <c:v>80.702439024390245</c:v>
                </c:pt>
                <c:pt idx="41">
                  <c:v>80.904878048780489</c:v>
                </c:pt>
                <c:pt idx="42">
                  <c:v>81.156097560975624</c:v>
                </c:pt>
                <c:pt idx="43">
                  <c:v>81.407317073170731</c:v>
                </c:pt>
                <c:pt idx="44">
                  <c:v>81.404878048780489</c:v>
                </c:pt>
                <c:pt idx="45">
                  <c:v>81.456829268292694</c:v>
                </c:pt>
                <c:pt idx="46">
                  <c:v>81.612439024390255</c:v>
                </c:pt>
                <c:pt idx="47">
                  <c:v>81.658536585365866</c:v>
                </c:pt>
                <c:pt idx="48">
                  <c:v>81.858536585365869</c:v>
                </c:pt>
                <c:pt idx="49">
                  <c:v>81.707317073170742</c:v>
                </c:pt>
                <c:pt idx="50">
                  <c:v>82.056097560975616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B904-5E4D-A15E-72896382231C}"/>
            </c:ext>
          </c:extLst>
        </c:ser>
        <c:ser>
          <c:idx val="21"/>
          <c:order val="21"/>
          <c:tx>
            <c:v>NOR</c:v>
          </c:tx>
          <c:spPr>
            <a:ln w="19050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HC'!$C$46:$AZ$46</c:f>
              <c:numCache>
                <c:formatCode>_(* #,##0_);_(* \(#,##0\);_(* "-"??_);_(@_)</c:formatCode>
                <c:ptCount val="50"/>
                <c:pt idx="0">
                  <c:v>154.22900000000001</c:v>
                </c:pt>
                <c:pt idx="1">
                  <c:v>179.495</c:v>
                </c:pt>
                <c:pt idx="2">
                  <c:v>208.148</c:v>
                </c:pt>
                <c:pt idx="3">
                  <c:v>237.43600000000001</c:v>
                </c:pt>
                <c:pt idx="4">
                  <c:v>273.161</c:v>
                </c:pt>
                <c:pt idx="5">
                  <c:v>327.69499999999999</c:v>
                </c:pt>
                <c:pt idx="6">
                  <c:v>368.99400000000003</c:v>
                </c:pt>
                <c:pt idx="7">
                  <c:v>421.96300000000002</c:v>
                </c:pt>
                <c:pt idx="8">
                  <c:v>503.21699999999998</c:v>
                </c:pt>
                <c:pt idx="9">
                  <c:v>525.50900000000001</c:v>
                </c:pt>
                <c:pt idx="10">
                  <c:v>608.15200000000004</c:v>
                </c:pt>
                <c:pt idx="11">
                  <c:v>677.42</c:v>
                </c:pt>
                <c:pt idx="12">
                  <c:v>736.7</c:v>
                </c:pt>
                <c:pt idx="13">
                  <c:v>811.40499999999997</c:v>
                </c:pt>
                <c:pt idx="14">
                  <c:v>839.51900000000001</c:v>
                </c:pt>
                <c:pt idx="15">
                  <c:v>908.49199999999996</c:v>
                </c:pt>
                <c:pt idx="16">
                  <c:v>966.06</c:v>
                </c:pt>
                <c:pt idx="17">
                  <c:v>1037.617</c:v>
                </c:pt>
                <c:pt idx="18">
                  <c:v>1082.646</c:v>
                </c:pt>
                <c:pt idx="19">
                  <c:v>1114.748</c:v>
                </c:pt>
                <c:pt idx="20">
                  <c:v>1361.085</c:v>
                </c:pt>
                <c:pt idx="21">
                  <c:v>1481.4290000000001</c:v>
                </c:pt>
                <c:pt idx="22">
                  <c:v>1556.7139999999999</c:v>
                </c:pt>
                <c:pt idx="23">
                  <c:v>1605.3989999999999</c:v>
                </c:pt>
                <c:pt idx="24">
                  <c:v>1670.079</c:v>
                </c:pt>
                <c:pt idx="25">
                  <c:v>1769.673</c:v>
                </c:pt>
                <c:pt idx="26">
                  <c:v>1928.9680000000001</c:v>
                </c:pt>
                <c:pt idx="27">
                  <c:v>2198.5619999999999</c:v>
                </c:pt>
                <c:pt idx="28">
                  <c:v>2367.5039999999999</c:v>
                </c:pt>
                <c:pt idx="29">
                  <c:v>2518.86</c:v>
                </c:pt>
                <c:pt idx="30">
                  <c:v>2793.777</c:v>
                </c:pt>
                <c:pt idx="31">
                  <c:v>2938.3510000000001</c:v>
                </c:pt>
                <c:pt idx="32">
                  <c:v>3389.2260000000001</c:v>
                </c:pt>
                <c:pt idx="33">
                  <c:v>3447.9409999999998</c:v>
                </c:pt>
                <c:pt idx="34">
                  <c:v>3655.6260000000002</c:v>
                </c:pt>
                <c:pt idx="35">
                  <c:v>3740.873</c:v>
                </c:pt>
                <c:pt idx="36">
                  <c:v>3966.3760000000002</c:v>
                </c:pt>
                <c:pt idx="37">
                  <c:v>4311.768</c:v>
                </c:pt>
                <c:pt idx="38">
                  <c:v>4604.5039999999999</c:v>
                </c:pt>
                <c:pt idx="39">
                  <c:v>4675.6890000000003</c:v>
                </c:pt>
                <c:pt idx="40">
                  <c:v>4777.1400000000003</c:v>
                </c:pt>
                <c:pt idx="41">
                  <c:v>4965.1840000000002</c:v>
                </c:pt>
                <c:pt idx="42">
                  <c:v>5209.5770000000002</c:v>
                </c:pt>
                <c:pt idx="43">
                  <c:v>5485.8739999999998</c:v>
                </c:pt>
                <c:pt idx="44">
                  <c:v>5707.3770000000004</c:v>
                </c:pt>
                <c:pt idx="45">
                  <c:v>5726.8770000000004</c:v>
                </c:pt>
                <c:pt idx="46">
                  <c:v>5904.2219999999998</c:v>
                </c:pt>
                <c:pt idx="47">
                  <c:v>6234.3789999999999</c:v>
                </c:pt>
                <c:pt idx="48">
                  <c:v>6495.0780000000004</c:v>
                </c:pt>
                <c:pt idx="49">
                  <c:v>6476.4120000000003</c:v>
                </c:pt>
              </c:numCache>
            </c:numRef>
          </c:xVal>
          <c:yVal>
            <c:numRef>
              <c:f>'LE &amp; HC'!$C$47:$BA$47</c:f>
              <c:numCache>
                <c:formatCode>_(* #,##0.0_);_(* \(#,##0.0\);_(* "-"??_);_(@_)</c:formatCode>
                <c:ptCount val="51"/>
                <c:pt idx="0">
                  <c:v>74.08804878048781</c:v>
                </c:pt>
                <c:pt idx="1">
                  <c:v>74.179268292682934</c:v>
                </c:pt>
                <c:pt idx="2">
                  <c:v>74.344634146341463</c:v>
                </c:pt>
                <c:pt idx="3">
                  <c:v>74.442195121951215</c:v>
                </c:pt>
                <c:pt idx="4">
                  <c:v>74.753658536585377</c:v>
                </c:pt>
                <c:pt idx="5">
                  <c:v>74.817560975609751</c:v>
                </c:pt>
                <c:pt idx="6">
                  <c:v>75.039512195121958</c:v>
                </c:pt>
                <c:pt idx="7">
                  <c:v>75.386829268292686</c:v>
                </c:pt>
                <c:pt idx="8">
                  <c:v>75.418536585365857</c:v>
                </c:pt>
                <c:pt idx="9">
                  <c:v>75.413902439024397</c:v>
                </c:pt>
                <c:pt idx="10">
                  <c:v>75.671707317073185</c:v>
                </c:pt>
                <c:pt idx="11">
                  <c:v>75.869024390243908</c:v>
                </c:pt>
                <c:pt idx="12">
                  <c:v>76.010975609756116</c:v>
                </c:pt>
                <c:pt idx="13">
                  <c:v>76.066829268292693</c:v>
                </c:pt>
                <c:pt idx="14">
                  <c:v>76.224390243902448</c:v>
                </c:pt>
                <c:pt idx="15">
                  <c:v>75.916829268292688</c:v>
                </c:pt>
                <c:pt idx="16">
                  <c:v>76.241219512195144</c:v>
                </c:pt>
                <c:pt idx="17">
                  <c:v>76.081707317073182</c:v>
                </c:pt>
                <c:pt idx="18">
                  <c:v>76.220487804878061</c:v>
                </c:pt>
                <c:pt idx="19">
                  <c:v>76.500487804878048</c:v>
                </c:pt>
                <c:pt idx="20">
                  <c:v>76.53731707317074</c:v>
                </c:pt>
                <c:pt idx="21">
                  <c:v>76.980731707317076</c:v>
                </c:pt>
                <c:pt idx="22">
                  <c:v>77.184390243902456</c:v>
                </c:pt>
                <c:pt idx="23">
                  <c:v>77.151707317073175</c:v>
                </c:pt>
                <c:pt idx="24">
                  <c:v>77.689756097560988</c:v>
                </c:pt>
                <c:pt idx="25">
                  <c:v>77.736585365853671</c:v>
                </c:pt>
                <c:pt idx="26">
                  <c:v>78.150487804878068</c:v>
                </c:pt>
                <c:pt idx="27">
                  <c:v>78.142682926829266</c:v>
                </c:pt>
                <c:pt idx="28">
                  <c:v>78.329268292682926</c:v>
                </c:pt>
                <c:pt idx="29">
                  <c:v>78.282926829268291</c:v>
                </c:pt>
                <c:pt idx="30">
                  <c:v>78.634146341463421</c:v>
                </c:pt>
                <c:pt idx="31">
                  <c:v>78.785365853658533</c:v>
                </c:pt>
                <c:pt idx="32">
                  <c:v>78.987804878048792</c:v>
                </c:pt>
                <c:pt idx="33">
                  <c:v>79.390243902439025</c:v>
                </c:pt>
                <c:pt idx="34">
                  <c:v>79.841463414634163</c:v>
                </c:pt>
                <c:pt idx="35">
                  <c:v>80.041463414634151</c:v>
                </c:pt>
                <c:pt idx="36">
                  <c:v>80.34390243902439</c:v>
                </c:pt>
                <c:pt idx="37">
                  <c:v>80.395121951219522</c:v>
                </c:pt>
                <c:pt idx="38">
                  <c:v>80.592682926829283</c:v>
                </c:pt>
                <c:pt idx="39">
                  <c:v>80.795121951219514</c:v>
                </c:pt>
                <c:pt idx="40">
                  <c:v>80.997560975609773</c:v>
                </c:pt>
                <c:pt idx="41">
                  <c:v>81.2951219512195</c:v>
                </c:pt>
                <c:pt idx="42">
                  <c:v>81.451219512195138</c:v>
                </c:pt>
                <c:pt idx="43">
                  <c:v>81.751219512195135</c:v>
                </c:pt>
                <c:pt idx="44">
                  <c:v>82.1</c:v>
                </c:pt>
                <c:pt idx="45">
                  <c:v>82.304878048780509</c:v>
                </c:pt>
                <c:pt idx="46">
                  <c:v>82.407317073170745</c:v>
                </c:pt>
                <c:pt idx="47">
                  <c:v>82.609756097560975</c:v>
                </c:pt>
                <c:pt idx="48">
                  <c:v>82.75853658536586</c:v>
                </c:pt>
                <c:pt idx="49">
                  <c:v>82.958536585365863</c:v>
                </c:pt>
                <c:pt idx="50">
                  <c:v>83.20975609756097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B904-5E4D-A15E-72896382231C}"/>
            </c:ext>
          </c:extLst>
        </c:ser>
        <c:ser>
          <c:idx val="22"/>
          <c:order val="22"/>
          <c:tx>
            <c:v>PRT</c:v>
          </c:tx>
          <c:spPr>
            <a:ln w="19050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HC'!$C$50:$BA$50</c:f>
              <c:numCache>
                <c:formatCode>_(* #,##0_);_(* \(#,##0\);_(* "-"??_);_(@_)</c:formatCode>
                <c:ptCount val="51"/>
                <c:pt idx="0">
                  <c:v>44.603000000000002</c:v>
                </c:pt>
                <c:pt idx="1">
                  <c:v>54.359000000000002</c:v>
                </c:pt>
                <c:pt idx="2">
                  <c:v>77.37</c:v>
                </c:pt>
                <c:pt idx="3">
                  <c:v>97.447000000000003</c:v>
                </c:pt>
                <c:pt idx="4">
                  <c:v>111.447</c:v>
                </c:pt>
                <c:pt idx="5">
                  <c:v>149.60900000000001</c:v>
                </c:pt>
                <c:pt idx="6">
                  <c:v>158.57499999999999</c:v>
                </c:pt>
                <c:pt idx="7">
                  <c:v>158.05699999999999</c:v>
                </c:pt>
                <c:pt idx="8">
                  <c:v>179.87299999999999</c:v>
                </c:pt>
                <c:pt idx="9">
                  <c:v>191.184</c:v>
                </c:pt>
                <c:pt idx="10">
                  <c:v>255.535</c:v>
                </c:pt>
                <c:pt idx="11">
                  <c:v>289.173</c:v>
                </c:pt>
                <c:pt idx="12">
                  <c:v>315.54599999999999</c:v>
                </c:pt>
                <c:pt idx="13">
                  <c:v>309.161</c:v>
                </c:pt>
                <c:pt idx="14">
                  <c:v>314.303</c:v>
                </c:pt>
                <c:pt idx="15">
                  <c:v>371.66399999999999</c:v>
                </c:pt>
                <c:pt idx="16">
                  <c:v>463.51600000000002</c:v>
                </c:pt>
                <c:pt idx="17">
                  <c:v>495.00200000000001</c:v>
                </c:pt>
                <c:pt idx="18">
                  <c:v>575.52099999999996</c:v>
                </c:pt>
                <c:pt idx="19">
                  <c:v>578.36800000000005</c:v>
                </c:pt>
                <c:pt idx="20">
                  <c:v>630.44799999999998</c:v>
                </c:pt>
                <c:pt idx="21">
                  <c:v>734.16499999999996</c:v>
                </c:pt>
                <c:pt idx="22">
                  <c:v>790.8</c:v>
                </c:pt>
                <c:pt idx="23">
                  <c:v>823.99199999999996</c:v>
                </c:pt>
                <c:pt idx="24">
                  <c:v>862.68100000000004</c:v>
                </c:pt>
                <c:pt idx="25">
                  <c:v>1009.7329999999999</c:v>
                </c:pt>
                <c:pt idx="26">
                  <c:v>1085.9169999999999</c:v>
                </c:pt>
                <c:pt idx="27">
                  <c:v>1144.3689999999999</c:v>
                </c:pt>
                <c:pt idx="28">
                  <c:v>1194.221</c:v>
                </c:pt>
                <c:pt idx="29">
                  <c:v>1319.759</c:v>
                </c:pt>
                <c:pt idx="30">
                  <c:v>1642.9359999999999</c:v>
                </c:pt>
                <c:pt idx="31">
                  <c:v>1709.799</c:v>
                </c:pt>
                <c:pt idx="32">
                  <c:v>1839.1179999999999</c:v>
                </c:pt>
                <c:pt idx="33">
                  <c:v>1921.97</c:v>
                </c:pt>
                <c:pt idx="34">
                  <c:v>2085.3220000000001</c:v>
                </c:pt>
                <c:pt idx="35">
                  <c:v>2183.712</c:v>
                </c:pt>
                <c:pt idx="36">
                  <c:v>2240.819</c:v>
                </c:pt>
                <c:pt idx="37">
                  <c:v>2300.4549999999999</c:v>
                </c:pt>
                <c:pt idx="38">
                  <c:v>2448.0349999999999</c:v>
                </c:pt>
                <c:pt idx="39">
                  <c:v>2513.3580000000002</c:v>
                </c:pt>
                <c:pt idx="40">
                  <c:v>2580.1579999999999</c:v>
                </c:pt>
                <c:pt idx="41">
                  <c:v>2457.491</c:v>
                </c:pt>
                <c:pt idx="42">
                  <c:v>2420.8560000000002</c:v>
                </c:pt>
                <c:pt idx="43">
                  <c:v>2504.1619999999998</c:v>
                </c:pt>
                <c:pt idx="44">
                  <c:v>2537.5920000000001</c:v>
                </c:pt>
                <c:pt idx="45">
                  <c:v>2635.5610000000001</c:v>
                </c:pt>
                <c:pt idx="46">
                  <c:v>2815.1770000000001</c:v>
                </c:pt>
                <c:pt idx="47">
                  <c:v>2906.395</c:v>
                </c:pt>
                <c:pt idx="48">
                  <c:v>3134.1280000000002</c:v>
                </c:pt>
                <c:pt idx="49">
                  <c:v>3223.6759999999999</c:v>
                </c:pt>
                <c:pt idx="50">
                  <c:v>3348.203</c:v>
                </c:pt>
              </c:numCache>
            </c:numRef>
          </c:xVal>
          <c:yVal>
            <c:numRef>
              <c:f>'LE &amp; HC'!$C$51:$BA$51</c:f>
              <c:numCache>
                <c:formatCode>_(* #,##0.0_);_(* \(#,##0.0\);_(* "-"??_);_(@_)</c:formatCode>
                <c:ptCount val="51"/>
                <c:pt idx="0">
                  <c:v>67.073170731707322</c:v>
                </c:pt>
                <c:pt idx="1">
                  <c:v>66.770731707317083</c:v>
                </c:pt>
                <c:pt idx="2">
                  <c:v>68.324390243902442</c:v>
                </c:pt>
                <c:pt idx="3">
                  <c:v>67.524390243902445</c:v>
                </c:pt>
                <c:pt idx="4">
                  <c:v>68.019512195121962</c:v>
                </c:pt>
                <c:pt idx="5">
                  <c:v>68.309756097560978</c:v>
                </c:pt>
                <c:pt idx="6">
                  <c:v>68.860975609756096</c:v>
                </c:pt>
                <c:pt idx="7">
                  <c:v>70.012195121951223</c:v>
                </c:pt>
                <c:pt idx="8">
                  <c:v>70.317073170731717</c:v>
                </c:pt>
                <c:pt idx="9">
                  <c:v>71.168292682926847</c:v>
                </c:pt>
                <c:pt idx="10">
                  <c:v>71.214634146341467</c:v>
                </c:pt>
                <c:pt idx="11">
                  <c:v>71.614634146341473</c:v>
                </c:pt>
                <c:pt idx="12">
                  <c:v>72.41463414634147</c:v>
                </c:pt>
                <c:pt idx="13">
                  <c:v>72.265853658536599</c:v>
                </c:pt>
                <c:pt idx="14">
                  <c:v>72.51463414634145</c:v>
                </c:pt>
                <c:pt idx="15">
                  <c:v>72.814634146341476</c:v>
                </c:pt>
                <c:pt idx="16">
                  <c:v>73.265853658536585</c:v>
                </c:pt>
                <c:pt idx="17">
                  <c:v>73.665853658536591</c:v>
                </c:pt>
                <c:pt idx="18">
                  <c:v>73.714634146341467</c:v>
                </c:pt>
                <c:pt idx="19">
                  <c:v>74.265853658536599</c:v>
                </c:pt>
                <c:pt idx="20">
                  <c:v>73.965853658536588</c:v>
                </c:pt>
                <c:pt idx="21">
                  <c:v>74.014634146341464</c:v>
                </c:pt>
                <c:pt idx="22">
                  <c:v>74.312195121951234</c:v>
                </c:pt>
                <c:pt idx="23">
                  <c:v>74.512195121951223</c:v>
                </c:pt>
                <c:pt idx="24">
                  <c:v>74.91463414634147</c:v>
                </c:pt>
                <c:pt idx="25">
                  <c:v>75.31219512195122</c:v>
                </c:pt>
                <c:pt idx="26">
                  <c:v>75.260975609756116</c:v>
                </c:pt>
                <c:pt idx="27">
                  <c:v>75.412195121951228</c:v>
                </c:pt>
                <c:pt idx="28">
                  <c:v>75.712195121951225</c:v>
                </c:pt>
                <c:pt idx="29">
                  <c:v>75.963414634146346</c:v>
                </c:pt>
                <c:pt idx="30">
                  <c:v>76.314634146341476</c:v>
                </c:pt>
                <c:pt idx="31">
                  <c:v>76.81463414634149</c:v>
                </c:pt>
                <c:pt idx="32">
                  <c:v>77.065853658536597</c:v>
                </c:pt>
                <c:pt idx="33">
                  <c:v>77.219512195121965</c:v>
                </c:pt>
                <c:pt idx="34">
                  <c:v>77.670731707317088</c:v>
                </c:pt>
                <c:pt idx="35">
                  <c:v>78.070731707317094</c:v>
                </c:pt>
                <c:pt idx="36">
                  <c:v>78.419512195121953</c:v>
                </c:pt>
                <c:pt idx="37">
                  <c:v>78.321951219512201</c:v>
                </c:pt>
                <c:pt idx="38">
                  <c:v>78.524390243902459</c:v>
                </c:pt>
                <c:pt idx="39">
                  <c:v>78.72682926829269</c:v>
                </c:pt>
                <c:pt idx="40">
                  <c:v>79.026829268292687</c:v>
                </c:pt>
                <c:pt idx="41">
                  <c:v>80.470731707317086</c:v>
                </c:pt>
                <c:pt idx="42">
                  <c:v>80.373170731707319</c:v>
                </c:pt>
                <c:pt idx="43">
                  <c:v>80.721951219512206</c:v>
                </c:pt>
                <c:pt idx="44">
                  <c:v>81.121951219512212</c:v>
                </c:pt>
                <c:pt idx="45">
                  <c:v>81.124390243902454</c:v>
                </c:pt>
                <c:pt idx="46">
                  <c:v>81.124390243902454</c:v>
                </c:pt>
                <c:pt idx="47">
                  <c:v>81.424390243902451</c:v>
                </c:pt>
                <c:pt idx="48">
                  <c:v>81.324390243902442</c:v>
                </c:pt>
                <c:pt idx="49">
                  <c:v>81.675609756097572</c:v>
                </c:pt>
                <c:pt idx="50">
                  <c:v>80.975609756097569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B904-5E4D-A15E-72896382231C}"/>
            </c:ext>
          </c:extLst>
        </c:ser>
        <c:ser>
          <c:idx val="23"/>
          <c:order val="23"/>
          <c:tx>
            <c:v>SVK</c:v>
          </c:tx>
          <c:spPr>
            <a:ln w="19050" cap="rnd">
              <a:solidFill>
                <a:schemeClr val="accent6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HC'!$AF$52:$BA$52</c:f>
              <c:numCache>
                <c:formatCode>_(* #,##0_);_(* \(#,##0\);_(* "-"??_);_(@_)</c:formatCode>
                <c:ptCount val="22"/>
                <c:pt idx="0">
                  <c:v>658.13499999999999</c:v>
                </c:pt>
                <c:pt idx="1">
                  <c:v>690.47400000000005</c:v>
                </c:pt>
                <c:pt idx="2">
                  <c:v>758.86800000000005</c:v>
                </c:pt>
                <c:pt idx="3">
                  <c:v>868.625</c:v>
                </c:pt>
                <c:pt idx="4">
                  <c:v>876.57799999999997</c:v>
                </c:pt>
                <c:pt idx="5">
                  <c:v>1100.6479999999999</c:v>
                </c:pt>
                <c:pt idx="6">
                  <c:v>1191.4469999999999</c:v>
                </c:pt>
                <c:pt idx="7">
                  <c:v>1342.665</c:v>
                </c:pt>
                <c:pt idx="8">
                  <c:v>1584.4179999999999</c:v>
                </c:pt>
                <c:pt idx="9">
                  <c:v>1687.058</c:v>
                </c:pt>
                <c:pt idx="10">
                  <c:v>1809.1320000000001</c:v>
                </c:pt>
                <c:pt idx="11">
                  <c:v>2011.258</c:v>
                </c:pt>
                <c:pt idx="12">
                  <c:v>1974.761</c:v>
                </c:pt>
                <c:pt idx="13">
                  <c:v>2097.4009999999998</c:v>
                </c:pt>
                <c:pt idx="14">
                  <c:v>2153.6979999999999</c:v>
                </c:pt>
                <c:pt idx="15">
                  <c:v>2010.11</c:v>
                </c:pt>
                <c:pt idx="16">
                  <c:v>2059.1320000000001</c:v>
                </c:pt>
                <c:pt idx="17">
                  <c:v>2039.6110000000001</c:v>
                </c:pt>
                <c:pt idx="18">
                  <c:v>1974.4659999999999</c:v>
                </c:pt>
                <c:pt idx="19">
                  <c:v>2008.9749999999999</c:v>
                </c:pt>
                <c:pt idx="20">
                  <c:v>2115.4520000000002</c:v>
                </c:pt>
                <c:pt idx="21">
                  <c:v>2134.3069999999998</c:v>
                </c:pt>
              </c:numCache>
            </c:numRef>
          </c:xVal>
          <c:yVal>
            <c:numRef>
              <c:f>'LE &amp; HC'!$AF$53:$BA$53</c:f>
              <c:numCache>
                <c:formatCode>_(* #,##0.0_);_(* \(#,##0.0\);_(* "-"??_);_(@_)</c:formatCode>
                <c:ptCount val="22"/>
                <c:pt idx="0">
                  <c:v>72.902439024390247</c:v>
                </c:pt>
                <c:pt idx="1">
                  <c:v>73.051219512195132</c:v>
                </c:pt>
                <c:pt idx="2">
                  <c:v>73.402439024390262</c:v>
                </c:pt>
                <c:pt idx="3">
                  <c:v>73.604878048780492</c:v>
                </c:pt>
                <c:pt idx="4">
                  <c:v>73.604878048780492</c:v>
                </c:pt>
                <c:pt idx="5">
                  <c:v>73.958536585365863</c:v>
                </c:pt>
                <c:pt idx="6">
                  <c:v>73.904878048780489</c:v>
                </c:pt>
                <c:pt idx="7">
                  <c:v>74.2048780487805</c:v>
                </c:pt>
                <c:pt idx="8">
                  <c:v>74.207317073170742</c:v>
                </c:pt>
                <c:pt idx="9">
                  <c:v>74.7048780487805</c:v>
                </c:pt>
                <c:pt idx="10">
                  <c:v>74.909756097560987</c:v>
                </c:pt>
                <c:pt idx="11">
                  <c:v>75.112195121951217</c:v>
                </c:pt>
                <c:pt idx="12">
                  <c:v>75.958536585365863</c:v>
                </c:pt>
                <c:pt idx="13">
                  <c:v>76.109756097560989</c:v>
                </c:pt>
                <c:pt idx="14">
                  <c:v>76.412195121951228</c:v>
                </c:pt>
                <c:pt idx="15">
                  <c:v>76.812195121951234</c:v>
                </c:pt>
                <c:pt idx="16">
                  <c:v>76.563414634146341</c:v>
                </c:pt>
                <c:pt idx="17">
                  <c:v>77.165853658536591</c:v>
                </c:pt>
                <c:pt idx="18">
                  <c:v>77.165853658536591</c:v>
                </c:pt>
                <c:pt idx="19">
                  <c:v>77.265853658536599</c:v>
                </c:pt>
                <c:pt idx="20">
                  <c:v>77.665853658536591</c:v>
                </c:pt>
                <c:pt idx="21">
                  <c:v>76.865853658536579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B904-5E4D-A15E-72896382231C}"/>
            </c:ext>
          </c:extLst>
        </c:ser>
        <c:ser>
          <c:idx val="24"/>
          <c:order val="24"/>
          <c:tx>
            <c:v>ESP</c:v>
          </c:tx>
          <c:spPr>
            <a:ln w="1905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HC'!$C$54:$BA$54</c:f>
              <c:numCache>
                <c:formatCode>_(* #,##0_);_(* \(#,##0\);_(* "-"??_);_(@_)</c:formatCode>
                <c:ptCount val="51"/>
                <c:pt idx="0">
                  <c:v>82.954999999999998</c:v>
                </c:pt>
                <c:pt idx="1">
                  <c:v>102.157</c:v>
                </c:pt>
                <c:pt idx="2">
                  <c:v>120.249</c:v>
                </c:pt>
                <c:pt idx="3">
                  <c:v>132.68</c:v>
                </c:pt>
                <c:pt idx="4">
                  <c:v>163.85499999999999</c:v>
                </c:pt>
                <c:pt idx="5">
                  <c:v>185.55699999999999</c:v>
                </c:pt>
                <c:pt idx="6">
                  <c:v>222.18299999999999</c:v>
                </c:pt>
                <c:pt idx="7">
                  <c:v>252.86600000000001</c:v>
                </c:pt>
                <c:pt idx="8">
                  <c:v>276.85399999999998</c:v>
                </c:pt>
                <c:pt idx="9">
                  <c:v>296.83</c:v>
                </c:pt>
                <c:pt idx="10">
                  <c:v>330.29700000000003</c:v>
                </c:pt>
                <c:pt idx="11">
                  <c:v>360.75799999999998</c:v>
                </c:pt>
                <c:pt idx="12">
                  <c:v>389.04899999999998</c:v>
                </c:pt>
                <c:pt idx="13">
                  <c:v>420.60899999999998</c:v>
                </c:pt>
                <c:pt idx="14">
                  <c:v>429.37</c:v>
                </c:pt>
                <c:pt idx="15">
                  <c:v>444.87599999999998</c:v>
                </c:pt>
                <c:pt idx="16">
                  <c:v>471.863</c:v>
                </c:pt>
                <c:pt idx="17">
                  <c:v>521.90300000000002</c:v>
                </c:pt>
                <c:pt idx="18">
                  <c:v>637.60799999999995</c:v>
                </c:pt>
                <c:pt idx="19">
                  <c:v>713.20100000000002</c:v>
                </c:pt>
                <c:pt idx="20">
                  <c:v>821.70399999999995</c:v>
                </c:pt>
                <c:pt idx="21">
                  <c:v>898.66600000000005</c:v>
                </c:pt>
                <c:pt idx="22">
                  <c:v>980.36500000000001</c:v>
                </c:pt>
                <c:pt idx="23">
                  <c:v>1028.93</c:v>
                </c:pt>
                <c:pt idx="24">
                  <c:v>1052.8499999999999</c:v>
                </c:pt>
                <c:pt idx="25">
                  <c:v>1126.548</c:v>
                </c:pt>
                <c:pt idx="26">
                  <c:v>1179.7729999999999</c:v>
                </c:pt>
                <c:pt idx="27">
                  <c:v>1231.8489999999999</c:v>
                </c:pt>
                <c:pt idx="28">
                  <c:v>1302.0540000000001</c:v>
                </c:pt>
                <c:pt idx="29">
                  <c:v>1370.2260000000001</c:v>
                </c:pt>
                <c:pt idx="30">
                  <c:v>1524.076</c:v>
                </c:pt>
                <c:pt idx="31">
                  <c:v>1635.587</c:v>
                </c:pt>
                <c:pt idx="32">
                  <c:v>1803.5</c:v>
                </c:pt>
                <c:pt idx="33">
                  <c:v>2015.047</c:v>
                </c:pt>
                <c:pt idx="34">
                  <c:v>2123.0639999999999</c:v>
                </c:pt>
                <c:pt idx="35">
                  <c:v>2212.4659999999999</c:v>
                </c:pt>
                <c:pt idx="36">
                  <c:v>2394.239</c:v>
                </c:pt>
                <c:pt idx="37">
                  <c:v>2484.7159999999999</c:v>
                </c:pt>
                <c:pt idx="38">
                  <c:v>2671.9369999999999</c:v>
                </c:pt>
                <c:pt idx="39">
                  <c:v>2743.4749999999999</c:v>
                </c:pt>
                <c:pt idx="40">
                  <c:v>2737.5079999999998</c:v>
                </c:pt>
                <c:pt idx="41">
                  <c:v>2733.9459999999999</c:v>
                </c:pt>
                <c:pt idx="42">
                  <c:v>2728.1460000000002</c:v>
                </c:pt>
                <c:pt idx="43">
                  <c:v>2764.1320000000001</c:v>
                </c:pt>
                <c:pt idx="44">
                  <c:v>2857.7130000000002</c:v>
                </c:pt>
                <c:pt idx="45">
                  <c:v>3019.5619999999999</c:v>
                </c:pt>
                <c:pt idx="46">
                  <c:v>3148.6840000000002</c:v>
                </c:pt>
                <c:pt idx="47">
                  <c:v>3317.9349999999999</c:v>
                </c:pt>
                <c:pt idx="48">
                  <c:v>3427.3409999999999</c:v>
                </c:pt>
                <c:pt idx="49">
                  <c:v>3522.7669999999998</c:v>
                </c:pt>
                <c:pt idx="50">
                  <c:v>3718.0540000000001</c:v>
                </c:pt>
              </c:numCache>
            </c:numRef>
          </c:xVal>
          <c:yVal>
            <c:numRef>
              <c:f>'LE &amp; HC'!$C$55:$BA$55</c:f>
              <c:numCache>
                <c:formatCode>_(* #,##0.0_);_(* \(#,##0.0\);_(* "-"??_);_(@_)</c:formatCode>
                <c:ptCount val="51"/>
                <c:pt idx="0">
                  <c:v>72.027317073170735</c:v>
                </c:pt>
                <c:pt idx="1">
                  <c:v>71.630243902439034</c:v>
                </c:pt>
                <c:pt idx="2">
                  <c:v>72.8180487804878</c:v>
                </c:pt>
                <c:pt idx="3">
                  <c:v>72.610731707317086</c:v>
                </c:pt>
                <c:pt idx="4">
                  <c:v>72.969756097560989</c:v>
                </c:pt>
                <c:pt idx="5">
                  <c:v>73.318780487804872</c:v>
                </c:pt>
                <c:pt idx="6">
                  <c:v>73.642682926829295</c:v>
                </c:pt>
                <c:pt idx="7">
                  <c:v>74.131951219512203</c:v>
                </c:pt>
                <c:pt idx="8">
                  <c:v>74.295609756097562</c:v>
                </c:pt>
                <c:pt idx="9">
                  <c:v>74.818780487804872</c:v>
                </c:pt>
                <c:pt idx="10">
                  <c:v>75.349268292682936</c:v>
                </c:pt>
                <c:pt idx="11">
                  <c:v>75.52853658536587</c:v>
                </c:pt>
                <c:pt idx="12">
                  <c:v>76.134146341463421</c:v>
                </c:pt>
                <c:pt idx="13">
                  <c:v>75.9090243902439</c:v>
                </c:pt>
                <c:pt idx="14">
                  <c:v>76.295365853658552</c:v>
                </c:pt>
                <c:pt idx="15">
                  <c:v>76.259512195121957</c:v>
                </c:pt>
                <c:pt idx="16">
                  <c:v>76.510487804878053</c:v>
                </c:pt>
                <c:pt idx="17">
                  <c:v>76.728048780487825</c:v>
                </c:pt>
                <c:pt idx="18">
                  <c:v>76.74707317073171</c:v>
                </c:pt>
                <c:pt idx="19">
                  <c:v>76.813658536585379</c:v>
                </c:pt>
                <c:pt idx="20">
                  <c:v>76.837560975609762</c:v>
                </c:pt>
                <c:pt idx="21">
                  <c:v>76.971219512195134</c:v>
                </c:pt>
                <c:pt idx="22">
                  <c:v>77.41</c:v>
                </c:pt>
                <c:pt idx="23">
                  <c:v>77.546585365853673</c:v>
                </c:pt>
                <c:pt idx="24">
                  <c:v>77.901463414634151</c:v>
                </c:pt>
                <c:pt idx="25">
                  <c:v>77.980731707317076</c:v>
                </c:pt>
                <c:pt idx="26">
                  <c:v>78.120487804878053</c:v>
                </c:pt>
                <c:pt idx="27">
                  <c:v>78.604146341463419</c:v>
                </c:pt>
                <c:pt idx="28">
                  <c:v>78.665853658536591</c:v>
                </c:pt>
                <c:pt idx="29">
                  <c:v>78.717073170731723</c:v>
                </c:pt>
                <c:pt idx="30">
                  <c:v>78.965853658536588</c:v>
                </c:pt>
                <c:pt idx="31">
                  <c:v>79.368292682926835</c:v>
                </c:pt>
                <c:pt idx="32">
                  <c:v>79.568292682926838</c:v>
                </c:pt>
                <c:pt idx="33">
                  <c:v>79.61951219512197</c:v>
                </c:pt>
                <c:pt idx="34">
                  <c:v>79.870731707317091</c:v>
                </c:pt>
                <c:pt idx="35">
                  <c:v>80.170731707317088</c:v>
                </c:pt>
                <c:pt idx="36">
                  <c:v>80.821951219512201</c:v>
                </c:pt>
                <c:pt idx="37">
                  <c:v>80.873170731707319</c:v>
                </c:pt>
                <c:pt idx="38">
                  <c:v>81.175609756097572</c:v>
                </c:pt>
                <c:pt idx="39">
                  <c:v>81.475609756097555</c:v>
                </c:pt>
                <c:pt idx="40">
                  <c:v>81.626829268292695</c:v>
                </c:pt>
                <c:pt idx="41">
                  <c:v>82.475609756097569</c:v>
                </c:pt>
                <c:pt idx="42">
                  <c:v>82.426829268292707</c:v>
                </c:pt>
                <c:pt idx="43">
                  <c:v>83.078048780487819</c:v>
                </c:pt>
                <c:pt idx="44">
                  <c:v>83.229268292682931</c:v>
                </c:pt>
                <c:pt idx="45">
                  <c:v>82.831707317073182</c:v>
                </c:pt>
                <c:pt idx="46">
                  <c:v>83.329268292682926</c:v>
                </c:pt>
                <c:pt idx="47">
                  <c:v>83.282926829268291</c:v>
                </c:pt>
                <c:pt idx="48">
                  <c:v>83.43170731707319</c:v>
                </c:pt>
                <c:pt idx="49">
                  <c:v>83.831707317073182</c:v>
                </c:pt>
                <c:pt idx="50">
                  <c:v>82.334146341463423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B904-5E4D-A15E-72896382231C}"/>
            </c:ext>
          </c:extLst>
        </c:ser>
        <c:ser>
          <c:idx val="25"/>
          <c:order val="25"/>
          <c:tx>
            <c:v>SWE</c:v>
          </c:tx>
          <c:spPr>
            <a:ln w="19050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HC'!$C$56:$BA$56</c:f>
              <c:numCache>
                <c:formatCode>_(* #,##0_);_(* \(#,##0\);_(* "-"??_);_(@_)</c:formatCode>
                <c:ptCount val="51"/>
                <c:pt idx="0">
                  <c:v>272.05200000000002</c:v>
                </c:pt>
                <c:pt idx="1">
                  <c:v>306.49</c:v>
                </c:pt>
                <c:pt idx="2">
                  <c:v>331.46699999999998</c:v>
                </c:pt>
                <c:pt idx="3">
                  <c:v>359.49200000000002</c:v>
                </c:pt>
                <c:pt idx="4">
                  <c:v>420.15100000000001</c:v>
                </c:pt>
                <c:pt idx="5">
                  <c:v>501.94099999999997</c:v>
                </c:pt>
                <c:pt idx="6">
                  <c:v>560.53700000000003</c:v>
                </c:pt>
                <c:pt idx="7">
                  <c:v>648.78800000000001</c:v>
                </c:pt>
                <c:pt idx="8">
                  <c:v>694.66899999999998</c:v>
                </c:pt>
                <c:pt idx="9">
                  <c:v>772.61400000000003</c:v>
                </c:pt>
                <c:pt idx="10">
                  <c:v>898.26900000000001</c:v>
                </c:pt>
                <c:pt idx="11">
                  <c:v>965.89700000000005</c:v>
                </c:pt>
                <c:pt idx="12">
                  <c:v>1023.7430000000001</c:v>
                </c:pt>
                <c:pt idx="13">
                  <c:v>1062.5809999999999</c:v>
                </c:pt>
                <c:pt idx="14">
                  <c:v>1122.729</c:v>
                </c:pt>
                <c:pt idx="15">
                  <c:v>1120.7650000000001</c:v>
                </c:pt>
                <c:pt idx="16">
                  <c:v>1155.201</c:v>
                </c:pt>
                <c:pt idx="17">
                  <c:v>1235.9970000000001</c:v>
                </c:pt>
                <c:pt idx="18">
                  <c:v>1302.9590000000001</c:v>
                </c:pt>
                <c:pt idx="19">
                  <c:v>1413.202</c:v>
                </c:pt>
                <c:pt idx="20">
                  <c:v>1489.7750000000001</c:v>
                </c:pt>
                <c:pt idx="21">
                  <c:v>1480.501</c:v>
                </c:pt>
                <c:pt idx="22">
                  <c:v>1537.277</c:v>
                </c:pt>
                <c:pt idx="23">
                  <c:v>1522.519</c:v>
                </c:pt>
                <c:pt idx="24">
                  <c:v>1519.0519999999999</c:v>
                </c:pt>
                <c:pt idx="25">
                  <c:v>1594.73</c:v>
                </c:pt>
                <c:pt idx="26">
                  <c:v>1691.1279999999999</c:v>
                </c:pt>
                <c:pt idx="27">
                  <c:v>1709.883</c:v>
                </c:pt>
                <c:pt idx="28">
                  <c:v>1808.5609999999999</c:v>
                </c:pt>
                <c:pt idx="29">
                  <c:v>1959.3589999999999</c:v>
                </c:pt>
                <c:pt idx="30">
                  <c:v>2196.0990000000002</c:v>
                </c:pt>
                <c:pt idx="31">
                  <c:v>2399.5360000000001</c:v>
                </c:pt>
                <c:pt idx="32">
                  <c:v>2637.4450000000002</c:v>
                </c:pt>
                <c:pt idx="33">
                  <c:v>2675.9119999999998</c:v>
                </c:pt>
                <c:pt idx="34">
                  <c:v>2773.0030000000002</c:v>
                </c:pt>
                <c:pt idx="35">
                  <c:v>2810.7049999999999</c:v>
                </c:pt>
                <c:pt idx="36">
                  <c:v>3010.123</c:v>
                </c:pt>
                <c:pt idx="37">
                  <c:v>3225.8319999999999</c:v>
                </c:pt>
                <c:pt idx="38">
                  <c:v>3415.0360000000001</c:v>
                </c:pt>
                <c:pt idx="39">
                  <c:v>3451.078</c:v>
                </c:pt>
                <c:pt idx="40">
                  <c:v>3431.1570000000002</c:v>
                </c:pt>
                <c:pt idx="41">
                  <c:v>4459.5169999999998</c:v>
                </c:pt>
                <c:pt idx="42">
                  <c:v>4679.6499999999996</c:v>
                </c:pt>
                <c:pt idx="43">
                  <c:v>4731.9830000000002</c:v>
                </c:pt>
                <c:pt idx="44">
                  <c:v>4865.5159999999996</c:v>
                </c:pt>
                <c:pt idx="45">
                  <c:v>5004.13</c:v>
                </c:pt>
                <c:pt idx="46">
                  <c:v>5127.5770000000002</c:v>
                </c:pt>
                <c:pt idx="47">
                  <c:v>5219.4110000000001</c:v>
                </c:pt>
                <c:pt idx="48">
                  <c:v>5419.2730000000001</c:v>
                </c:pt>
                <c:pt idx="49">
                  <c:v>5387.7330000000002</c:v>
                </c:pt>
                <c:pt idx="50">
                  <c:v>5757.2910000000002</c:v>
                </c:pt>
              </c:numCache>
            </c:numRef>
          </c:xVal>
          <c:yVal>
            <c:numRef>
              <c:f>'LE &amp; HC'!$C$57:$BA$57</c:f>
              <c:numCache>
                <c:formatCode>_(* #,##0.0_);_(* \(#,##0.0\);_(* "-"??_);_(@_)</c:formatCode>
                <c:ptCount val="51"/>
                <c:pt idx="0">
                  <c:v>74.649268292682933</c:v>
                </c:pt>
                <c:pt idx="1">
                  <c:v>74.623902439024405</c:v>
                </c:pt>
                <c:pt idx="2">
                  <c:v>74.71804878048782</c:v>
                </c:pt>
                <c:pt idx="3">
                  <c:v>74.867317073170739</c:v>
                </c:pt>
                <c:pt idx="4">
                  <c:v>74.980487804878052</c:v>
                </c:pt>
                <c:pt idx="5">
                  <c:v>74.984634146341477</c:v>
                </c:pt>
                <c:pt idx="6">
                  <c:v>74.969268292682941</c:v>
                </c:pt>
                <c:pt idx="7">
                  <c:v>75.379756097560985</c:v>
                </c:pt>
                <c:pt idx="8">
                  <c:v>75.469024390243916</c:v>
                </c:pt>
                <c:pt idx="9">
                  <c:v>75.524146341463421</c:v>
                </c:pt>
                <c:pt idx="10">
                  <c:v>75.740975609756106</c:v>
                </c:pt>
                <c:pt idx="11">
                  <c:v>76.026097560975614</c:v>
                </c:pt>
                <c:pt idx="12">
                  <c:v>76.327317073170747</c:v>
                </c:pt>
                <c:pt idx="13">
                  <c:v>76.551707317073166</c:v>
                </c:pt>
                <c:pt idx="14">
                  <c:v>76.815853658536611</c:v>
                </c:pt>
                <c:pt idx="15">
                  <c:v>76.667804878048798</c:v>
                </c:pt>
                <c:pt idx="16">
                  <c:v>76.931219512195128</c:v>
                </c:pt>
                <c:pt idx="17">
                  <c:v>77.092195121951235</c:v>
                </c:pt>
                <c:pt idx="18">
                  <c:v>76.979268292682931</c:v>
                </c:pt>
                <c:pt idx="19">
                  <c:v>77.72682926829269</c:v>
                </c:pt>
                <c:pt idx="20">
                  <c:v>77.536829268292692</c:v>
                </c:pt>
                <c:pt idx="21">
                  <c:v>77.666829268292688</c:v>
                </c:pt>
                <c:pt idx="22">
                  <c:v>77.998780487804879</c:v>
                </c:pt>
                <c:pt idx="23">
                  <c:v>78.060487804878051</c:v>
                </c:pt>
                <c:pt idx="24">
                  <c:v>78.65024390243903</c:v>
                </c:pt>
                <c:pt idx="25">
                  <c:v>78.740487804878057</c:v>
                </c:pt>
                <c:pt idx="26">
                  <c:v>78.959024390243897</c:v>
                </c:pt>
                <c:pt idx="27">
                  <c:v>79.197560975609775</c:v>
                </c:pt>
                <c:pt idx="28">
                  <c:v>79.339024390243921</c:v>
                </c:pt>
                <c:pt idx="29">
                  <c:v>79.441463414634157</c:v>
                </c:pt>
                <c:pt idx="30">
                  <c:v>79.643902439024401</c:v>
                </c:pt>
                <c:pt idx="31">
                  <c:v>79.795121951219514</c:v>
                </c:pt>
                <c:pt idx="32">
                  <c:v>79.846341463414646</c:v>
                </c:pt>
                <c:pt idx="33">
                  <c:v>80.095121951219525</c:v>
                </c:pt>
                <c:pt idx="34">
                  <c:v>80.497560975609773</c:v>
                </c:pt>
                <c:pt idx="35">
                  <c:v>80.546341463414649</c:v>
                </c:pt>
                <c:pt idx="36">
                  <c:v>80.748780487804893</c:v>
                </c:pt>
                <c:pt idx="37">
                  <c:v>80.900000000000006</c:v>
                </c:pt>
                <c:pt idx="38">
                  <c:v>81.099999999999994</c:v>
                </c:pt>
                <c:pt idx="39">
                  <c:v>81.351219512195129</c:v>
                </c:pt>
                <c:pt idx="40">
                  <c:v>81.451219512195138</c:v>
                </c:pt>
                <c:pt idx="41">
                  <c:v>81.802439024390253</c:v>
                </c:pt>
                <c:pt idx="42">
                  <c:v>81.7048780487805</c:v>
                </c:pt>
                <c:pt idx="43">
                  <c:v>81.956097560975607</c:v>
                </c:pt>
                <c:pt idx="44">
                  <c:v>82.253658536585377</c:v>
                </c:pt>
                <c:pt idx="45">
                  <c:v>82.2048780487805</c:v>
                </c:pt>
                <c:pt idx="46">
                  <c:v>82.307317073170736</c:v>
                </c:pt>
                <c:pt idx="47">
                  <c:v>82.409756097560987</c:v>
                </c:pt>
                <c:pt idx="48">
                  <c:v>82.558536585365857</c:v>
                </c:pt>
                <c:pt idx="49">
                  <c:v>83.109756097560989</c:v>
                </c:pt>
                <c:pt idx="50">
                  <c:v>82.407317073170745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B904-5E4D-A15E-72896382231C}"/>
            </c:ext>
          </c:extLst>
        </c:ser>
        <c:ser>
          <c:idx val="26"/>
          <c:order val="26"/>
          <c:tx>
            <c:v>CHE</c:v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HC'!$C$58:$BA$58</c:f>
              <c:numCache>
                <c:formatCode>_(* #,##0_);_(* \(#,##0\);_(* "-"??_);_(@_)</c:formatCode>
                <c:ptCount val="51"/>
                <c:pt idx="0">
                  <c:v>326.524</c:v>
                </c:pt>
                <c:pt idx="1">
                  <c:v>376.99700000000001</c:v>
                </c:pt>
                <c:pt idx="2">
                  <c:v>405.84699999999998</c:v>
                </c:pt>
                <c:pt idx="3">
                  <c:v>440.60500000000002</c:v>
                </c:pt>
                <c:pt idx="4">
                  <c:v>508.28300000000002</c:v>
                </c:pt>
                <c:pt idx="5">
                  <c:v>585.06700000000001</c:v>
                </c:pt>
                <c:pt idx="6">
                  <c:v>636.79600000000005</c:v>
                </c:pt>
                <c:pt idx="7">
                  <c:v>690.44100000000003</c:v>
                </c:pt>
                <c:pt idx="8">
                  <c:v>764.24599999999998</c:v>
                </c:pt>
                <c:pt idx="9">
                  <c:v>843.33100000000002</c:v>
                </c:pt>
                <c:pt idx="10">
                  <c:v>960.56700000000001</c:v>
                </c:pt>
                <c:pt idx="11">
                  <c:v>1068.338</c:v>
                </c:pt>
                <c:pt idx="12">
                  <c:v>1146.7439999999999</c:v>
                </c:pt>
                <c:pt idx="13">
                  <c:v>1252.0640000000001</c:v>
                </c:pt>
                <c:pt idx="14">
                  <c:v>1300.9000000000001</c:v>
                </c:pt>
                <c:pt idx="15">
                  <c:v>1487.125</c:v>
                </c:pt>
                <c:pt idx="16">
                  <c:v>1601.171</c:v>
                </c:pt>
                <c:pt idx="17">
                  <c:v>1720.5060000000001</c:v>
                </c:pt>
                <c:pt idx="18">
                  <c:v>1856.8140000000001</c:v>
                </c:pt>
                <c:pt idx="19">
                  <c:v>2018.3040000000001</c:v>
                </c:pt>
                <c:pt idx="20">
                  <c:v>2136.0230000000001</c:v>
                </c:pt>
                <c:pt idx="21">
                  <c:v>2334.4949999999999</c:v>
                </c:pt>
                <c:pt idx="22">
                  <c:v>2434.0990000000002</c:v>
                </c:pt>
                <c:pt idx="23">
                  <c:v>2492.2399999999998</c:v>
                </c:pt>
                <c:pt idx="24">
                  <c:v>2626.43</c:v>
                </c:pt>
                <c:pt idx="25">
                  <c:v>2611.0940000000001</c:v>
                </c:pt>
                <c:pt idx="26">
                  <c:v>2766.5239999999999</c:v>
                </c:pt>
                <c:pt idx="27">
                  <c:v>2873.7080000000001</c:v>
                </c:pt>
                <c:pt idx="28">
                  <c:v>2989.4679999999998</c:v>
                </c:pt>
                <c:pt idx="29">
                  <c:v>3103.7289999999998</c:v>
                </c:pt>
                <c:pt idx="30">
                  <c:v>3326.3180000000002</c:v>
                </c:pt>
                <c:pt idx="31">
                  <c:v>3554.2719999999999</c:v>
                </c:pt>
                <c:pt idx="32">
                  <c:v>3887.0680000000002</c:v>
                </c:pt>
                <c:pt idx="33">
                  <c:v>3915.2330000000002</c:v>
                </c:pt>
                <c:pt idx="34">
                  <c:v>4108.0050000000001</c:v>
                </c:pt>
                <c:pt idx="35">
                  <c:v>4106.058</c:v>
                </c:pt>
                <c:pt idx="36">
                  <c:v>4234.5200000000004</c:v>
                </c:pt>
                <c:pt idx="37">
                  <c:v>4597.308</c:v>
                </c:pt>
                <c:pt idx="38">
                  <c:v>4905.058</c:v>
                </c:pt>
                <c:pt idx="39">
                  <c:v>5059.2299999999996</c:v>
                </c:pt>
                <c:pt idx="40">
                  <c:v>5089.2129999999997</c:v>
                </c:pt>
                <c:pt idx="41">
                  <c:v>5259.5789999999997</c:v>
                </c:pt>
                <c:pt idx="42">
                  <c:v>5565.3180000000002</c:v>
                </c:pt>
                <c:pt idx="43">
                  <c:v>5923.9139999999998</c:v>
                </c:pt>
                <c:pt idx="44">
                  <c:v>6158.683</c:v>
                </c:pt>
                <c:pt idx="45">
                  <c:v>6465.8879999999999</c:v>
                </c:pt>
                <c:pt idx="46">
                  <c:v>6808.0290000000005</c:v>
                </c:pt>
                <c:pt idx="47">
                  <c:v>6866.4740000000002</c:v>
                </c:pt>
                <c:pt idx="48">
                  <c:v>6930.7</c:v>
                </c:pt>
                <c:pt idx="49">
                  <c:v>6942.41</c:v>
                </c:pt>
                <c:pt idx="50">
                  <c:v>7178.56</c:v>
                </c:pt>
              </c:numCache>
            </c:numRef>
          </c:xVal>
          <c:yVal>
            <c:numRef>
              <c:f>'LE &amp; HC'!$C$59:$BA$59</c:f>
              <c:numCache>
                <c:formatCode>_(* #,##0.0_);_(* \(#,##0.0\);_(* "-"??_);_(@_)</c:formatCode>
                <c:ptCount val="51"/>
                <c:pt idx="0">
                  <c:v>73.020243902439034</c:v>
                </c:pt>
                <c:pt idx="1">
                  <c:v>73.130731707317082</c:v>
                </c:pt>
                <c:pt idx="2">
                  <c:v>73.64439024390245</c:v>
                </c:pt>
                <c:pt idx="3">
                  <c:v>73.940975609756109</c:v>
                </c:pt>
                <c:pt idx="4">
                  <c:v>74.287073170731716</c:v>
                </c:pt>
                <c:pt idx="5">
                  <c:v>74.665609756097567</c:v>
                </c:pt>
                <c:pt idx="6">
                  <c:v>74.785365853658547</c:v>
                </c:pt>
                <c:pt idx="7">
                  <c:v>75.238048780487816</c:v>
                </c:pt>
                <c:pt idx="8">
                  <c:v>75.187317073170746</c:v>
                </c:pt>
                <c:pt idx="9">
                  <c:v>75.466097560975612</c:v>
                </c:pt>
                <c:pt idx="10">
                  <c:v>75.45926829268295</c:v>
                </c:pt>
                <c:pt idx="11">
                  <c:v>75.693170731707326</c:v>
                </c:pt>
                <c:pt idx="12">
                  <c:v>76.033902439024402</c:v>
                </c:pt>
                <c:pt idx="13">
                  <c:v>76.031219512195136</c:v>
                </c:pt>
                <c:pt idx="14">
                  <c:v>76.608536585365869</c:v>
                </c:pt>
                <c:pt idx="15">
                  <c:v>76.733658536585381</c:v>
                </c:pt>
                <c:pt idx="16">
                  <c:v>76.899024390243909</c:v>
                </c:pt>
                <c:pt idx="17">
                  <c:v>77.197560975609761</c:v>
                </c:pt>
                <c:pt idx="18">
                  <c:v>77.226585365853666</c:v>
                </c:pt>
                <c:pt idx="19">
                  <c:v>77.421219512195137</c:v>
                </c:pt>
                <c:pt idx="20">
                  <c:v>77.242439024390237</c:v>
                </c:pt>
                <c:pt idx="21">
                  <c:v>77.51463414634145</c:v>
                </c:pt>
                <c:pt idx="22">
                  <c:v>77.806097560975616</c:v>
                </c:pt>
                <c:pt idx="23">
                  <c:v>78.085365853658558</c:v>
                </c:pt>
                <c:pt idx="24">
                  <c:v>78.349999999999994</c:v>
                </c:pt>
                <c:pt idx="25">
                  <c:v>78.417073170731712</c:v>
                </c:pt>
                <c:pt idx="26">
                  <c:v>78.896097560975619</c:v>
                </c:pt>
                <c:pt idx="27">
                  <c:v>79.079512195121964</c:v>
                </c:pt>
                <c:pt idx="28">
                  <c:v>79.324390243902457</c:v>
                </c:pt>
                <c:pt idx="29">
                  <c:v>79.580487804878047</c:v>
                </c:pt>
                <c:pt idx="30">
                  <c:v>79.680487804878055</c:v>
                </c:pt>
                <c:pt idx="31">
                  <c:v>80.180487804878055</c:v>
                </c:pt>
                <c:pt idx="32">
                  <c:v>80.385365853658541</c:v>
                </c:pt>
                <c:pt idx="33">
                  <c:v>80.536585365853682</c:v>
                </c:pt>
                <c:pt idx="34">
                  <c:v>81.0878048780488</c:v>
                </c:pt>
                <c:pt idx="35">
                  <c:v>81.236585365853671</c:v>
                </c:pt>
                <c:pt idx="36">
                  <c:v>81.490243902439033</c:v>
                </c:pt>
                <c:pt idx="37">
                  <c:v>81.741463414634154</c:v>
                </c:pt>
                <c:pt idx="38">
                  <c:v>81.992682926829275</c:v>
                </c:pt>
                <c:pt idx="39">
                  <c:v>82.043902439024393</c:v>
                </c:pt>
                <c:pt idx="40">
                  <c:v>82.246341463414652</c:v>
                </c:pt>
                <c:pt idx="41">
                  <c:v>82.695121951219519</c:v>
                </c:pt>
                <c:pt idx="42">
                  <c:v>82.697560975609761</c:v>
                </c:pt>
                <c:pt idx="43">
                  <c:v>82.79756097560977</c:v>
                </c:pt>
                <c:pt idx="44">
                  <c:v>83.197560975609761</c:v>
                </c:pt>
                <c:pt idx="45">
                  <c:v>82.897560975609764</c:v>
                </c:pt>
                <c:pt idx="46">
                  <c:v>83.60243902439025</c:v>
                </c:pt>
                <c:pt idx="47">
                  <c:v>83.551219512195118</c:v>
                </c:pt>
                <c:pt idx="48">
                  <c:v>83.753658536585377</c:v>
                </c:pt>
                <c:pt idx="49">
                  <c:v>83.904878048780489</c:v>
                </c:pt>
                <c:pt idx="50">
                  <c:v>83.1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B904-5E4D-A15E-72896382231C}"/>
            </c:ext>
          </c:extLst>
        </c:ser>
        <c:ser>
          <c:idx val="27"/>
          <c:order val="27"/>
          <c:tx>
            <c:v>TUR</c:v>
          </c:tx>
          <c:spPr>
            <a:ln w="19050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HC'!$H$60:$BA$60</c:f>
              <c:numCache>
                <c:formatCode>_(* #,##0_);_(* \(#,##0\);_(* "-"??_);_(@_)</c:formatCode>
                <c:ptCount val="46"/>
                <c:pt idx="0">
                  <c:v>41.765000000000001</c:v>
                </c:pt>
                <c:pt idx="1">
                  <c:v>37.807000000000002</c:v>
                </c:pt>
                <c:pt idx="2">
                  <c:v>55.540999999999997</c:v>
                </c:pt>
                <c:pt idx="3">
                  <c:v>61.945999999999998</c:v>
                </c:pt>
                <c:pt idx="4">
                  <c:v>68.974999999999994</c:v>
                </c:pt>
                <c:pt idx="5">
                  <c:v>73.429000000000002</c:v>
                </c:pt>
                <c:pt idx="6">
                  <c:v>90.39</c:v>
                </c:pt>
                <c:pt idx="7">
                  <c:v>80.066000000000003</c:v>
                </c:pt>
                <c:pt idx="8">
                  <c:v>88.742000000000004</c:v>
                </c:pt>
                <c:pt idx="9">
                  <c:v>91.92</c:v>
                </c:pt>
                <c:pt idx="10">
                  <c:v>69.653000000000006</c:v>
                </c:pt>
                <c:pt idx="11">
                  <c:v>96.084000000000003</c:v>
                </c:pt>
                <c:pt idx="12">
                  <c:v>99.289000000000001</c:v>
                </c:pt>
                <c:pt idx="13">
                  <c:v>119.794</c:v>
                </c:pt>
                <c:pt idx="14">
                  <c:v>128.54499999999999</c:v>
                </c:pt>
                <c:pt idx="15">
                  <c:v>152.48099999999999</c:v>
                </c:pt>
                <c:pt idx="16">
                  <c:v>175.39599999999999</c:v>
                </c:pt>
                <c:pt idx="17">
                  <c:v>182.732</c:v>
                </c:pt>
                <c:pt idx="18">
                  <c:v>197.035</c:v>
                </c:pt>
                <c:pt idx="19">
                  <c:v>179.596</c:v>
                </c:pt>
                <c:pt idx="20">
                  <c:v>175.47200000000001</c:v>
                </c:pt>
                <c:pt idx="21">
                  <c:v>231.05699999999999</c:v>
                </c:pt>
                <c:pt idx="22">
                  <c:v>266.49700000000001</c:v>
                </c:pt>
                <c:pt idx="23">
                  <c:v>299.80200000000002</c:v>
                </c:pt>
                <c:pt idx="24">
                  <c:v>369.10199999999998</c:v>
                </c:pt>
                <c:pt idx="25">
                  <c:v>432.04300000000001</c:v>
                </c:pt>
                <c:pt idx="26">
                  <c:v>472.84100000000001</c:v>
                </c:pt>
                <c:pt idx="27">
                  <c:v>519.97799999999995</c:v>
                </c:pt>
                <c:pt idx="28">
                  <c:v>509.726</c:v>
                </c:pt>
                <c:pt idx="29">
                  <c:v>558.58699999999999</c:v>
                </c:pt>
                <c:pt idx="30">
                  <c:v>588.12800000000004</c:v>
                </c:pt>
                <c:pt idx="31">
                  <c:v>678.16099999999994</c:v>
                </c:pt>
                <c:pt idx="32">
                  <c:v>733.36099999999999</c:v>
                </c:pt>
                <c:pt idx="33">
                  <c:v>807.05200000000002</c:v>
                </c:pt>
                <c:pt idx="34">
                  <c:v>815.07100000000003</c:v>
                </c:pt>
                <c:pt idx="35">
                  <c:v>843.63300000000004</c:v>
                </c:pt>
                <c:pt idx="36">
                  <c:v>888.30899999999997</c:v>
                </c:pt>
                <c:pt idx="37">
                  <c:v>894.74099999999999</c:v>
                </c:pt>
                <c:pt idx="38">
                  <c:v>947.74</c:v>
                </c:pt>
                <c:pt idx="39">
                  <c:v>1006.772</c:v>
                </c:pt>
                <c:pt idx="40">
                  <c:v>1040.1079999999999</c:v>
                </c:pt>
                <c:pt idx="41">
                  <c:v>1128.7539999999999</c:v>
                </c:pt>
                <c:pt idx="42">
                  <c:v>1175.655</c:v>
                </c:pt>
                <c:pt idx="43">
                  <c:v>1205.3050000000001</c:v>
                </c:pt>
                <c:pt idx="44">
                  <c:v>1231.634</c:v>
                </c:pt>
                <c:pt idx="45">
                  <c:v>1304.7090000000001</c:v>
                </c:pt>
              </c:numCache>
            </c:numRef>
          </c:xVal>
          <c:yVal>
            <c:numRef>
              <c:f>'LE &amp; HC'!$H$61:$BA$61</c:f>
              <c:numCache>
                <c:formatCode>_(* #,##0.0_);_(* \(#,##0.0\);_(* "-"??_);_(@_)</c:formatCode>
                <c:ptCount val="46"/>
                <c:pt idx="0">
                  <c:v>55.387</c:v>
                </c:pt>
                <c:pt idx="1">
                  <c:v>56.045999999999999</c:v>
                </c:pt>
                <c:pt idx="2">
                  <c:v>56.709000000000003</c:v>
                </c:pt>
                <c:pt idx="3">
                  <c:v>57.37</c:v>
                </c:pt>
                <c:pt idx="4">
                  <c:v>58.023000000000003</c:v>
                </c:pt>
                <c:pt idx="5">
                  <c:v>58.667000000000002</c:v>
                </c:pt>
                <c:pt idx="6">
                  <c:v>59.296999999999997</c:v>
                </c:pt>
                <c:pt idx="7">
                  <c:v>59.914999999999999</c:v>
                </c:pt>
                <c:pt idx="8">
                  <c:v>60.52</c:v>
                </c:pt>
                <c:pt idx="9">
                  <c:v>61.110999999999997</c:v>
                </c:pt>
                <c:pt idx="10">
                  <c:v>61.682000000000002</c:v>
                </c:pt>
                <c:pt idx="11">
                  <c:v>62.231000000000002</c:v>
                </c:pt>
                <c:pt idx="12">
                  <c:v>62.758000000000003</c:v>
                </c:pt>
                <c:pt idx="13">
                  <c:v>63.265999999999998</c:v>
                </c:pt>
                <c:pt idx="14">
                  <c:v>63.762999999999998</c:v>
                </c:pt>
                <c:pt idx="15">
                  <c:v>64.256</c:v>
                </c:pt>
                <c:pt idx="16">
                  <c:v>64.757000000000005</c:v>
                </c:pt>
                <c:pt idx="17">
                  <c:v>65.275000000000006</c:v>
                </c:pt>
                <c:pt idx="18">
                  <c:v>65.814999999999998</c:v>
                </c:pt>
                <c:pt idx="19">
                  <c:v>66.376999999999995</c:v>
                </c:pt>
                <c:pt idx="20">
                  <c:v>66.962999999999994</c:v>
                </c:pt>
                <c:pt idx="21">
                  <c:v>67.569999999999993</c:v>
                </c:pt>
                <c:pt idx="22">
                  <c:v>68.188999999999993</c:v>
                </c:pt>
                <c:pt idx="23">
                  <c:v>68.807000000000002</c:v>
                </c:pt>
                <c:pt idx="24">
                  <c:v>69.417000000000002</c:v>
                </c:pt>
                <c:pt idx="25">
                  <c:v>70.004999999999995</c:v>
                </c:pt>
                <c:pt idx="26">
                  <c:v>70.56</c:v>
                </c:pt>
                <c:pt idx="27">
                  <c:v>71.078000000000003</c:v>
                </c:pt>
                <c:pt idx="28">
                  <c:v>71.558999999999997</c:v>
                </c:pt>
                <c:pt idx="29">
                  <c:v>72.004000000000005</c:v>
                </c:pt>
                <c:pt idx="30">
                  <c:v>72.424000000000007</c:v>
                </c:pt>
                <c:pt idx="31">
                  <c:v>72.83</c:v>
                </c:pt>
                <c:pt idx="32">
                  <c:v>73.234999999999999</c:v>
                </c:pt>
                <c:pt idx="33">
                  <c:v>73.649000000000001</c:v>
                </c:pt>
                <c:pt idx="34">
                  <c:v>74.073999999999998</c:v>
                </c:pt>
                <c:pt idx="35">
                  <c:v>74.507000000000005</c:v>
                </c:pt>
                <c:pt idx="36">
                  <c:v>74.944000000000003</c:v>
                </c:pt>
                <c:pt idx="37">
                  <c:v>75.373000000000005</c:v>
                </c:pt>
                <c:pt idx="38">
                  <c:v>75.784000000000006</c:v>
                </c:pt>
                <c:pt idx="39">
                  <c:v>76.171999999999997</c:v>
                </c:pt>
                <c:pt idx="40">
                  <c:v>76.531999999999996</c:v>
                </c:pt>
                <c:pt idx="41">
                  <c:v>76.86</c:v>
                </c:pt>
                <c:pt idx="42">
                  <c:v>77.161000000000001</c:v>
                </c:pt>
                <c:pt idx="43">
                  <c:v>77.436999999999998</c:v>
                </c:pt>
                <c:pt idx="44">
                  <c:v>77.691000000000003</c:v>
                </c:pt>
                <c:pt idx="45">
                  <c:v>77.927999999999997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B904-5E4D-A15E-72896382231C}"/>
            </c:ext>
          </c:extLst>
        </c:ser>
        <c:ser>
          <c:idx val="28"/>
          <c:order val="28"/>
          <c:tx>
            <c:v>GBR</c:v>
          </c:tx>
          <c:spPr>
            <a:ln w="19050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HC'!$C$62:$BA$62</c:f>
              <c:numCache>
                <c:formatCode>_(* #,##0_);_(* \(#,##0\);_(* "-"??_);_(@_)</c:formatCode>
                <c:ptCount val="51"/>
                <c:pt idx="0">
                  <c:v>123.99299999999999</c:v>
                </c:pt>
                <c:pt idx="1">
                  <c:v>134.172</c:v>
                </c:pt>
                <c:pt idx="2">
                  <c:v>147.75899999999999</c:v>
                </c:pt>
                <c:pt idx="3">
                  <c:v>162.33000000000001</c:v>
                </c:pt>
                <c:pt idx="4">
                  <c:v>196.733</c:v>
                </c:pt>
                <c:pt idx="5">
                  <c:v>225.42</c:v>
                </c:pt>
                <c:pt idx="6">
                  <c:v>244.56399999999999</c:v>
                </c:pt>
                <c:pt idx="7">
                  <c:v>260.81099999999998</c:v>
                </c:pt>
                <c:pt idx="8">
                  <c:v>291.99700000000001</c:v>
                </c:pt>
                <c:pt idx="9">
                  <c:v>326.31400000000002</c:v>
                </c:pt>
                <c:pt idx="10">
                  <c:v>385.09899999999999</c:v>
                </c:pt>
                <c:pt idx="11">
                  <c:v>433.95699999999999</c:v>
                </c:pt>
                <c:pt idx="12">
                  <c:v>448.47699999999998</c:v>
                </c:pt>
                <c:pt idx="13">
                  <c:v>501.92399999999998</c:v>
                </c:pt>
                <c:pt idx="14">
                  <c:v>521.52200000000005</c:v>
                </c:pt>
                <c:pt idx="15">
                  <c:v>549.60799999999995</c:v>
                </c:pt>
                <c:pt idx="16">
                  <c:v>578.61</c:v>
                </c:pt>
                <c:pt idx="17">
                  <c:v>634.95600000000002</c:v>
                </c:pt>
                <c:pt idx="18">
                  <c:v>688.04899999999998</c:v>
                </c:pt>
                <c:pt idx="19">
                  <c:v>739.71400000000006</c:v>
                </c:pt>
                <c:pt idx="20">
                  <c:v>782.61199999999997</c:v>
                </c:pt>
                <c:pt idx="21">
                  <c:v>842.79700000000003</c:v>
                </c:pt>
                <c:pt idx="22">
                  <c:v>930.70100000000002</c:v>
                </c:pt>
                <c:pt idx="23">
                  <c:v>995.72799999999995</c:v>
                </c:pt>
                <c:pt idx="24">
                  <c:v>1058.68</c:v>
                </c:pt>
                <c:pt idx="25">
                  <c:v>1094.0340000000001</c:v>
                </c:pt>
                <c:pt idx="26">
                  <c:v>1171.5909999999999</c:v>
                </c:pt>
                <c:pt idx="27">
                  <c:v>1507.3520000000001</c:v>
                </c:pt>
                <c:pt idx="28">
                  <c:v>1572.097</c:v>
                </c:pt>
                <c:pt idx="29">
                  <c:v>1683.905</c:v>
                </c:pt>
                <c:pt idx="30">
                  <c:v>1897.202</c:v>
                </c:pt>
                <c:pt idx="31">
                  <c:v>2067.1669999999999</c:v>
                </c:pt>
                <c:pt idx="32">
                  <c:v>2287.4760000000001</c:v>
                </c:pt>
                <c:pt idx="33">
                  <c:v>2469.1590000000001</c:v>
                </c:pt>
                <c:pt idx="34">
                  <c:v>2724.8690000000001</c:v>
                </c:pt>
                <c:pt idx="35">
                  <c:v>2731.4450000000002</c:v>
                </c:pt>
                <c:pt idx="36">
                  <c:v>2952.3290000000002</c:v>
                </c:pt>
                <c:pt idx="37">
                  <c:v>3021.6709999999998</c:v>
                </c:pt>
                <c:pt idx="38">
                  <c:v>3207.8530000000001</c:v>
                </c:pt>
                <c:pt idx="39">
                  <c:v>3334.5059999999999</c:v>
                </c:pt>
                <c:pt idx="40">
                  <c:v>3441.71</c:v>
                </c:pt>
                <c:pt idx="41">
                  <c:v>3495.652</c:v>
                </c:pt>
                <c:pt idx="42">
                  <c:v>3614.1309999999999</c:v>
                </c:pt>
                <c:pt idx="43">
                  <c:v>3667.636</c:v>
                </c:pt>
                <c:pt idx="44">
                  <c:v>3758.9349999999999</c:v>
                </c:pt>
                <c:pt idx="45">
                  <c:v>3805.82</c:v>
                </c:pt>
                <c:pt idx="46">
                  <c:v>3960.1410000000001</c:v>
                </c:pt>
                <c:pt idx="47">
                  <c:v>4059.125</c:v>
                </c:pt>
                <c:pt idx="48">
                  <c:v>4189.7079999999996</c:v>
                </c:pt>
                <c:pt idx="49">
                  <c:v>4385.4629999999997</c:v>
                </c:pt>
                <c:pt idx="50">
                  <c:v>5018.7</c:v>
                </c:pt>
              </c:numCache>
            </c:numRef>
          </c:xVal>
          <c:yVal>
            <c:numRef>
              <c:f>'LE &amp; HC'!$C$63:$BA$63</c:f>
              <c:numCache>
                <c:formatCode>0.0</c:formatCode>
                <c:ptCount val="51"/>
                <c:pt idx="0">
                  <c:v>71.973170731707327</c:v>
                </c:pt>
                <c:pt idx="1">
                  <c:v>72.273170731707339</c:v>
                </c:pt>
                <c:pt idx="2">
                  <c:v>72.12439024390244</c:v>
                </c:pt>
                <c:pt idx="3">
                  <c:v>72.324390243902442</c:v>
                </c:pt>
                <c:pt idx="4">
                  <c:v>72.524390243902445</c:v>
                </c:pt>
                <c:pt idx="5">
                  <c:v>72.724390243902448</c:v>
                </c:pt>
                <c:pt idx="6">
                  <c:v>72.775609756097566</c:v>
                </c:pt>
                <c:pt idx="7">
                  <c:v>73.224390243902448</c:v>
                </c:pt>
                <c:pt idx="8">
                  <c:v>73.175609756097558</c:v>
                </c:pt>
                <c:pt idx="9">
                  <c:v>73.275609756097566</c:v>
                </c:pt>
                <c:pt idx="10">
                  <c:v>73.675609756097572</c:v>
                </c:pt>
                <c:pt idx="11">
                  <c:v>74.026829268292687</c:v>
                </c:pt>
                <c:pt idx="12">
                  <c:v>74.178048780487813</c:v>
                </c:pt>
                <c:pt idx="13">
                  <c:v>74.378048780487816</c:v>
                </c:pt>
                <c:pt idx="14">
                  <c:v>74.778048780487822</c:v>
                </c:pt>
                <c:pt idx="15">
                  <c:v>74.629268292682937</c:v>
                </c:pt>
                <c:pt idx="16">
                  <c:v>74.929268292682949</c:v>
                </c:pt>
                <c:pt idx="17">
                  <c:v>75.280487804878049</c:v>
                </c:pt>
                <c:pt idx="18">
                  <c:v>75.380487804878058</c:v>
                </c:pt>
                <c:pt idx="19">
                  <c:v>75.582926829268317</c:v>
                </c:pt>
                <c:pt idx="20">
                  <c:v>75.880487804878058</c:v>
                </c:pt>
                <c:pt idx="21">
                  <c:v>76.082926829268317</c:v>
                </c:pt>
                <c:pt idx="22">
                  <c:v>76.434146341463418</c:v>
                </c:pt>
                <c:pt idx="23">
                  <c:v>76.385365853658527</c:v>
                </c:pt>
                <c:pt idx="24">
                  <c:v>76.885365853658541</c:v>
                </c:pt>
                <c:pt idx="25">
                  <c:v>76.836585365853665</c:v>
                </c:pt>
                <c:pt idx="26">
                  <c:v>77.087804878048786</c:v>
                </c:pt>
                <c:pt idx="27">
                  <c:v>77.210975609756119</c:v>
                </c:pt>
                <c:pt idx="28">
                  <c:v>77.190243902439036</c:v>
                </c:pt>
                <c:pt idx="29">
                  <c:v>77.390243902439039</c:v>
                </c:pt>
                <c:pt idx="30">
                  <c:v>77.741463414634154</c:v>
                </c:pt>
                <c:pt idx="31">
                  <c:v>77.992682926829275</c:v>
                </c:pt>
                <c:pt idx="32">
                  <c:v>78.143902439024387</c:v>
                </c:pt>
                <c:pt idx="33">
                  <c:v>78.44634146341464</c:v>
                </c:pt>
                <c:pt idx="34">
                  <c:v>78.746341463414637</c:v>
                </c:pt>
                <c:pt idx="35">
                  <c:v>79.048780487804891</c:v>
                </c:pt>
                <c:pt idx="36">
                  <c:v>79.248780487804893</c:v>
                </c:pt>
                <c:pt idx="37">
                  <c:v>79.448780487804882</c:v>
                </c:pt>
                <c:pt idx="38">
                  <c:v>79.599999999999994</c:v>
                </c:pt>
                <c:pt idx="39">
                  <c:v>80.051219512195118</c:v>
                </c:pt>
                <c:pt idx="40">
                  <c:v>80.402439024390247</c:v>
                </c:pt>
                <c:pt idx="41">
                  <c:v>80.951219512195124</c:v>
                </c:pt>
                <c:pt idx="42">
                  <c:v>80.904878048780489</c:v>
                </c:pt>
                <c:pt idx="43">
                  <c:v>81.004878048780498</c:v>
                </c:pt>
                <c:pt idx="44">
                  <c:v>81.304878048780495</c:v>
                </c:pt>
                <c:pt idx="45">
                  <c:v>80.956097560975621</c:v>
                </c:pt>
                <c:pt idx="46">
                  <c:v>81.156097560975624</c:v>
                </c:pt>
                <c:pt idx="47">
                  <c:v>81.256097560975604</c:v>
                </c:pt>
                <c:pt idx="48">
                  <c:v>81.256097560975604</c:v>
                </c:pt>
                <c:pt idx="49">
                  <c:v>81.2048780487805</c:v>
                </c:pt>
                <c:pt idx="50">
                  <c:v>80.902439024390262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B904-5E4D-A15E-72896382231C}"/>
            </c:ext>
          </c:extLst>
        </c:ser>
        <c:ser>
          <c:idx val="29"/>
          <c:order val="29"/>
          <c:tx>
            <c:v>POL</c:v>
          </c:tx>
          <c:spPr>
            <a:ln w="19050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HC'!$W$48:$BA$48</c:f>
              <c:numCache>
                <c:formatCode>_(* #,##0_);_(* \(#,##0\);_(* "-"??_);_(@_)</c:formatCode>
                <c:ptCount val="31"/>
                <c:pt idx="0">
                  <c:v>302.62299999999999</c:v>
                </c:pt>
                <c:pt idx="1">
                  <c:v>302.38799999999998</c:v>
                </c:pt>
                <c:pt idx="2">
                  <c:v>324.83300000000003</c:v>
                </c:pt>
                <c:pt idx="3">
                  <c:v>349.41899999999998</c:v>
                </c:pt>
                <c:pt idx="4">
                  <c:v>370.24</c:v>
                </c:pt>
                <c:pt idx="5">
                  <c:v>397.67700000000002</c:v>
                </c:pt>
                <c:pt idx="6">
                  <c:v>454.71100000000001</c:v>
                </c:pt>
                <c:pt idx="7">
                  <c:v>476.476</c:v>
                </c:pt>
                <c:pt idx="8">
                  <c:v>497.29399999999998</c:v>
                </c:pt>
                <c:pt idx="9">
                  <c:v>572.471</c:v>
                </c:pt>
                <c:pt idx="10">
                  <c:v>604.14400000000001</c:v>
                </c:pt>
                <c:pt idx="11">
                  <c:v>668.37</c:v>
                </c:pt>
                <c:pt idx="12">
                  <c:v>774.06899999999996</c:v>
                </c:pt>
                <c:pt idx="13">
                  <c:v>781.57899999999995</c:v>
                </c:pt>
                <c:pt idx="14">
                  <c:v>837.52499999999998</c:v>
                </c:pt>
                <c:pt idx="15">
                  <c:v>834.60500000000002</c:v>
                </c:pt>
                <c:pt idx="16">
                  <c:v>903.40599999999995</c:v>
                </c:pt>
                <c:pt idx="17">
                  <c:v>1050.9280000000001</c:v>
                </c:pt>
                <c:pt idx="18">
                  <c:v>1222.748</c:v>
                </c:pt>
                <c:pt idx="19">
                  <c:v>1312.444</c:v>
                </c:pt>
                <c:pt idx="20">
                  <c:v>1423.4090000000001</c:v>
                </c:pt>
                <c:pt idx="21">
                  <c:v>1496.615</c:v>
                </c:pt>
                <c:pt idx="22">
                  <c:v>1578.5989999999999</c:v>
                </c:pt>
                <c:pt idx="23">
                  <c:v>1670.7829999999999</c:v>
                </c:pt>
                <c:pt idx="24">
                  <c:v>1687.056</c:v>
                </c:pt>
                <c:pt idx="25">
                  <c:v>1818.883</c:v>
                </c:pt>
                <c:pt idx="26">
                  <c:v>1959.0940000000001</c:v>
                </c:pt>
                <c:pt idx="27">
                  <c:v>2062.7350000000001</c:v>
                </c:pt>
                <c:pt idx="28">
                  <c:v>2106.6619999999998</c:v>
                </c:pt>
                <c:pt idx="29">
                  <c:v>2232.3470000000002</c:v>
                </c:pt>
                <c:pt idx="30">
                  <c:v>2286.1109999999999</c:v>
                </c:pt>
              </c:numCache>
            </c:numRef>
          </c:xVal>
          <c:yVal>
            <c:numRef>
              <c:f>'LE &amp; HC'!$W$49:$BA$49</c:f>
              <c:numCache>
                <c:formatCode>_(* #,##0.0_);_(* \(#,##0.0\);_(* "-"??_);_(@_)</c:formatCode>
                <c:ptCount val="31"/>
                <c:pt idx="0">
                  <c:v>70.890243902439025</c:v>
                </c:pt>
                <c:pt idx="1">
                  <c:v>70.587804878048786</c:v>
                </c:pt>
                <c:pt idx="2">
                  <c:v>71.090243902439042</c:v>
                </c:pt>
                <c:pt idx="3">
                  <c:v>71.595121951219525</c:v>
                </c:pt>
                <c:pt idx="4">
                  <c:v>71.695121951219519</c:v>
                </c:pt>
                <c:pt idx="5">
                  <c:v>71.892682926829266</c:v>
                </c:pt>
                <c:pt idx="6">
                  <c:v>72.246341463414637</c:v>
                </c:pt>
                <c:pt idx="7">
                  <c:v>72.646341463414643</c:v>
                </c:pt>
                <c:pt idx="8">
                  <c:v>72.997560975609773</c:v>
                </c:pt>
                <c:pt idx="9">
                  <c:v>73.043902439024407</c:v>
                </c:pt>
                <c:pt idx="10">
                  <c:v>73.748780487804879</c:v>
                </c:pt>
                <c:pt idx="11">
                  <c:v>74.2</c:v>
                </c:pt>
                <c:pt idx="12">
                  <c:v>74.497560975609773</c:v>
                </c:pt>
                <c:pt idx="13">
                  <c:v>74.597560975609767</c:v>
                </c:pt>
                <c:pt idx="14">
                  <c:v>74.846341463414646</c:v>
                </c:pt>
                <c:pt idx="15">
                  <c:v>74.995121951219517</c:v>
                </c:pt>
                <c:pt idx="16">
                  <c:v>75.143902439024401</c:v>
                </c:pt>
                <c:pt idx="17">
                  <c:v>75.243902439024396</c:v>
                </c:pt>
                <c:pt idx="18">
                  <c:v>75.543902439024407</c:v>
                </c:pt>
                <c:pt idx="19">
                  <c:v>75.695121951219519</c:v>
                </c:pt>
                <c:pt idx="20">
                  <c:v>76.246341463414637</c:v>
                </c:pt>
                <c:pt idx="21">
                  <c:v>76.695121951219519</c:v>
                </c:pt>
                <c:pt idx="22">
                  <c:v>76.746341463414637</c:v>
                </c:pt>
                <c:pt idx="23">
                  <c:v>77</c:v>
                </c:pt>
                <c:pt idx="24">
                  <c:v>77.60243902439025</c:v>
                </c:pt>
                <c:pt idx="25">
                  <c:v>77.451219512195124</c:v>
                </c:pt>
                <c:pt idx="26">
                  <c:v>77.851219512195144</c:v>
                </c:pt>
                <c:pt idx="27">
                  <c:v>77.753658536585377</c:v>
                </c:pt>
                <c:pt idx="28">
                  <c:v>77.60243902439025</c:v>
                </c:pt>
                <c:pt idx="29">
                  <c:v>77.904878048780489</c:v>
                </c:pt>
                <c:pt idx="30">
                  <c:v>76.599999999999994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B904-5E4D-A15E-72896382231C}"/>
            </c:ext>
          </c:extLst>
        </c:ser>
        <c:ser>
          <c:idx val="30"/>
          <c:order val="30"/>
          <c:tx>
            <c:v>ISR</c:v>
          </c:tx>
          <c:spPr>
            <a:ln w="1905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'LE &amp; HC'!$AF$30:$BA$30</c:f>
              <c:numCache>
                <c:formatCode>_(* #,##0_);_(* \(#,##0\);_(* "-"??_);_(@_)</c:formatCode>
                <c:ptCount val="22"/>
                <c:pt idx="0">
                  <c:v>1369.3630000000001</c:v>
                </c:pt>
                <c:pt idx="1">
                  <c:v>1550.05</c:v>
                </c:pt>
                <c:pt idx="2">
                  <c:v>1653.116</c:v>
                </c:pt>
                <c:pt idx="3">
                  <c:v>1691.491</c:v>
                </c:pt>
                <c:pt idx="4">
                  <c:v>1634.4269999999999</c:v>
                </c:pt>
                <c:pt idx="5">
                  <c:v>1708.1089999999999</c:v>
                </c:pt>
                <c:pt idx="6">
                  <c:v>1756.34</c:v>
                </c:pt>
                <c:pt idx="7">
                  <c:v>1744.395</c:v>
                </c:pt>
                <c:pt idx="8">
                  <c:v>1853.6089999999999</c:v>
                </c:pt>
                <c:pt idx="9">
                  <c:v>1844.723</c:v>
                </c:pt>
                <c:pt idx="10">
                  <c:v>1909.3530000000001</c:v>
                </c:pt>
                <c:pt idx="11">
                  <c:v>1970.9069999999999</c:v>
                </c:pt>
                <c:pt idx="12">
                  <c:v>2081.7779999999998</c:v>
                </c:pt>
                <c:pt idx="13">
                  <c:v>2223.3449999999998</c:v>
                </c:pt>
                <c:pt idx="14">
                  <c:v>2238.4549999999999</c:v>
                </c:pt>
                <c:pt idx="15">
                  <c:v>2237.5839999999998</c:v>
                </c:pt>
                <c:pt idx="16">
                  <c:v>2310.0189999999998</c:v>
                </c:pt>
                <c:pt idx="17">
                  <c:v>2524.0830000000001</c:v>
                </c:pt>
                <c:pt idx="18">
                  <c:v>2626.181</c:v>
                </c:pt>
                <c:pt idx="19">
                  <c:v>2748.9749999999999</c:v>
                </c:pt>
                <c:pt idx="20">
                  <c:v>2790.7979999999998</c:v>
                </c:pt>
                <c:pt idx="21">
                  <c:v>3057.4079999999999</c:v>
                </c:pt>
              </c:numCache>
            </c:numRef>
          </c:xVal>
          <c:yVal>
            <c:numRef>
              <c:f>'LE &amp; HC'!$AF$31:$BA$31</c:f>
              <c:numCache>
                <c:formatCode>_(* #,##0.0_);_(* \(#,##0.0\);_(* "-"??_);_(@_)</c:formatCode>
                <c:ptCount val="22"/>
                <c:pt idx="0">
                  <c:v>78.658536585365866</c:v>
                </c:pt>
                <c:pt idx="1">
                  <c:v>78.95365853658538</c:v>
                </c:pt>
                <c:pt idx="2">
                  <c:v>79.407317073170745</c:v>
                </c:pt>
                <c:pt idx="3">
                  <c:v>79.451219512195124</c:v>
                </c:pt>
                <c:pt idx="4">
                  <c:v>79.648780487804885</c:v>
                </c:pt>
                <c:pt idx="5">
                  <c:v>80.146341463414643</c:v>
                </c:pt>
                <c:pt idx="6">
                  <c:v>80.151219512195127</c:v>
                </c:pt>
                <c:pt idx="7">
                  <c:v>80.553658536585374</c:v>
                </c:pt>
                <c:pt idx="8">
                  <c:v>80.504878048780512</c:v>
                </c:pt>
                <c:pt idx="9">
                  <c:v>80.951219512195124</c:v>
                </c:pt>
                <c:pt idx="10">
                  <c:v>81.404878048780489</c:v>
                </c:pt>
                <c:pt idx="11">
                  <c:v>81.60243902439025</c:v>
                </c:pt>
                <c:pt idx="12">
                  <c:v>81.656097560975624</c:v>
                </c:pt>
                <c:pt idx="13">
                  <c:v>81.7048780487805</c:v>
                </c:pt>
                <c:pt idx="14">
                  <c:v>82.056097560975616</c:v>
                </c:pt>
                <c:pt idx="15">
                  <c:v>82.153658536585368</c:v>
                </c:pt>
                <c:pt idx="16">
                  <c:v>82.051219512195118</c:v>
                </c:pt>
                <c:pt idx="17">
                  <c:v>82.407317073170745</c:v>
                </c:pt>
                <c:pt idx="18">
                  <c:v>82.551219512195118</c:v>
                </c:pt>
                <c:pt idx="19">
                  <c:v>82.802439024390253</c:v>
                </c:pt>
                <c:pt idx="20">
                  <c:v>82.804878048780495</c:v>
                </c:pt>
                <c:pt idx="21">
                  <c:v>82.7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B904-5E4D-A15E-728963822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5322648"/>
        <c:axId val="385326960"/>
        <c:extLst>
          <c:ext xmlns:c15="http://schemas.microsoft.com/office/drawing/2012/chart" uri="{02D57815-91ED-43cb-92C2-25804820EDAC}">
            <c15:filteredScatterSeries>
              <c15:ser>
                <c:idx val="7"/>
                <c:order val="7"/>
                <c:tx>
                  <c:v>FIN</c:v>
                </c:tx>
                <c:spPr>
                  <a:ln w="19050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'LE &amp; HC'!$C$16:$BA$16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51"/>
                      <c:pt idx="0">
                        <c:v>151.81700000000001</c:v>
                      </c:pt>
                      <c:pt idx="1">
                        <c:v>172.952</c:v>
                      </c:pt>
                      <c:pt idx="2">
                        <c:v>194.90299999999999</c:v>
                      </c:pt>
                      <c:pt idx="3">
                        <c:v>215.22800000000001</c:v>
                      </c:pt>
                      <c:pt idx="4">
                        <c:v>244.709</c:v>
                      </c:pt>
                      <c:pt idx="5">
                        <c:v>285.65899999999999</c:v>
                      </c:pt>
                      <c:pt idx="6">
                        <c:v>321.46699999999998</c:v>
                      </c:pt>
                      <c:pt idx="7">
                        <c:v>350.17500000000001</c:v>
                      </c:pt>
                      <c:pt idx="8">
                        <c:v>380.40899999999999</c:v>
                      </c:pt>
                      <c:pt idx="9">
                        <c:v>434.11</c:v>
                      </c:pt>
                      <c:pt idx="10">
                        <c:v>492.762</c:v>
                      </c:pt>
                      <c:pt idx="11">
                        <c:v>554.428</c:v>
                      </c:pt>
                      <c:pt idx="12">
                        <c:v>608.69000000000005</c:v>
                      </c:pt>
                      <c:pt idx="13">
                        <c:v>659.05399999999997</c:v>
                      </c:pt>
                      <c:pt idx="14">
                        <c:v>715.28800000000001</c:v>
                      </c:pt>
                      <c:pt idx="15">
                        <c:v>805.55</c:v>
                      </c:pt>
                      <c:pt idx="16">
                        <c:v>863.61900000000003</c:v>
                      </c:pt>
                      <c:pt idx="17">
                        <c:v>946.64800000000002</c:v>
                      </c:pt>
                      <c:pt idx="18">
                        <c:v>1028.5160000000001</c:v>
                      </c:pt>
                      <c:pt idx="19">
                        <c:v>1134.258</c:v>
                      </c:pt>
                      <c:pt idx="20">
                        <c:v>1261.6030000000001</c:v>
                      </c:pt>
                      <c:pt idx="21">
                        <c:v>1350.3050000000001</c:v>
                      </c:pt>
                      <c:pt idx="22">
                        <c:v>1334.32</c:v>
                      </c:pt>
                      <c:pt idx="23">
                        <c:v>1226.337</c:v>
                      </c:pt>
                      <c:pt idx="24">
                        <c:v>1218.172</c:v>
                      </c:pt>
                      <c:pt idx="25">
                        <c:v>1346.1790000000001</c:v>
                      </c:pt>
                      <c:pt idx="26">
                        <c:v>1418.16</c:v>
                      </c:pt>
                      <c:pt idx="27">
                        <c:v>1475.2819999999999</c:v>
                      </c:pt>
                      <c:pt idx="28">
                        <c:v>1523.9590000000001</c:v>
                      </c:pt>
                      <c:pt idx="29">
                        <c:v>1609.61</c:v>
                      </c:pt>
                      <c:pt idx="30">
                        <c:v>1876.8489999999999</c:v>
                      </c:pt>
                      <c:pt idx="31">
                        <c:v>1982.2670000000001</c:v>
                      </c:pt>
                      <c:pt idx="32">
                        <c:v>2201.2150000000001</c:v>
                      </c:pt>
                      <c:pt idx="33">
                        <c:v>2277.09</c:v>
                      </c:pt>
                      <c:pt idx="34">
                        <c:v>2478.7139999999999</c:v>
                      </c:pt>
                      <c:pt idx="35">
                        <c:v>2573.5</c:v>
                      </c:pt>
                      <c:pt idx="36">
                        <c:v>2752.672</c:v>
                      </c:pt>
                      <c:pt idx="37">
                        <c:v>3004.933</c:v>
                      </c:pt>
                      <c:pt idx="38">
                        <c:v>3243.7750000000001</c:v>
                      </c:pt>
                      <c:pt idx="39">
                        <c:v>3281.453</c:v>
                      </c:pt>
                      <c:pt idx="40">
                        <c:v>3427.3290000000002</c:v>
                      </c:pt>
                      <c:pt idx="41">
                        <c:v>3598.3020000000001</c:v>
                      </c:pt>
                      <c:pt idx="42">
                        <c:v>3786.1880000000001</c:v>
                      </c:pt>
                      <c:pt idx="43">
                        <c:v>3933.2359999999999</c:v>
                      </c:pt>
                      <c:pt idx="44">
                        <c:v>3955.7550000000001</c:v>
                      </c:pt>
                      <c:pt idx="45">
                        <c:v>3992.4929999999999</c:v>
                      </c:pt>
                      <c:pt idx="46">
                        <c:v>4103.5540000000001</c:v>
                      </c:pt>
                      <c:pt idx="47">
                        <c:v>4215.3090000000002</c:v>
                      </c:pt>
                      <c:pt idx="48">
                        <c:v>4330.4430000000002</c:v>
                      </c:pt>
                      <c:pt idx="49">
                        <c:v>4382.4139999999998</c:v>
                      </c:pt>
                      <c:pt idx="50">
                        <c:v>4565.5069999999996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'LE &amp; HC'!$C$17:$BA$17</c15:sqref>
                        </c15:formulaRef>
                      </c:ext>
                    </c:extLst>
                    <c:numCache>
                      <c:formatCode>_(* #,##0.0_);_(* \(#,##0.0\);_(* "-"??_);_(@_)</c:formatCode>
                      <c:ptCount val="51"/>
                      <c:pt idx="0">
                        <c:v>70.179512195121958</c:v>
                      </c:pt>
                      <c:pt idx="1">
                        <c:v>70.017560975609769</c:v>
                      </c:pt>
                      <c:pt idx="2">
                        <c:v>70.707317073170728</c:v>
                      </c:pt>
                      <c:pt idx="3">
                        <c:v>71.223658536585376</c:v>
                      </c:pt>
                      <c:pt idx="4">
                        <c:v>71.134878048780493</c:v>
                      </c:pt>
                      <c:pt idx="5">
                        <c:v>71.673658536585378</c:v>
                      </c:pt>
                      <c:pt idx="6">
                        <c:v>71.812926829268292</c:v>
                      </c:pt>
                      <c:pt idx="7">
                        <c:v>72.350243902439018</c:v>
                      </c:pt>
                      <c:pt idx="8">
                        <c:v>72.89707317073173</c:v>
                      </c:pt>
                      <c:pt idx="9">
                        <c:v>73.155365853658552</c:v>
                      </c:pt>
                      <c:pt idx="10">
                        <c:v>73.44</c:v>
                      </c:pt>
                      <c:pt idx="11">
                        <c:v>73.746585365853662</c:v>
                      </c:pt>
                      <c:pt idx="12">
                        <c:v>74.298048780487818</c:v>
                      </c:pt>
                      <c:pt idx="13">
                        <c:v>74.2009756097561</c:v>
                      </c:pt>
                      <c:pt idx="14">
                        <c:v>74.519024390243914</c:v>
                      </c:pt>
                      <c:pt idx="15">
                        <c:v>74.222926829268303</c:v>
                      </c:pt>
                      <c:pt idx="16">
                        <c:v>74.56</c:v>
                      </c:pt>
                      <c:pt idx="17">
                        <c:v>74.591951219512197</c:v>
                      </c:pt>
                      <c:pt idx="18">
                        <c:v>74.577073170731708</c:v>
                      </c:pt>
                      <c:pt idx="19">
                        <c:v>74.792195121951238</c:v>
                      </c:pt>
                      <c:pt idx="20">
                        <c:v>74.813170731707316</c:v>
                      </c:pt>
                      <c:pt idx="21">
                        <c:v>75.227560975609762</c:v>
                      </c:pt>
                      <c:pt idx="22">
                        <c:v>75.455365853658549</c:v>
                      </c:pt>
                      <c:pt idx="23">
                        <c:v>75.705121951219525</c:v>
                      </c:pt>
                      <c:pt idx="24">
                        <c:v>76.395609756097556</c:v>
                      </c:pt>
                      <c:pt idx="25">
                        <c:v>76.409512195121962</c:v>
                      </c:pt>
                      <c:pt idx="26">
                        <c:v>76.69341463414635</c:v>
                      </c:pt>
                      <c:pt idx="27">
                        <c:v>76.878536585365865</c:v>
                      </c:pt>
                      <c:pt idx="28">
                        <c:v>77.090731707317076</c:v>
                      </c:pt>
                      <c:pt idx="29">
                        <c:v>77.291219512195127</c:v>
                      </c:pt>
                      <c:pt idx="30">
                        <c:v>77.465853658536602</c:v>
                      </c:pt>
                      <c:pt idx="31">
                        <c:v>77.965853658536588</c:v>
                      </c:pt>
                      <c:pt idx="32">
                        <c:v>78.119512195121956</c:v>
                      </c:pt>
                      <c:pt idx="33">
                        <c:v>78.368292682926835</c:v>
                      </c:pt>
                      <c:pt idx="34">
                        <c:v>78.714634146341481</c:v>
                      </c:pt>
                      <c:pt idx="35">
                        <c:v>78.817073170731703</c:v>
                      </c:pt>
                      <c:pt idx="36">
                        <c:v>79.214634146341467</c:v>
                      </c:pt>
                      <c:pt idx="37">
                        <c:v>79.263414634146358</c:v>
                      </c:pt>
                      <c:pt idx="38">
                        <c:v>79.568292682926838</c:v>
                      </c:pt>
                      <c:pt idx="39">
                        <c:v>79.719512195121965</c:v>
                      </c:pt>
                      <c:pt idx="40">
                        <c:v>79.870731707317091</c:v>
                      </c:pt>
                      <c:pt idx="41">
                        <c:v>80.470731707317086</c:v>
                      </c:pt>
                      <c:pt idx="42">
                        <c:v>80.626829268292695</c:v>
                      </c:pt>
                      <c:pt idx="43">
                        <c:v>80.975609756097569</c:v>
                      </c:pt>
                      <c:pt idx="44">
                        <c:v>81.180487804878069</c:v>
                      </c:pt>
                      <c:pt idx="45">
                        <c:v>81.480487804878067</c:v>
                      </c:pt>
                      <c:pt idx="46">
                        <c:v>81.429268292682934</c:v>
                      </c:pt>
                      <c:pt idx="47">
                        <c:v>81.631707317073193</c:v>
                      </c:pt>
                      <c:pt idx="48">
                        <c:v>81.734146341463429</c:v>
                      </c:pt>
                      <c:pt idx="49">
                        <c:v>81.982926829268294</c:v>
                      </c:pt>
                      <c:pt idx="50">
                        <c:v>82.131707317073179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1F-B904-5E4D-A15E-72896382231C}"/>
                  </c:ext>
                </c:extLst>
              </c15:ser>
            </c15:filteredScatterSeries>
          </c:ext>
        </c:extLst>
      </c:scatterChart>
      <c:valAx>
        <c:axId val="385322648"/>
        <c:scaling>
          <c:orientation val="minMax"/>
          <c:max val="13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5326960"/>
        <c:crosses val="autoZero"/>
        <c:crossBetween val="midCat"/>
      </c:valAx>
      <c:valAx>
        <c:axId val="385326960"/>
        <c:scaling>
          <c:orientation val="minMax"/>
          <c:min val="6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5322648"/>
        <c:crosses val="autoZero"/>
        <c:crossBetween val="midCat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428251794824133"/>
          <c:y val="4.5687099577416811E-2"/>
          <c:w val="0.7906231807288544"/>
          <c:h val="0.895053024090440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Total Spend 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36-CD4E-8C84-9313D986EC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USA</c:v>
                </c:pt>
                <c:pt idx="1">
                  <c:v>Switz</c:v>
                </c:pt>
                <c:pt idx="2">
                  <c:v>Germ</c:v>
                </c:pt>
                <c:pt idx="3">
                  <c:v>Holland</c:v>
                </c:pt>
                <c:pt idx="4">
                  <c:v>Sweden</c:v>
                </c:pt>
                <c:pt idx="5">
                  <c:v>France</c:v>
                </c:pt>
                <c:pt idx="6">
                  <c:v>Canada</c:v>
                </c:pt>
                <c:pt idx="7">
                  <c:v>UK</c:v>
                </c:pt>
                <c:pt idx="8">
                  <c:v>Japan</c:v>
                </c:pt>
              </c:strCache>
            </c:strRef>
          </c:cat>
          <c:val>
            <c:numRef>
              <c:f>Sheet1!$B$2:$B$10</c:f>
              <c:numCache>
                <c:formatCode>_("$"* #,##0_);_("$"* \(#,##0\);_("$"* "-"??_);_(@_)</c:formatCode>
                <c:ptCount val="9"/>
                <c:pt idx="0">
                  <c:v>8247.3209999999999</c:v>
                </c:pt>
                <c:pt idx="1">
                  <c:v>8049</c:v>
                </c:pt>
                <c:pt idx="2">
                  <c:v>8011</c:v>
                </c:pt>
                <c:pt idx="3">
                  <c:v>7358</c:v>
                </c:pt>
                <c:pt idx="4">
                  <c:v>6434</c:v>
                </c:pt>
                <c:pt idx="5">
                  <c:v>6517</c:v>
                </c:pt>
                <c:pt idx="6">
                  <c:v>6319</c:v>
                </c:pt>
                <c:pt idx="7">
                  <c:v>5493</c:v>
                </c:pt>
                <c:pt idx="8">
                  <c:v>5251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EB-3A42-B474-3A88E920B0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USA Private 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5EB-3A42-B474-3A88E920B073}"/>
              </c:ext>
            </c:extLst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EB-3A42-B474-3A88E920B0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USA</c:v>
                </c:pt>
                <c:pt idx="1">
                  <c:v>Switz</c:v>
                </c:pt>
                <c:pt idx="2">
                  <c:v>Germ</c:v>
                </c:pt>
                <c:pt idx="3">
                  <c:v>Holland</c:v>
                </c:pt>
                <c:pt idx="4">
                  <c:v>Sweden</c:v>
                </c:pt>
                <c:pt idx="5">
                  <c:v>France</c:v>
                </c:pt>
                <c:pt idx="6">
                  <c:v>Canada</c:v>
                </c:pt>
                <c:pt idx="7">
                  <c:v>UK</c:v>
                </c:pt>
                <c:pt idx="8">
                  <c:v>Japan</c:v>
                </c:pt>
              </c:strCache>
            </c:strRef>
          </c:cat>
          <c:val>
            <c:numRef>
              <c:f>Sheet1!$C$2:$C$10</c:f>
              <c:numCache>
                <c:formatCode>_("$"* #,##0_);_("$"* \(#,##0\);_("$"* "-"??_);_(@_)</c:formatCode>
                <c:ptCount val="9"/>
                <c:pt idx="0">
                  <c:v>4305.6790000000001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EB-3A42-B474-3A88E920B0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100"/>
        <c:axId val="-1905077360"/>
        <c:axId val="-1905074096"/>
      </c:barChart>
      <c:catAx>
        <c:axId val="-19050773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05074096"/>
        <c:crosses val="autoZero"/>
        <c:auto val="1"/>
        <c:lblAlgn val="ctr"/>
        <c:lblOffset val="100"/>
        <c:noMultiLvlLbl val="0"/>
      </c:catAx>
      <c:valAx>
        <c:axId val="-1905074096"/>
        <c:scaling>
          <c:orientation val="minMax"/>
          <c:max val="13100"/>
          <c:min val="0"/>
        </c:scaling>
        <c:delete val="1"/>
        <c:axPos val="b"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-190507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3DF59-4D50-234B-91B6-3257350D104E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22042-ED39-0845-84FD-FD22A6998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01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7226/10367" TargetMode="External"/><Relationship Id="rId7" Type="http://schemas.openxmlformats.org/officeDocument/2006/relationships/hyperlink" Target="https://doi.org/10.1016/S0140-6736(19)33019-3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urban.org/sites/default/files/publication/31386/411588-Uninsured-and-Dying-Because-of-It.PDF" TargetMode="External"/><Relationship Id="rId5" Type="http://schemas.openxmlformats.org/officeDocument/2006/relationships/hyperlink" Target="https://ajph.aphapublications.org/doi/10.2105/AJPH.2008.157685" TargetMode="External"/><Relationship Id="rId4" Type="http://schemas.openxmlformats.org/officeDocument/2006/relationships/hyperlink" Target="https://www.healthaffairs.org/doi/full/10.1377/hlthaff.23.4.223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b="1" dirty="0">
                <a:solidFill>
                  <a:schemeClr val="bg1"/>
                </a:solidFill>
              </a:rPr>
              <a:t>2002 IOM 2002: Care without Coverage</a:t>
            </a:r>
          </a:p>
          <a:p>
            <a:pPr algn="l"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  <a:hlinkClick r:id="rId3"/>
              </a:rPr>
              <a:t>https://doi.org/10.17226/10367</a:t>
            </a:r>
            <a:r>
              <a:rPr lang="en-US" sz="1200" dirty="0">
                <a:solidFill>
                  <a:schemeClr val="bg1"/>
                </a:solidFill>
              </a:rPr>
              <a:t>   </a:t>
            </a:r>
          </a:p>
          <a:p>
            <a:pPr algn="l"/>
            <a:r>
              <a:rPr lang="en-US" sz="1200" b="1" dirty="0">
                <a:solidFill>
                  <a:schemeClr val="bg1"/>
                </a:solidFill>
              </a:rPr>
              <a:t>2004 Health Affairs</a:t>
            </a:r>
          </a:p>
          <a:p>
            <a:pPr algn="l"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  <a:hlinkClick r:id="rId4"/>
              </a:rPr>
              <a:t>https://www.healthaffairs.org/doi/full/10.1377/hlthaff.23.4.223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US" sz="1200" b="1" dirty="0">
                <a:solidFill>
                  <a:schemeClr val="bg1"/>
                </a:solidFill>
              </a:rPr>
              <a:t>2008 AJPH</a:t>
            </a:r>
          </a:p>
          <a:p>
            <a:pPr algn="l"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  <a:hlinkClick r:id="rId5"/>
              </a:rPr>
              <a:t>https://ajph.aphapublications.org/doi/10.2105/AJPH.2008.157685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US" sz="1200" b="1" dirty="0">
                <a:solidFill>
                  <a:schemeClr val="bg1"/>
                </a:solidFill>
              </a:rPr>
              <a:t>2008 Update to IOM </a:t>
            </a:r>
          </a:p>
          <a:p>
            <a:pPr algn="l"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  <a:hlinkClick r:id="rId6"/>
              </a:rPr>
              <a:t>https://www.urban.org/sites/default/files/publication/31386/411588-Uninsured-and-Dying-Because-of-It.PDF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US" sz="1200" b="1" dirty="0">
                <a:solidFill>
                  <a:schemeClr val="bg1"/>
                </a:solidFill>
              </a:rPr>
              <a:t>2020 Lancet review article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hlinkClick r:id="rId7"/>
              </a:rPr>
              <a:t>https://doi.org/10.1016/S0140-6736(19)33019-3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C22042-ED39-0845-84FD-FD22A69983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54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 hasCustomPrompt="1"/>
          </p:nvPr>
        </p:nvSpPr>
        <p:spPr>
          <a:xfrm>
            <a:off x="0" y="6016753"/>
            <a:ext cx="8229600" cy="841248"/>
          </a:xfrm>
        </p:spPr>
        <p:txBody>
          <a:bodyPr anchor="ctr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dirty="0"/>
              <a:t>Click to edit footnote</a:t>
            </a:r>
          </a:p>
        </p:txBody>
      </p:sp>
    </p:spTree>
    <p:extLst>
      <p:ext uri="{BB962C8B-B14F-4D97-AF65-F5344CB8AC3E}">
        <p14:creationId xmlns:p14="http://schemas.microsoft.com/office/powerpoint/2010/main" val="156488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idx="10" hasCustomPrompt="1"/>
          </p:nvPr>
        </p:nvSpPr>
        <p:spPr>
          <a:xfrm>
            <a:off x="0" y="6016753"/>
            <a:ext cx="8229600" cy="841248"/>
          </a:xfrm>
        </p:spPr>
        <p:txBody>
          <a:bodyPr anchor="ctr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dirty="0"/>
              <a:t>Click to edit footnote</a:t>
            </a:r>
          </a:p>
        </p:txBody>
      </p:sp>
    </p:spTree>
    <p:extLst>
      <p:ext uri="{BB962C8B-B14F-4D97-AF65-F5344CB8AC3E}">
        <p14:creationId xmlns:p14="http://schemas.microsoft.com/office/powerpoint/2010/main" val="211300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567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567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1"/>
          <p:cNvSpPr>
            <a:spLocks noGrp="1"/>
          </p:cNvSpPr>
          <p:nvPr>
            <p:ph type="body" idx="10" hasCustomPrompt="1"/>
          </p:nvPr>
        </p:nvSpPr>
        <p:spPr>
          <a:xfrm>
            <a:off x="0" y="6016753"/>
            <a:ext cx="8229600" cy="841248"/>
          </a:xfrm>
        </p:spPr>
        <p:txBody>
          <a:bodyPr anchor="ctr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dirty="0"/>
              <a:t>Click to edit footnote</a:t>
            </a:r>
          </a:p>
        </p:txBody>
      </p:sp>
    </p:spTree>
    <p:extLst>
      <p:ext uri="{BB962C8B-B14F-4D97-AF65-F5344CB8AC3E}">
        <p14:creationId xmlns:p14="http://schemas.microsoft.com/office/powerpoint/2010/main" val="65041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1"/>
          <p:cNvSpPr>
            <a:spLocks noGrp="1"/>
          </p:cNvSpPr>
          <p:nvPr>
            <p:ph type="body" idx="10" hasCustomPrompt="1"/>
          </p:nvPr>
        </p:nvSpPr>
        <p:spPr>
          <a:xfrm>
            <a:off x="0" y="6016753"/>
            <a:ext cx="8229600" cy="841248"/>
          </a:xfrm>
        </p:spPr>
        <p:txBody>
          <a:bodyPr anchor="ctr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dirty="0"/>
              <a:t>Click to edit footnote</a:t>
            </a:r>
          </a:p>
        </p:txBody>
      </p:sp>
    </p:spTree>
    <p:extLst>
      <p:ext uri="{BB962C8B-B14F-4D97-AF65-F5344CB8AC3E}">
        <p14:creationId xmlns:p14="http://schemas.microsoft.com/office/powerpoint/2010/main" val="48932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1"/>
          <p:cNvSpPr>
            <a:spLocks noGrp="1"/>
          </p:cNvSpPr>
          <p:nvPr>
            <p:ph type="body" idx="10" hasCustomPrompt="1"/>
          </p:nvPr>
        </p:nvSpPr>
        <p:spPr>
          <a:xfrm>
            <a:off x="0" y="6016753"/>
            <a:ext cx="8229600" cy="841248"/>
          </a:xfrm>
        </p:spPr>
        <p:txBody>
          <a:bodyPr anchor="ctr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dirty="0"/>
              <a:t>Click to edit footnote</a:t>
            </a:r>
          </a:p>
        </p:txBody>
      </p:sp>
    </p:spTree>
    <p:extLst>
      <p:ext uri="{BB962C8B-B14F-4D97-AF65-F5344CB8AC3E}">
        <p14:creationId xmlns:p14="http://schemas.microsoft.com/office/powerpoint/2010/main" val="137877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8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219201"/>
            <a:ext cx="5486400" cy="1687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219201"/>
            <a:ext cx="5486400" cy="766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2138363"/>
            <a:ext cx="5486400" cy="768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F9870DE-049C-1649-A311-F8E2FA1589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5E91C31-6150-7E4B-8AC2-2A6DE7F67E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3C58EDC-08E0-494E-9FE2-38A1FC7C8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68EC42-4CC3-9643-AC7B-A8F6E4360D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76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A69A">
                <a:lumMod val="0"/>
              </a:srgbClr>
            </a:gs>
            <a:gs pos="52000">
              <a:srgbClr val="00322E">
                <a:lumMod val="60000"/>
              </a:srgbClr>
            </a:gs>
            <a:gs pos="100000">
              <a:srgbClr val="00A69A">
                <a:lumMod val="58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80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D1F6E5-3D59-4641-A4E4-763294AB9AF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8521102" y="6016752"/>
            <a:ext cx="3670898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13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62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9DF4F4-D542-3441-856B-28904D3ACC24}"/>
              </a:ext>
            </a:extLst>
          </p:cNvPr>
          <p:cNvSpPr txBox="1"/>
          <p:nvPr/>
        </p:nvSpPr>
        <p:spPr>
          <a:xfrm>
            <a:off x="0" y="2228671"/>
            <a:ext cx="2075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b="1" dirty="0">
                <a:solidFill>
                  <a:schemeClr val="bg1"/>
                </a:solidFill>
              </a:rPr>
              <a:t>Life Expectancy at Birth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0D3224-DE86-CD4D-A0B6-4996ECBAE41A}"/>
              </a:ext>
            </a:extLst>
          </p:cNvPr>
          <p:cNvSpPr txBox="1"/>
          <p:nvPr/>
        </p:nvSpPr>
        <p:spPr>
          <a:xfrm>
            <a:off x="2929483" y="5513037"/>
            <a:ext cx="6802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n-US" sz="2400" b="1" dirty="0">
                <a:solidFill>
                  <a:schemeClr val="bg1"/>
                </a:solidFill>
              </a:rPr>
              <a:t>Healthcare Expenditure per capita (US$)</a:t>
            </a:r>
          </a:p>
        </p:txBody>
      </p:sp>
      <p:sp>
        <p:nvSpPr>
          <p:cNvPr id="26" name="Title 25">
            <a:extLst>
              <a:ext uri="{FF2B5EF4-FFF2-40B4-BE49-F238E27FC236}">
                <a16:creationId xmlns:a16="http://schemas.microsoft.com/office/drawing/2014/main" id="{FAF02EC0-519B-57FE-F5D5-6B47EA62F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30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dirty="0"/>
              <a:t>1970 – 2020:</a:t>
            </a:r>
            <a:br>
              <a:rPr lang="en-US" sz="2400" dirty="0"/>
            </a:br>
            <a:r>
              <a:rPr lang="en-US" sz="3600" dirty="0"/>
              <a:t>USA Drifts Further and Further Off Course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E7B9647-8E09-3720-C7F8-C6F83B57812B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Chart modified from one produced by Charlie Swanson MD using World Bank data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https://</a:t>
            </a:r>
            <a:r>
              <a:rPr lang="en-US" sz="1200" dirty="0" err="1">
                <a:solidFill>
                  <a:schemeClr val="bg1"/>
                </a:solidFill>
              </a:rPr>
              <a:t>data.worldbank.org</a:t>
            </a:r>
            <a:r>
              <a:rPr lang="en-US" sz="1200" dirty="0">
                <a:solidFill>
                  <a:schemeClr val="bg1"/>
                </a:solidFill>
              </a:rPr>
              <a:t>/indicator/SH.XPD.CHEX.PC.CD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A7BB74-1BFB-22CA-DD84-18FB4576B100}"/>
              </a:ext>
            </a:extLst>
          </p:cNvPr>
          <p:cNvSpPr txBox="1"/>
          <p:nvPr/>
        </p:nvSpPr>
        <p:spPr>
          <a:xfrm>
            <a:off x="5075970" y="3368491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/>
              <a:t>2000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B2A19B-DA32-C447-DFE6-38311D992F7A}"/>
              </a:ext>
            </a:extLst>
          </p:cNvPr>
          <p:cNvSpPr txBox="1"/>
          <p:nvPr/>
        </p:nvSpPr>
        <p:spPr>
          <a:xfrm>
            <a:off x="6309871" y="3115819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/>
              <a:t>2005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0249C2-33CE-A552-05A3-13D73237B7C0}"/>
              </a:ext>
            </a:extLst>
          </p:cNvPr>
          <p:cNvSpPr txBox="1"/>
          <p:nvPr/>
        </p:nvSpPr>
        <p:spPr>
          <a:xfrm>
            <a:off x="7418177" y="2947391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/>
              <a:t>2010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734920-9791-46BC-896F-7F87D0856566}"/>
              </a:ext>
            </a:extLst>
          </p:cNvPr>
          <p:cNvSpPr txBox="1"/>
          <p:nvPr/>
        </p:nvSpPr>
        <p:spPr>
          <a:xfrm>
            <a:off x="8438597" y="2895968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/>
              <a:t>2015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GraphicFramePr>
            <a:graphicFrameLocks/>
          </p:cNvGraphicFramePr>
          <p:nvPr/>
        </p:nvGraphicFramePr>
        <p:xfrm>
          <a:off x="2075536" y="1225158"/>
          <a:ext cx="9679689" cy="4245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993C0F-933A-5EDA-5031-ECE743828806}"/>
              </a:ext>
            </a:extLst>
          </p:cNvPr>
          <p:cNvSpPr txBox="1"/>
          <p:nvPr/>
        </p:nvSpPr>
        <p:spPr>
          <a:xfrm>
            <a:off x="2670318" y="1420616"/>
            <a:ext cx="3003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glow rad="127000">
                    <a:schemeClr val="bg1"/>
                  </a:glow>
                </a:effectLst>
              </a:rPr>
              <a:t>30 High-Income Countries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2BFE1E-0DC1-E0FD-BB7B-7BACC256D7FF}"/>
              </a:ext>
            </a:extLst>
          </p:cNvPr>
          <p:cNvSpPr txBox="1"/>
          <p:nvPr/>
        </p:nvSpPr>
        <p:spPr>
          <a:xfrm>
            <a:off x="2649733" y="4492044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effectLst>
                  <a:glow rad="127000">
                    <a:schemeClr val="bg1"/>
                  </a:glow>
                </a:effectLst>
              </a:rPr>
              <a:t>1970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64FB62F-D00A-E024-B0F2-58B7D08BA1A5}"/>
              </a:ext>
            </a:extLst>
          </p:cNvPr>
          <p:cNvSpPr txBox="1"/>
          <p:nvPr/>
        </p:nvSpPr>
        <p:spPr>
          <a:xfrm>
            <a:off x="8511271" y="2521380"/>
            <a:ext cx="942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2CA62C-71FB-B649-42CD-1D999165A850}"/>
              </a:ext>
            </a:extLst>
          </p:cNvPr>
          <p:cNvSpPr txBox="1"/>
          <p:nvPr/>
        </p:nvSpPr>
        <p:spPr>
          <a:xfrm>
            <a:off x="10212578" y="2841720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/>
              <a:t>2020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9E7E630A-A3D7-3F49-BA37-1736612906AA}"/>
              </a:ext>
            </a:extLst>
          </p:cNvPr>
          <p:cNvSpPr/>
          <p:nvPr/>
        </p:nvSpPr>
        <p:spPr>
          <a:xfrm>
            <a:off x="3007316" y="1734508"/>
            <a:ext cx="4479955" cy="1826265"/>
          </a:xfrm>
          <a:custGeom>
            <a:avLst/>
            <a:gdLst>
              <a:gd name="connsiteX0" fmla="*/ 0 w 3721100"/>
              <a:gd name="connsiteY0" fmla="*/ 1358900 h 1873250"/>
              <a:gd name="connsiteX1" fmla="*/ 933450 w 3721100"/>
              <a:gd name="connsiteY1" fmla="*/ 1873250 h 1873250"/>
              <a:gd name="connsiteX2" fmla="*/ 2393950 w 3721100"/>
              <a:gd name="connsiteY2" fmla="*/ 1377950 h 1873250"/>
              <a:gd name="connsiteX3" fmla="*/ 3721100 w 3721100"/>
              <a:gd name="connsiteY3" fmla="*/ 641350 h 1873250"/>
              <a:gd name="connsiteX4" fmla="*/ 2876550 w 3721100"/>
              <a:gd name="connsiteY4" fmla="*/ 0 h 1873250"/>
              <a:gd name="connsiteX5" fmla="*/ 1435100 w 3721100"/>
              <a:gd name="connsiteY5" fmla="*/ 292100 h 1873250"/>
              <a:gd name="connsiteX6" fmla="*/ 260350 w 3721100"/>
              <a:gd name="connsiteY6" fmla="*/ 850900 h 1873250"/>
              <a:gd name="connsiteX7" fmla="*/ 0 w 3721100"/>
              <a:gd name="connsiteY7" fmla="*/ 1358900 h 1873250"/>
              <a:gd name="connsiteX0" fmla="*/ 40294 w 3761394"/>
              <a:gd name="connsiteY0" fmla="*/ 1358900 h 1873250"/>
              <a:gd name="connsiteX1" fmla="*/ 973744 w 3761394"/>
              <a:gd name="connsiteY1" fmla="*/ 1873250 h 1873250"/>
              <a:gd name="connsiteX2" fmla="*/ 2434244 w 3761394"/>
              <a:gd name="connsiteY2" fmla="*/ 1377950 h 1873250"/>
              <a:gd name="connsiteX3" fmla="*/ 3761394 w 3761394"/>
              <a:gd name="connsiteY3" fmla="*/ 641350 h 1873250"/>
              <a:gd name="connsiteX4" fmla="*/ 2916844 w 3761394"/>
              <a:gd name="connsiteY4" fmla="*/ 0 h 1873250"/>
              <a:gd name="connsiteX5" fmla="*/ 1475394 w 3761394"/>
              <a:gd name="connsiteY5" fmla="*/ 292100 h 1873250"/>
              <a:gd name="connsiteX6" fmla="*/ 300644 w 3761394"/>
              <a:gd name="connsiteY6" fmla="*/ 850900 h 1873250"/>
              <a:gd name="connsiteX7" fmla="*/ 40294 w 3761394"/>
              <a:gd name="connsiteY7" fmla="*/ 1358900 h 1873250"/>
              <a:gd name="connsiteX0" fmla="*/ 40294 w 3761394"/>
              <a:gd name="connsiteY0" fmla="*/ 1368912 h 1883262"/>
              <a:gd name="connsiteX1" fmla="*/ 973744 w 3761394"/>
              <a:gd name="connsiteY1" fmla="*/ 1883262 h 1883262"/>
              <a:gd name="connsiteX2" fmla="*/ 2434244 w 3761394"/>
              <a:gd name="connsiteY2" fmla="*/ 1387962 h 1883262"/>
              <a:gd name="connsiteX3" fmla="*/ 3761394 w 3761394"/>
              <a:gd name="connsiteY3" fmla="*/ 651362 h 1883262"/>
              <a:gd name="connsiteX4" fmla="*/ 2916844 w 3761394"/>
              <a:gd name="connsiteY4" fmla="*/ 10012 h 1883262"/>
              <a:gd name="connsiteX5" fmla="*/ 1475394 w 3761394"/>
              <a:gd name="connsiteY5" fmla="*/ 302112 h 1883262"/>
              <a:gd name="connsiteX6" fmla="*/ 300644 w 3761394"/>
              <a:gd name="connsiteY6" fmla="*/ 860912 h 1883262"/>
              <a:gd name="connsiteX7" fmla="*/ 40294 w 3761394"/>
              <a:gd name="connsiteY7" fmla="*/ 1368912 h 1883262"/>
              <a:gd name="connsiteX0" fmla="*/ 40294 w 3769388"/>
              <a:gd name="connsiteY0" fmla="*/ 1368912 h 1883262"/>
              <a:gd name="connsiteX1" fmla="*/ 973744 w 3769388"/>
              <a:gd name="connsiteY1" fmla="*/ 1883262 h 1883262"/>
              <a:gd name="connsiteX2" fmla="*/ 2434244 w 3769388"/>
              <a:gd name="connsiteY2" fmla="*/ 1387962 h 1883262"/>
              <a:gd name="connsiteX3" fmla="*/ 3761394 w 3769388"/>
              <a:gd name="connsiteY3" fmla="*/ 651362 h 1883262"/>
              <a:gd name="connsiteX4" fmla="*/ 2916844 w 3769388"/>
              <a:gd name="connsiteY4" fmla="*/ 10012 h 1883262"/>
              <a:gd name="connsiteX5" fmla="*/ 1475394 w 3769388"/>
              <a:gd name="connsiteY5" fmla="*/ 302112 h 1883262"/>
              <a:gd name="connsiteX6" fmla="*/ 300644 w 3769388"/>
              <a:gd name="connsiteY6" fmla="*/ 860912 h 1883262"/>
              <a:gd name="connsiteX7" fmla="*/ 40294 w 3769388"/>
              <a:gd name="connsiteY7" fmla="*/ 1368912 h 1883262"/>
              <a:gd name="connsiteX0" fmla="*/ 40294 w 3769388"/>
              <a:gd name="connsiteY0" fmla="*/ 1368912 h 1883262"/>
              <a:gd name="connsiteX1" fmla="*/ 973744 w 3769388"/>
              <a:gd name="connsiteY1" fmla="*/ 1883262 h 1883262"/>
              <a:gd name="connsiteX2" fmla="*/ 2434244 w 3769388"/>
              <a:gd name="connsiteY2" fmla="*/ 1387962 h 1883262"/>
              <a:gd name="connsiteX3" fmla="*/ 3761394 w 3769388"/>
              <a:gd name="connsiteY3" fmla="*/ 651362 h 1883262"/>
              <a:gd name="connsiteX4" fmla="*/ 2916844 w 3769388"/>
              <a:gd name="connsiteY4" fmla="*/ 10012 h 1883262"/>
              <a:gd name="connsiteX5" fmla="*/ 1475394 w 3769388"/>
              <a:gd name="connsiteY5" fmla="*/ 302112 h 1883262"/>
              <a:gd name="connsiteX6" fmla="*/ 300644 w 3769388"/>
              <a:gd name="connsiteY6" fmla="*/ 860912 h 1883262"/>
              <a:gd name="connsiteX7" fmla="*/ 40294 w 3769388"/>
              <a:gd name="connsiteY7" fmla="*/ 1368912 h 1883262"/>
              <a:gd name="connsiteX0" fmla="*/ 40294 w 3769388"/>
              <a:gd name="connsiteY0" fmla="*/ 1368912 h 1883287"/>
              <a:gd name="connsiteX1" fmla="*/ 973744 w 3769388"/>
              <a:gd name="connsiteY1" fmla="*/ 1883262 h 1883287"/>
              <a:gd name="connsiteX2" fmla="*/ 2434244 w 3769388"/>
              <a:gd name="connsiteY2" fmla="*/ 1387962 h 1883287"/>
              <a:gd name="connsiteX3" fmla="*/ 3761394 w 3769388"/>
              <a:gd name="connsiteY3" fmla="*/ 651362 h 1883287"/>
              <a:gd name="connsiteX4" fmla="*/ 2916844 w 3769388"/>
              <a:gd name="connsiteY4" fmla="*/ 10012 h 1883287"/>
              <a:gd name="connsiteX5" fmla="*/ 1475394 w 3769388"/>
              <a:gd name="connsiteY5" fmla="*/ 302112 h 1883287"/>
              <a:gd name="connsiteX6" fmla="*/ 300644 w 3769388"/>
              <a:gd name="connsiteY6" fmla="*/ 860912 h 1883287"/>
              <a:gd name="connsiteX7" fmla="*/ 40294 w 3769388"/>
              <a:gd name="connsiteY7" fmla="*/ 1368912 h 1883287"/>
              <a:gd name="connsiteX0" fmla="*/ 40294 w 3769388"/>
              <a:gd name="connsiteY0" fmla="*/ 1368912 h 1920699"/>
              <a:gd name="connsiteX1" fmla="*/ 973744 w 3769388"/>
              <a:gd name="connsiteY1" fmla="*/ 1883262 h 1920699"/>
              <a:gd name="connsiteX2" fmla="*/ 2434244 w 3769388"/>
              <a:gd name="connsiteY2" fmla="*/ 1387962 h 1920699"/>
              <a:gd name="connsiteX3" fmla="*/ 3761394 w 3769388"/>
              <a:gd name="connsiteY3" fmla="*/ 651362 h 1920699"/>
              <a:gd name="connsiteX4" fmla="*/ 2916844 w 3769388"/>
              <a:gd name="connsiteY4" fmla="*/ 10012 h 1920699"/>
              <a:gd name="connsiteX5" fmla="*/ 1475394 w 3769388"/>
              <a:gd name="connsiteY5" fmla="*/ 302112 h 1920699"/>
              <a:gd name="connsiteX6" fmla="*/ 300644 w 3769388"/>
              <a:gd name="connsiteY6" fmla="*/ 860912 h 1920699"/>
              <a:gd name="connsiteX7" fmla="*/ 40294 w 3769388"/>
              <a:gd name="connsiteY7" fmla="*/ 1368912 h 1920699"/>
              <a:gd name="connsiteX0" fmla="*/ 126318 w 3855412"/>
              <a:gd name="connsiteY0" fmla="*/ 1368912 h 1920699"/>
              <a:gd name="connsiteX1" fmla="*/ 1059768 w 3855412"/>
              <a:gd name="connsiteY1" fmla="*/ 1883262 h 1920699"/>
              <a:gd name="connsiteX2" fmla="*/ 2520268 w 3855412"/>
              <a:gd name="connsiteY2" fmla="*/ 1387962 h 1920699"/>
              <a:gd name="connsiteX3" fmla="*/ 3847418 w 3855412"/>
              <a:gd name="connsiteY3" fmla="*/ 651362 h 1920699"/>
              <a:gd name="connsiteX4" fmla="*/ 3002868 w 3855412"/>
              <a:gd name="connsiteY4" fmla="*/ 10012 h 1920699"/>
              <a:gd name="connsiteX5" fmla="*/ 1561418 w 3855412"/>
              <a:gd name="connsiteY5" fmla="*/ 302112 h 1920699"/>
              <a:gd name="connsiteX6" fmla="*/ 386668 w 3855412"/>
              <a:gd name="connsiteY6" fmla="*/ 860912 h 1920699"/>
              <a:gd name="connsiteX7" fmla="*/ 126318 w 3855412"/>
              <a:gd name="connsiteY7" fmla="*/ 1368912 h 1920699"/>
              <a:gd name="connsiteX0" fmla="*/ 25437 w 3754531"/>
              <a:gd name="connsiteY0" fmla="*/ 1368912 h 1920699"/>
              <a:gd name="connsiteX1" fmla="*/ 958887 w 3754531"/>
              <a:gd name="connsiteY1" fmla="*/ 1883262 h 1920699"/>
              <a:gd name="connsiteX2" fmla="*/ 2419387 w 3754531"/>
              <a:gd name="connsiteY2" fmla="*/ 1387962 h 1920699"/>
              <a:gd name="connsiteX3" fmla="*/ 3746537 w 3754531"/>
              <a:gd name="connsiteY3" fmla="*/ 651362 h 1920699"/>
              <a:gd name="connsiteX4" fmla="*/ 2901987 w 3754531"/>
              <a:gd name="connsiteY4" fmla="*/ 10012 h 1920699"/>
              <a:gd name="connsiteX5" fmla="*/ 1460537 w 3754531"/>
              <a:gd name="connsiteY5" fmla="*/ 302112 h 1920699"/>
              <a:gd name="connsiteX6" fmla="*/ 285787 w 3754531"/>
              <a:gd name="connsiteY6" fmla="*/ 860912 h 1920699"/>
              <a:gd name="connsiteX7" fmla="*/ 25437 w 3754531"/>
              <a:gd name="connsiteY7" fmla="*/ 1368912 h 1920699"/>
              <a:gd name="connsiteX0" fmla="*/ 9103 w 3738197"/>
              <a:gd name="connsiteY0" fmla="*/ 1368912 h 1944817"/>
              <a:gd name="connsiteX1" fmla="*/ 472653 w 3738197"/>
              <a:gd name="connsiteY1" fmla="*/ 1908662 h 1944817"/>
              <a:gd name="connsiteX2" fmla="*/ 2403053 w 3738197"/>
              <a:gd name="connsiteY2" fmla="*/ 1387962 h 1944817"/>
              <a:gd name="connsiteX3" fmla="*/ 3730203 w 3738197"/>
              <a:gd name="connsiteY3" fmla="*/ 651362 h 1944817"/>
              <a:gd name="connsiteX4" fmla="*/ 2885653 w 3738197"/>
              <a:gd name="connsiteY4" fmla="*/ 10012 h 1944817"/>
              <a:gd name="connsiteX5" fmla="*/ 1444203 w 3738197"/>
              <a:gd name="connsiteY5" fmla="*/ 302112 h 1944817"/>
              <a:gd name="connsiteX6" fmla="*/ 269453 w 3738197"/>
              <a:gd name="connsiteY6" fmla="*/ 860912 h 1944817"/>
              <a:gd name="connsiteX7" fmla="*/ 9103 w 3738197"/>
              <a:gd name="connsiteY7" fmla="*/ 1368912 h 1944817"/>
              <a:gd name="connsiteX0" fmla="*/ 8946 w 3738067"/>
              <a:gd name="connsiteY0" fmla="*/ 1362593 h 1938498"/>
              <a:gd name="connsiteX1" fmla="*/ 472496 w 3738067"/>
              <a:gd name="connsiteY1" fmla="*/ 1902343 h 1938498"/>
              <a:gd name="connsiteX2" fmla="*/ 2402896 w 3738067"/>
              <a:gd name="connsiteY2" fmla="*/ 1381643 h 1938498"/>
              <a:gd name="connsiteX3" fmla="*/ 3730046 w 3738067"/>
              <a:gd name="connsiteY3" fmla="*/ 645043 h 1938498"/>
              <a:gd name="connsiteX4" fmla="*/ 2885496 w 3738067"/>
              <a:gd name="connsiteY4" fmla="*/ 3693 h 1938498"/>
              <a:gd name="connsiteX5" fmla="*/ 1431346 w 3738067"/>
              <a:gd name="connsiteY5" fmla="*/ 403743 h 1938498"/>
              <a:gd name="connsiteX6" fmla="*/ 269296 w 3738067"/>
              <a:gd name="connsiteY6" fmla="*/ 854593 h 1938498"/>
              <a:gd name="connsiteX7" fmla="*/ 8946 w 3738067"/>
              <a:gd name="connsiteY7" fmla="*/ 1362593 h 1938498"/>
              <a:gd name="connsiteX0" fmla="*/ 84 w 3729205"/>
              <a:gd name="connsiteY0" fmla="*/ 1362663 h 1938568"/>
              <a:gd name="connsiteX1" fmla="*/ 463634 w 3729205"/>
              <a:gd name="connsiteY1" fmla="*/ 1902413 h 1938568"/>
              <a:gd name="connsiteX2" fmla="*/ 2394034 w 3729205"/>
              <a:gd name="connsiteY2" fmla="*/ 1381713 h 1938568"/>
              <a:gd name="connsiteX3" fmla="*/ 3721184 w 3729205"/>
              <a:gd name="connsiteY3" fmla="*/ 645113 h 1938568"/>
              <a:gd name="connsiteX4" fmla="*/ 2876634 w 3729205"/>
              <a:gd name="connsiteY4" fmla="*/ 3763 h 1938568"/>
              <a:gd name="connsiteX5" fmla="*/ 1422484 w 3729205"/>
              <a:gd name="connsiteY5" fmla="*/ 403813 h 1938568"/>
              <a:gd name="connsiteX6" fmla="*/ 489034 w 3729205"/>
              <a:gd name="connsiteY6" fmla="*/ 892763 h 1938568"/>
              <a:gd name="connsiteX7" fmla="*/ 84 w 3729205"/>
              <a:gd name="connsiteY7" fmla="*/ 1362663 h 1938568"/>
              <a:gd name="connsiteX0" fmla="*/ 84 w 3170634"/>
              <a:gd name="connsiteY0" fmla="*/ 1372087 h 1945750"/>
              <a:gd name="connsiteX1" fmla="*/ 463634 w 3170634"/>
              <a:gd name="connsiteY1" fmla="*/ 1911837 h 1945750"/>
              <a:gd name="connsiteX2" fmla="*/ 2394034 w 3170634"/>
              <a:gd name="connsiteY2" fmla="*/ 1391137 h 1945750"/>
              <a:gd name="connsiteX3" fmla="*/ 3136984 w 3170634"/>
              <a:gd name="connsiteY3" fmla="*/ 914887 h 1945750"/>
              <a:gd name="connsiteX4" fmla="*/ 2876634 w 3170634"/>
              <a:gd name="connsiteY4" fmla="*/ 13187 h 1945750"/>
              <a:gd name="connsiteX5" fmla="*/ 1422484 w 3170634"/>
              <a:gd name="connsiteY5" fmla="*/ 413237 h 1945750"/>
              <a:gd name="connsiteX6" fmla="*/ 489034 w 3170634"/>
              <a:gd name="connsiteY6" fmla="*/ 902187 h 1945750"/>
              <a:gd name="connsiteX7" fmla="*/ 84 w 3170634"/>
              <a:gd name="connsiteY7" fmla="*/ 1372087 h 1945750"/>
              <a:gd name="connsiteX0" fmla="*/ 84 w 3146785"/>
              <a:gd name="connsiteY0" fmla="*/ 1160937 h 1734600"/>
              <a:gd name="connsiteX1" fmla="*/ 463634 w 3146785"/>
              <a:gd name="connsiteY1" fmla="*/ 1700687 h 1734600"/>
              <a:gd name="connsiteX2" fmla="*/ 2394034 w 3146785"/>
              <a:gd name="connsiteY2" fmla="*/ 1179987 h 1734600"/>
              <a:gd name="connsiteX3" fmla="*/ 3136984 w 3146785"/>
              <a:gd name="connsiteY3" fmla="*/ 703737 h 1734600"/>
              <a:gd name="connsiteX4" fmla="*/ 2724234 w 3146785"/>
              <a:gd name="connsiteY4" fmla="*/ 24287 h 1734600"/>
              <a:gd name="connsiteX5" fmla="*/ 1422484 w 3146785"/>
              <a:gd name="connsiteY5" fmla="*/ 202087 h 1734600"/>
              <a:gd name="connsiteX6" fmla="*/ 489034 w 3146785"/>
              <a:gd name="connsiteY6" fmla="*/ 691037 h 1734600"/>
              <a:gd name="connsiteX7" fmla="*/ 84 w 3146785"/>
              <a:gd name="connsiteY7" fmla="*/ 1160937 h 1734600"/>
              <a:gd name="connsiteX0" fmla="*/ 9996 w 2978897"/>
              <a:gd name="connsiteY0" fmla="*/ 1135537 h 1700799"/>
              <a:gd name="connsiteX1" fmla="*/ 295746 w 2978897"/>
              <a:gd name="connsiteY1" fmla="*/ 1700687 h 1700799"/>
              <a:gd name="connsiteX2" fmla="*/ 2226146 w 2978897"/>
              <a:gd name="connsiteY2" fmla="*/ 1179987 h 1700799"/>
              <a:gd name="connsiteX3" fmla="*/ 2969096 w 2978897"/>
              <a:gd name="connsiteY3" fmla="*/ 703737 h 1700799"/>
              <a:gd name="connsiteX4" fmla="*/ 2556346 w 2978897"/>
              <a:gd name="connsiteY4" fmla="*/ 24287 h 1700799"/>
              <a:gd name="connsiteX5" fmla="*/ 1254596 w 2978897"/>
              <a:gd name="connsiteY5" fmla="*/ 202087 h 1700799"/>
              <a:gd name="connsiteX6" fmla="*/ 321146 w 2978897"/>
              <a:gd name="connsiteY6" fmla="*/ 691037 h 1700799"/>
              <a:gd name="connsiteX7" fmla="*/ 9996 w 2978897"/>
              <a:gd name="connsiteY7" fmla="*/ 1135537 h 1700799"/>
              <a:gd name="connsiteX0" fmla="*/ 49448 w 3018349"/>
              <a:gd name="connsiteY0" fmla="*/ 1135537 h 1700799"/>
              <a:gd name="connsiteX1" fmla="*/ 335198 w 3018349"/>
              <a:gd name="connsiteY1" fmla="*/ 1700687 h 1700799"/>
              <a:gd name="connsiteX2" fmla="*/ 2265598 w 3018349"/>
              <a:gd name="connsiteY2" fmla="*/ 1179987 h 1700799"/>
              <a:gd name="connsiteX3" fmla="*/ 3008548 w 3018349"/>
              <a:gd name="connsiteY3" fmla="*/ 703737 h 1700799"/>
              <a:gd name="connsiteX4" fmla="*/ 2595798 w 3018349"/>
              <a:gd name="connsiteY4" fmla="*/ 24287 h 1700799"/>
              <a:gd name="connsiteX5" fmla="*/ 1294048 w 3018349"/>
              <a:gd name="connsiteY5" fmla="*/ 202087 h 1700799"/>
              <a:gd name="connsiteX6" fmla="*/ 360598 w 3018349"/>
              <a:gd name="connsiteY6" fmla="*/ 691037 h 1700799"/>
              <a:gd name="connsiteX7" fmla="*/ 49448 w 3018349"/>
              <a:gd name="connsiteY7" fmla="*/ 1135537 h 1700799"/>
              <a:gd name="connsiteX0" fmla="*/ 72013 w 3040914"/>
              <a:gd name="connsiteY0" fmla="*/ 1135537 h 1700799"/>
              <a:gd name="connsiteX1" fmla="*/ 357763 w 3040914"/>
              <a:gd name="connsiteY1" fmla="*/ 1700687 h 1700799"/>
              <a:gd name="connsiteX2" fmla="*/ 2288163 w 3040914"/>
              <a:gd name="connsiteY2" fmla="*/ 1179987 h 1700799"/>
              <a:gd name="connsiteX3" fmla="*/ 3031113 w 3040914"/>
              <a:gd name="connsiteY3" fmla="*/ 703737 h 1700799"/>
              <a:gd name="connsiteX4" fmla="*/ 2618363 w 3040914"/>
              <a:gd name="connsiteY4" fmla="*/ 24287 h 1700799"/>
              <a:gd name="connsiteX5" fmla="*/ 1316613 w 3040914"/>
              <a:gd name="connsiteY5" fmla="*/ 202087 h 1700799"/>
              <a:gd name="connsiteX6" fmla="*/ 383163 w 3040914"/>
              <a:gd name="connsiteY6" fmla="*/ 691037 h 1700799"/>
              <a:gd name="connsiteX7" fmla="*/ 72013 w 3040914"/>
              <a:gd name="connsiteY7" fmla="*/ 1135537 h 1700799"/>
              <a:gd name="connsiteX0" fmla="*/ 72013 w 3040914"/>
              <a:gd name="connsiteY0" fmla="*/ 1135537 h 1700799"/>
              <a:gd name="connsiteX1" fmla="*/ 357763 w 3040914"/>
              <a:gd name="connsiteY1" fmla="*/ 1700687 h 1700799"/>
              <a:gd name="connsiteX2" fmla="*/ 2288163 w 3040914"/>
              <a:gd name="connsiteY2" fmla="*/ 1179987 h 1700799"/>
              <a:gd name="connsiteX3" fmla="*/ 3031113 w 3040914"/>
              <a:gd name="connsiteY3" fmla="*/ 703737 h 1700799"/>
              <a:gd name="connsiteX4" fmla="*/ 2618363 w 3040914"/>
              <a:gd name="connsiteY4" fmla="*/ 24287 h 1700799"/>
              <a:gd name="connsiteX5" fmla="*/ 1316613 w 3040914"/>
              <a:gd name="connsiteY5" fmla="*/ 202087 h 1700799"/>
              <a:gd name="connsiteX6" fmla="*/ 383163 w 3040914"/>
              <a:gd name="connsiteY6" fmla="*/ 691037 h 1700799"/>
              <a:gd name="connsiteX7" fmla="*/ 72013 w 3040914"/>
              <a:gd name="connsiteY7" fmla="*/ 1135537 h 1700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40914" h="1700799">
                <a:moveTo>
                  <a:pt x="72013" y="1135537"/>
                </a:moveTo>
                <a:cubicBezTo>
                  <a:pt x="-71920" y="1386362"/>
                  <a:pt x="-11595" y="1693279"/>
                  <a:pt x="357763" y="1700687"/>
                </a:cubicBezTo>
                <a:cubicBezTo>
                  <a:pt x="727121" y="1708095"/>
                  <a:pt x="1842605" y="1346145"/>
                  <a:pt x="2288163" y="1179987"/>
                </a:cubicBezTo>
                <a:cubicBezTo>
                  <a:pt x="2733721" y="1013829"/>
                  <a:pt x="2976080" y="896354"/>
                  <a:pt x="3031113" y="703737"/>
                </a:cubicBezTo>
                <a:cubicBezTo>
                  <a:pt x="3086146" y="511120"/>
                  <a:pt x="2904113" y="107895"/>
                  <a:pt x="2618363" y="24287"/>
                </a:cubicBezTo>
                <a:cubicBezTo>
                  <a:pt x="2332613" y="-59321"/>
                  <a:pt x="1689146" y="90962"/>
                  <a:pt x="1316613" y="202087"/>
                </a:cubicBezTo>
                <a:cubicBezTo>
                  <a:pt x="944080" y="313212"/>
                  <a:pt x="641396" y="440212"/>
                  <a:pt x="383163" y="691037"/>
                </a:cubicBezTo>
                <a:cubicBezTo>
                  <a:pt x="124930" y="941862"/>
                  <a:pt x="215946" y="884712"/>
                  <a:pt x="72013" y="1135537"/>
                </a:cubicBezTo>
                <a:close/>
              </a:path>
            </a:pathLst>
          </a:custGeom>
          <a:noFill/>
          <a:ln w="762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Left Arrow Callout 16">
            <a:extLst>
              <a:ext uri="{FF2B5EF4-FFF2-40B4-BE49-F238E27FC236}">
                <a16:creationId xmlns:a16="http://schemas.microsoft.com/office/drawing/2014/main" id="{4928C001-0E22-E5B5-A18C-5575936852A4}"/>
              </a:ext>
            </a:extLst>
          </p:cNvPr>
          <p:cNvSpPr/>
          <p:nvPr/>
        </p:nvSpPr>
        <p:spPr>
          <a:xfrm>
            <a:off x="7536425" y="1737547"/>
            <a:ext cx="3408095" cy="79530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9268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Some form of national health insurance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2110CA-5033-902C-11D9-E40156DF8D89}"/>
              </a:ext>
            </a:extLst>
          </p:cNvPr>
          <p:cNvSpPr txBox="1"/>
          <p:nvPr/>
        </p:nvSpPr>
        <p:spPr>
          <a:xfrm>
            <a:off x="6314800" y="1843833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effectLst>
                  <a:glow rad="127000">
                    <a:schemeClr val="bg1"/>
                  </a:glow>
                </a:effectLst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4292818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  <p:bldP spid="32" grpId="0"/>
      <p:bldP spid="34" grpId="0"/>
      <p:bldP spid="14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It’s not just bewildering; </a:t>
            </a:r>
            <a:br>
              <a:rPr lang="en-US" dirty="0"/>
            </a:br>
            <a:r>
              <a:rPr lang="en-US" dirty="0"/>
              <a:t>Our Complexity Is Expensive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-1" y="6016753"/>
            <a:ext cx="8508569" cy="841248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100" dirty="0"/>
              <a:t>Note: “Public” includes benefit costs for </a:t>
            </a:r>
            <a:r>
              <a:rPr lang="en-US" sz="1100" dirty="0" err="1"/>
              <a:t>gvt</a:t>
            </a:r>
            <a:r>
              <a:rPr lang="en-US" sz="1100" dirty="0"/>
              <a:t> employees and tax subsidies for private insurance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100" dirty="0"/>
              <a:t>OECD 2022; NCHS; AJPH 2016;106:449 (updated) and accessed Sept 5 2023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cs typeface="Arial" charset="0"/>
              </a:rPr>
              <a:t>Modified version of slides prepared by Drs. Steffie Woolhandler and David Himmelstein. Originals available at https://</a:t>
            </a:r>
            <a:r>
              <a:rPr lang="en-US" sz="1100" dirty="0" err="1">
                <a:solidFill>
                  <a:schemeClr val="bg1"/>
                </a:solidFill>
                <a:cs typeface="Arial" charset="0"/>
              </a:rPr>
              <a:t>www.citizen.org</a:t>
            </a:r>
            <a:r>
              <a:rPr lang="en-US" sz="1100" dirty="0">
                <a:solidFill>
                  <a:schemeClr val="bg1"/>
                </a:solidFill>
                <a:cs typeface="Arial" charset="0"/>
              </a:rPr>
              <a:t>/article/updated-powerpoint-presentations-on-health-policy-issues-relevant-to-health-care-reform-and-a-national-single-payer-health-system/ (accessed Apr 12 2023)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221540634"/>
              </p:ext>
            </p:extLst>
          </p:nvPr>
        </p:nvGraphicFramePr>
        <p:xfrm>
          <a:off x="3218595" y="1690688"/>
          <a:ext cx="8768965" cy="410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1D0C2CB-1A1E-77F6-89C7-78CAE3B7F002}"/>
              </a:ext>
            </a:extLst>
          </p:cNvPr>
          <p:cNvGrpSpPr/>
          <p:nvPr/>
        </p:nvGrpSpPr>
        <p:grpSpPr>
          <a:xfrm>
            <a:off x="594601" y="2232342"/>
            <a:ext cx="2623994" cy="461665"/>
            <a:chOff x="594601" y="2232342"/>
            <a:chExt cx="2623994" cy="461665"/>
          </a:xfrm>
        </p:grpSpPr>
        <p:sp>
          <p:nvSpPr>
            <p:cNvPr id="8" name="Rectangle 7"/>
            <p:cNvSpPr/>
            <p:nvPr/>
          </p:nvSpPr>
          <p:spPr>
            <a:xfrm>
              <a:off x="594601" y="2326590"/>
              <a:ext cx="273169" cy="273169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BBE7CD0-E8A2-1A41-9E7A-7DAD296C5373}"/>
                </a:ext>
              </a:extLst>
            </p:cNvPr>
            <p:cNvSpPr txBox="1"/>
            <p:nvPr/>
          </p:nvSpPr>
          <p:spPr>
            <a:xfrm>
              <a:off x="838200" y="2232342"/>
              <a:ext cx="23803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Total Spending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06AC749-04B4-2B06-5705-752CA7BE5484}"/>
              </a:ext>
            </a:extLst>
          </p:cNvPr>
          <p:cNvGrpSpPr/>
          <p:nvPr/>
        </p:nvGrpSpPr>
        <p:grpSpPr>
          <a:xfrm>
            <a:off x="594601" y="3438484"/>
            <a:ext cx="2151850" cy="461665"/>
            <a:chOff x="606838" y="3438484"/>
            <a:chExt cx="2151850" cy="461665"/>
          </a:xfrm>
        </p:grpSpPr>
        <p:sp>
          <p:nvSpPr>
            <p:cNvPr id="10" name="Rectangle 9"/>
            <p:cNvSpPr/>
            <p:nvPr/>
          </p:nvSpPr>
          <p:spPr>
            <a:xfrm>
              <a:off x="606838" y="3532732"/>
              <a:ext cx="273169" cy="2731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2E6E04B-3E4B-2E49-B1DC-D40D7065B486}"/>
                </a:ext>
              </a:extLst>
            </p:cNvPr>
            <p:cNvSpPr txBox="1"/>
            <p:nvPr/>
          </p:nvSpPr>
          <p:spPr>
            <a:xfrm>
              <a:off x="822132" y="3438484"/>
              <a:ext cx="19365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USA Private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DFF4B89-8776-E5FC-EA5E-EE5346C5CAD2}"/>
              </a:ext>
            </a:extLst>
          </p:cNvPr>
          <p:cNvGrpSpPr/>
          <p:nvPr/>
        </p:nvGrpSpPr>
        <p:grpSpPr>
          <a:xfrm>
            <a:off x="594601" y="2835413"/>
            <a:ext cx="2062120" cy="461665"/>
            <a:chOff x="606838" y="2817597"/>
            <a:chExt cx="2062120" cy="46166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AF28D52-9873-FA48-A76E-FFA6CBDD95E7}"/>
                </a:ext>
              </a:extLst>
            </p:cNvPr>
            <p:cNvSpPr txBox="1"/>
            <p:nvPr/>
          </p:nvSpPr>
          <p:spPr>
            <a:xfrm>
              <a:off x="838200" y="2817597"/>
              <a:ext cx="18307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</a:rPr>
                <a:t>USA Public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45741A6-5033-1140-B8E8-79B4914DAC9D}"/>
                </a:ext>
              </a:extLst>
            </p:cNvPr>
            <p:cNvSpPr/>
            <p:nvPr/>
          </p:nvSpPr>
          <p:spPr>
            <a:xfrm>
              <a:off x="606838" y="2911845"/>
              <a:ext cx="273169" cy="2731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F8C0B74-3D5D-32CE-8EB2-CE5FB9719B8E}"/>
              </a:ext>
            </a:extLst>
          </p:cNvPr>
          <p:cNvSpPr/>
          <p:nvPr/>
        </p:nvSpPr>
        <p:spPr>
          <a:xfrm>
            <a:off x="4571997" y="5186292"/>
            <a:ext cx="6645900" cy="320770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$12,553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15C1DA-B01D-0387-1ED1-8E0CE88B1C99}"/>
              </a:ext>
            </a:extLst>
          </p:cNvPr>
          <p:cNvSpPr txBox="1"/>
          <p:nvPr/>
        </p:nvSpPr>
        <p:spPr>
          <a:xfrm>
            <a:off x="4395217" y="5555088"/>
            <a:ext cx="6910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dirty="0">
                <a:solidFill>
                  <a:schemeClr val="bg1"/>
                </a:solidFill>
              </a:rPr>
              <a:t>Annual $ per capita (2022 data, current PPPs)</a:t>
            </a:r>
          </a:p>
        </p:txBody>
      </p:sp>
    </p:spTree>
    <p:extLst>
      <p:ext uri="{BB962C8B-B14F-4D97-AF65-F5344CB8AC3E}">
        <p14:creationId xmlns:p14="http://schemas.microsoft.com/office/powerpoint/2010/main" val="82867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5" grpId="0" animBg="1"/>
      <p:bldP spid="5" grpId="1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39399" y="1724781"/>
          <a:ext cx="9968256" cy="358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8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Medicare Means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6016753"/>
            <a:ext cx="6069330" cy="84124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latin typeface="Franklin Gothic Book"/>
                <a:cs typeface="Franklin Gothic Book"/>
              </a:rPr>
              <a:t>Institute of Medicine. Shorter Lives, Poorer Health.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latin typeface="Franklin Gothic Book"/>
                <a:cs typeface="Franklin Gothic Book"/>
              </a:rPr>
              <a:t>Fig 1-9: Ranking of US mortality rates by age group among 17 peer countries, 2006-2008. 2013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latin typeface="Franklin Gothic Book"/>
                <a:cs typeface="Franklin Gothic Book"/>
              </a:rPr>
              <a:t>Peer nations are Australia, Austria, Canada, Denmark, Finland, France, Germany, Italy, Japan, Norway, Portugal, Spain, Sweden, Switzerland, Netherlands, United Kingdom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747" y="2437021"/>
            <a:ext cx="9380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USA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Rank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2645" y="1547407"/>
          <a:ext cx="1032918" cy="400807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32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5342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385543" y="5290678"/>
          <a:ext cx="10307346" cy="9250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0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0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9082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925089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0-1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1-4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5-9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10-14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15-19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20-24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25-29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30-34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35-39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40-44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45-49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50-54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55-59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60-64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65-69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70-74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75-79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80-84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85-89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90-94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solidFill>
                            <a:schemeClr val="bg1"/>
                          </a:solidFill>
                          <a:latin typeface="+mn-lt"/>
                          <a:cs typeface="Franklin Gothic Book"/>
                        </a:rPr>
                        <a:t>95-99</a:t>
                      </a: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631772" y="6106617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Age</a:t>
            </a:r>
          </a:p>
        </p:txBody>
      </p:sp>
      <p:sp>
        <p:nvSpPr>
          <p:cNvPr id="14" name="Freeform 13"/>
          <p:cNvSpPr/>
          <p:nvPr/>
        </p:nvSpPr>
        <p:spPr>
          <a:xfrm>
            <a:off x="1650433" y="4807555"/>
            <a:ext cx="6757133" cy="462226"/>
          </a:xfrm>
          <a:custGeom>
            <a:avLst/>
            <a:gdLst>
              <a:gd name="connsiteX0" fmla="*/ 0 w 7755467"/>
              <a:gd name="connsiteY0" fmla="*/ 3251200 h 3259667"/>
              <a:gd name="connsiteX1" fmla="*/ 3488267 w 7755467"/>
              <a:gd name="connsiteY1" fmla="*/ 3259667 h 3259667"/>
              <a:gd name="connsiteX2" fmla="*/ 3894667 w 7755467"/>
              <a:gd name="connsiteY2" fmla="*/ 3022600 h 3259667"/>
              <a:gd name="connsiteX3" fmla="*/ 4250267 w 7755467"/>
              <a:gd name="connsiteY3" fmla="*/ 3251200 h 3259667"/>
              <a:gd name="connsiteX4" fmla="*/ 5046133 w 7755467"/>
              <a:gd name="connsiteY4" fmla="*/ 2802467 h 3259667"/>
              <a:gd name="connsiteX5" fmla="*/ 5427133 w 7755467"/>
              <a:gd name="connsiteY5" fmla="*/ 3056467 h 3259667"/>
              <a:gd name="connsiteX6" fmla="*/ 5825067 w 7755467"/>
              <a:gd name="connsiteY6" fmla="*/ 2827867 h 3259667"/>
              <a:gd name="connsiteX7" fmla="*/ 6214533 w 7755467"/>
              <a:gd name="connsiteY7" fmla="*/ 1701800 h 3259667"/>
              <a:gd name="connsiteX8" fmla="*/ 6595533 w 7755467"/>
              <a:gd name="connsiteY8" fmla="*/ 855134 h 3259667"/>
              <a:gd name="connsiteX9" fmla="*/ 6993467 w 7755467"/>
              <a:gd name="connsiteY9" fmla="*/ 203200 h 3259667"/>
              <a:gd name="connsiteX10" fmla="*/ 7391400 w 7755467"/>
              <a:gd name="connsiteY10" fmla="*/ 203200 h 3259667"/>
              <a:gd name="connsiteX11" fmla="*/ 7755467 w 7755467"/>
              <a:gd name="connsiteY11" fmla="*/ 0 h 3259667"/>
              <a:gd name="connsiteX0" fmla="*/ 0 w 7814734"/>
              <a:gd name="connsiteY0" fmla="*/ 3302000 h 3310467"/>
              <a:gd name="connsiteX1" fmla="*/ 3488267 w 7814734"/>
              <a:gd name="connsiteY1" fmla="*/ 3310467 h 3310467"/>
              <a:gd name="connsiteX2" fmla="*/ 3894667 w 7814734"/>
              <a:gd name="connsiteY2" fmla="*/ 3073400 h 3310467"/>
              <a:gd name="connsiteX3" fmla="*/ 4250267 w 7814734"/>
              <a:gd name="connsiteY3" fmla="*/ 3302000 h 3310467"/>
              <a:gd name="connsiteX4" fmla="*/ 5046133 w 7814734"/>
              <a:gd name="connsiteY4" fmla="*/ 2853267 h 3310467"/>
              <a:gd name="connsiteX5" fmla="*/ 5427133 w 7814734"/>
              <a:gd name="connsiteY5" fmla="*/ 3107267 h 3310467"/>
              <a:gd name="connsiteX6" fmla="*/ 5825067 w 7814734"/>
              <a:gd name="connsiteY6" fmla="*/ 2878667 h 3310467"/>
              <a:gd name="connsiteX7" fmla="*/ 6214533 w 7814734"/>
              <a:gd name="connsiteY7" fmla="*/ 1752600 h 3310467"/>
              <a:gd name="connsiteX8" fmla="*/ 6595533 w 7814734"/>
              <a:gd name="connsiteY8" fmla="*/ 905934 h 3310467"/>
              <a:gd name="connsiteX9" fmla="*/ 6993467 w 7814734"/>
              <a:gd name="connsiteY9" fmla="*/ 254000 h 3310467"/>
              <a:gd name="connsiteX10" fmla="*/ 7391400 w 7814734"/>
              <a:gd name="connsiteY10" fmla="*/ 254000 h 3310467"/>
              <a:gd name="connsiteX11" fmla="*/ 7814734 w 7814734"/>
              <a:gd name="connsiteY11" fmla="*/ 0 h 3310467"/>
              <a:gd name="connsiteX0" fmla="*/ 0 w 7391400"/>
              <a:gd name="connsiteY0" fmla="*/ 3048000 h 3056467"/>
              <a:gd name="connsiteX1" fmla="*/ 3488267 w 7391400"/>
              <a:gd name="connsiteY1" fmla="*/ 3056467 h 3056467"/>
              <a:gd name="connsiteX2" fmla="*/ 3894667 w 7391400"/>
              <a:gd name="connsiteY2" fmla="*/ 2819400 h 3056467"/>
              <a:gd name="connsiteX3" fmla="*/ 4250267 w 7391400"/>
              <a:gd name="connsiteY3" fmla="*/ 3048000 h 3056467"/>
              <a:gd name="connsiteX4" fmla="*/ 5046133 w 7391400"/>
              <a:gd name="connsiteY4" fmla="*/ 2599267 h 3056467"/>
              <a:gd name="connsiteX5" fmla="*/ 5427133 w 7391400"/>
              <a:gd name="connsiteY5" fmla="*/ 2853267 h 3056467"/>
              <a:gd name="connsiteX6" fmla="*/ 5825067 w 7391400"/>
              <a:gd name="connsiteY6" fmla="*/ 2624667 h 3056467"/>
              <a:gd name="connsiteX7" fmla="*/ 6214533 w 7391400"/>
              <a:gd name="connsiteY7" fmla="*/ 1498600 h 3056467"/>
              <a:gd name="connsiteX8" fmla="*/ 6595533 w 7391400"/>
              <a:gd name="connsiteY8" fmla="*/ 651934 h 3056467"/>
              <a:gd name="connsiteX9" fmla="*/ 6993467 w 7391400"/>
              <a:gd name="connsiteY9" fmla="*/ 0 h 3056467"/>
              <a:gd name="connsiteX10" fmla="*/ 7391400 w 7391400"/>
              <a:gd name="connsiteY10" fmla="*/ 0 h 3056467"/>
              <a:gd name="connsiteX0" fmla="*/ 0 w 6993467"/>
              <a:gd name="connsiteY0" fmla="*/ 3048000 h 3056467"/>
              <a:gd name="connsiteX1" fmla="*/ 3488267 w 6993467"/>
              <a:gd name="connsiteY1" fmla="*/ 3056467 h 3056467"/>
              <a:gd name="connsiteX2" fmla="*/ 3894667 w 6993467"/>
              <a:gd name="connsiteY2" fmla="*/ 2819400 h 3056467"/>
              <a:gd name="connsiteX3" fmla="*/ 4250267 w 6993467"/>
              <a:gd name="connsiteY3" fmla="*/ 3048000 h 3056467"/>
              <a:gd name="connsiteX4" fmla="*/ 5046133 w 6993467"/>
              <a:gd name="connsiteY4" fmla="*/ 2599267 h 3056467"/>
              <a:gd name="connsiteX5" fmla="*/ 5427133 w 6993467"/>
              <a:gd name="connsiteY5" fmla="*/ 2853267 h 3056467"/>
              <a:gd name="connsiteX6" fmla="*/ 5825067 w 6993467"/>
              <a:gd name="connsiteY6" fmla="*/ 2624667 h 3056467"/>
              <a:gd name="connsiteX7" fmla="*/ 6214533 w 6993467"/>
              <a:gd name="connsiteY7" fmla="*/ 1498600 h 3056467"/>
              <a:gd name="connsiteX8" fmla="*/ 6595533 w 6993467"/>
              <a:gd name="connsiteY8" fmla="*/ 651934 h 3056467"/>
              <a:gd name="connsiteX9" fmla="*/ 6993467 w 6993467"/>
              <a:gd name="connsiteY9" fmla="*/ 0 h 3056467"/>
              <a:gd name="connsiteX0" fmla="*/ 0 w 6595533"/>
              <a:gd name="connsiteY0" fmla="*/ 2396066 h 2404533"/>
              <a:gd name="connsiteX1" fmla="*/ 3488267 w 6595533"/>
              <a:gd name="connsiteY1" fmla="*/ 2404533 h 2404533"/>
              <a:gd name="connsiteX2" fmla="*/ 3894667 w 6595533"/>
              <a:gd name="connsiteY2" fmla="*/ 2167466 h 2404533"/>
              <a:gd name="connsiteX3" fmla="*/ 4250267 w 6595533"/>
              <a:gd name="connsiteY3" fmla="*/ 2396066 h 2404533"/>
              <a:gd name="connsiteX4" fmla="*/ 5046133 w 6595533"/>
              <a:gd name="connsiteY4" fmla="*/ 1947333 h 2404533"/>
              <a:gd name="connsiteX5" fmla="*/ 5427133 w 6595533"/>
              <a:gd name="connsiteY5" fmla="*/ 2201333 h 2404533"/>
              <a:gd name="connsiteX6" fmla="*/ 5825067 w 6595533"/>
              <a:gd name="connsiteY6" fmla="*/ 1972733 h 2404533"/>
              <a:gd name="connsiteX7" fmla="*/ 6214533 w 6595533"/>
              <a:gd name="connsiteY7" fmla="*/ 846666 h 2404533"/>
              <a:gd name="connsiteX8" fmla="*/ 6595533 w 6595533"/>
              <a:gd name="connsiteY8" fmla="*/ 0 h 2404533"/>
              <a:gd name="connsiteX0" fmla="*/ 0 w 6214533"/>
              <a:gd name="connsiteY0" fmla="*/ 1549400 h 1557867"/>
              <a:gd name="connsiteX1" fmla="*/ 3488267 w 6214533"/>
              <a:gd name="connsiteY1" fmla="*/ 1557867 h 1557867"/>
              <a:gd name="connsiteX2" fmla="*/ 3894667 w 6214533"/>
              <a:gd name="connsiteY2" fmla="*/ 1320800 h 1557867"/>
              <a:gd name="connsiteX3" fmla="*/ 4250267 w 6214533"/>
              <a:gd name="connsiteY3" fmla="*/ 1549400 h 1557867"/>
              <a:gd name="connsiteX4" fmla="*/ 5046133 w 6214533"/>
              <a:gd name="connsiteY4" fmla="*/ 1100667 h 1557867"/>
              <a:gd name="connsiteX5" fmla="*/ 5427133 w 6214533"/>
              <a:gd name="connsiteY5" fmla="*/ 1354667 h 1557867"/>
              <a:gd name="connsiteX6" fmla="*/ 5825067 w 6214533"/>
              <a:gd name="connsiteY6" fmla="*/ 1126067 h 1557867"/>
              <a:gd name="connsiteX7" fmla="*/ 6214533 w 6214533"/>
              <a:gd name="connsiteY7" fmla="*/ 0 h 1557867"/>
              <a:gd name="connsiteX0" fmla="*/ 0 w 5825067"/>
              <a:gd name="connsiteY0" fmla="*/ 448733 h 457200"/>
              <a:gd name="connsiteX1" fmla="*/ 3488267 w 5825067"/>
              <a:gd name="connsiteY1" fmla="*/ 457200 h 457200"/>
              <a:gd name="connsiteX2" fmla="*/ 3894667 w 5825067"/>
              <a:gd name="connsiteY2" fmla="*/ 220133 h 457200"/>
              <a:gd name="connsiteX3" fmla="*/ 4250267 w 5825067"/>
              <a:gd name="connsiteY3" fmla="*/ 448733 h 457200"/>
              <a:gd name="connsiteX4" fmla="*/ 5046133 w 5825067"/>
              <a:gd name="connsiteY4" fmla="*/ 0 h 457200"/>
              <a:gd name="connsiteX5" fmla="*/ 5427133 w 5825067"/>
              <a:gd name="connsiteY5" fmla="*/ 254000 h 457200"/>
              <a:gd name="connsiteX6" fmla="*/ 5825067 w 5825067"/>
              <a:gd name="connsiteY6" fmla="*/ 25400 h 457200"/>
              <a:gd name="connsiteX0" fmla="*/ 0 w 5427133"/>
              <a:gd name="connsiteY0" fmla="*/ 448733 h 457200"/>
              <a:gd name="connsiteX1" fmla="*/ 3488267 w 5427133"/>
              <a:gd name="connsiteY1" fmla="*/ 457200 h 457200"/>
              <a:gd name="connsiteX2" fmla="*/ 3894667 w 5427133"/>
              <a:gd name="connsiteY2" fmla="*/ 220133 h 457200"/>
              <a:gd name="connsiteX3" fmla="*/ 4250267 w 5427133"/>
              <a:gd name="connsiteY3" fmla="*/ 448733 h 457200"/>
              <a:gd name="connsiteX4" fmla="*/ 5046133 w 5427133"/>
              <a:gd name="connsiteY4" fmla="*/ 0 h 457200"/>
              <a:gd name="connsiteX5" fmla="*/ 5427133 w 5427133"/>
              <a:gd name="connsiteY5" fmla="*/ 2540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27133" h="457200">
                <a:moveTo>
                  <a:pt x="0" y="448733"/>
                </a:moveTo>
                <a:lnTo>
                  <a:pt x="3488267" y="457200"/>
                </a:lnTo>
                <a:lnTo>
                  <a:pt x="3894667" y="220133"/>
                </a:lnTo>
                <a:lnTo>
                  <a:pt x="4250267" y="448733"/>
                </a:lnTo>
                <a:lnTo>
                  <a:pt x="5046133" y="0"/>
                </a:lnTo>
                <a:lnTo>
                  <a:pt x="5427133" y="254000"/>
                </a:lnTo>
              </a:path>
            </a:pathLst>
          </a:custGeom>
          <a:ln w="76200" cmpd="sng">
            <a:solidFill>
              <a:schemeClr val="accent2"/>
            </a:solidFill>
          </a:ln>
          <a:effectLst>
            <a:glow rad="50800">
              <a:schemeClr val="bg1"/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53" y="4273868"/>
            <a:ext cx="800219" cy="461665"/>
          </a:xfrm>
          <a:prstGeom prst="rect">
            <a:avLst/>
          </a:prstGeom>
          <a:solidFill>
            <a:schemeClr val="accent2"/>
          </a:solidFill>
          <a:ln w="9525" cmpd="sng">
            <a:solidFill>
              <a:srgbClr val="EBF1DD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4953" y="3703656"/>
            <a:ext cx="1290033" cy="461665"/>
          </a:xfrm>
          <a:prstGeom prst="rect">
            <a:avLst/>
          </a:prstGeom>
          <a:solidFill>
            <a:schemeClr val="accent1"/>
          </a:solidFill>
          <a:ln w="9525" cmpd="sng">
            <a:solidFill>
              <a:srgbClr val="EBF1DD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Women</a:t>
            </a:r>
          </a:p>
        </p:txBody>
      </p:sp>
      <p:sp>
        <p:nvSpPr>
          <p:cNvPr id="4" name="Down Arrow Callout 3"/>
          <p:cNvSpPr/>
          <p:nvPr/>
        </p:nvSpPr>
        <p:spPr>
          <a:xfrm>
            <a:off x="7764670" y="2855336"/>
            <a:ext cx="1467317" cy="1977896"/>
          </a:xfrm>
          <a:prstGeom prst="downArrowCallout">
            <a:avLst>
              <a:gd name="adj1" fmla="val 12253"/>
              <a:gd name="adj2" fmla="val 12961"/>
              <a:gd name="adj3" fmla="val 17918"/>
              <a:gd name="adj4" fmla="val 29778"/>
            </a:avLst>
          </a:prstGeom>
          <a:solidFill>
            <a:schemeClr val="accent1"/>
          </a:solidFill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Franklin Gothic Medium" charset="0"/>
                <a:cs typeface="Franklin Gothic Medium" charset="0"/>
              </a:rPr>
              <a:t>Age 65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8199" y="921247"/>
            <a:ext cx="56235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FFFF00"/>
                </a:solidFill>
              </a:rPr>
              <a:t>Healthier Americans</a:t>
            </a:r>
          </a:p>
        </p:txBody>
      </p:sp>
      <p:sp>
        <p:nvSpPr>
          <p:cNvPr id="20" name="Freeform 19"/>
          <p:cNvSpPr/>
          <p:nvPr/>
        </p:nvSpPr>
        <p:spPr>
          <a:xfrm>
            <a:off x="8407567" y="1922920"/>
            <a:ext cx="2972719" cy="3141425"/>
          </a:xfrm>
          <a:custGeom>
            <a:avLst/>
            <a:gdLst>
              <a:gd name="connsiteX0" fmla="*/ 0 w 7755467"/>
              <a:gd name="connsiteY0" fmla="*/ 3251200 h 3259667"/>
              <a:gd name="connsiteX1" fmla="*/ 3488267 w 7755467"/>
              <a:gd name="connsiteY1" fmla="*/ 3259667 h 3259667"/>
              <a:gd name="connsiteX2" fmla="*/ 3894667 w 7755467"/>
              <a:gd name="connsiteY2" fmla="*/ 3022600 h 3259667"/>
              <a:gd name="connsiteX3" fmla="*/ 4250267 w 7755467"/>
              <a:gd name="connsiteY3" fmla="*/ 3251200 h 3259667"/>
              <a:gd name="connsiteX4" fmla="*/ 5046133 w 7755467"/>
              <a:gd name="connsiteY4" fmla="*/ 2802467 h 3259667"/>
              <a:gd name="connsiteX5" fmla="*/ 5427133 w 7755467"/>
              <a:gd name="connsiteY5" fmla="*/ 3056467 h 3259667"/>
              <a:gd name="connsiteX6" fmla="*/ 5825067 w 7755467"/>
              <a:gd name="connsiteY6" fmla="*/ 2827867 h 3259667"/>
              <a:gd name="connsiteX7" fmla="*/ 6214533 w 7755467"/>
              <a:gd name="connsiteY7" fmla="*/ 1701800 h 3259667"/>
              <a:gd name="connsiteX8" fmla="*/ 6595533 w 7755467"/>
              <a:gd name="connsiteY8" fmla="*/ 855134 h 3259667"/>
              <a:gd name="connsiteX9" fmla="*/ 6993467 w 7755467"/>
              <a:gd name="connsiteY9" fmla="*/ 203200 h 3259667"/>
              <a:gd name="connsiteX10" fmla="*/ 7391400 w 7755467"/>
              <a:gd name="connsiteY10" fmla="*/ 203200 h 3259667"/>
              <a:gd name="connsiteX11" fmla="*/ 7755467 w 7755467"/>
              <a:gd name="connsiteY11" fmla="*/ 0 h 3259667"/>
              <a:gd name="connsiteX0" fmla="*/ 0 w 7814734"/>
              <a:gd name="connsiteY0" fmla="*/ 3302000 h 3310467"/>
              <a:gd name="connsiteX1" fmla="*/ 3488267 w 7814734"/>
              <a:gd name="connsiteY1" fmla="*/ 3310467 h 3310467"/>
              <a:gd name="connsiteX2" fmla="*/ 3894667 w 7814734"/>
              <a:gd name="connsiteY2" fmla="*/ 3073400 h 3310467"/>
              <a:gd name="connsiteX3" fmla="*/ 4250267 w 7814734"/>
              <a:gd name="connsiteY3" fmla="*/ 3302000 h 3310467"/>
              <a:gd name="connsiteX4" fmla="*/ 5046133 w 7814734"/>
              <a:gd name="connsiteY4" fmla="*/ 2853267 h 3310467"/>
              <a:gd name="connsiteX5" fmla="*/ 5427133 w 7814734"/>
              <a:gd name="connsiteY5" fmla="*/ 3107267 h 3310467"/>
              <a:gd name="connsiteX6" fmla="*/ 5825067 w 7814734"/>
              <a:gd name="connsiteY6" fmla="*/ 2878667 h 3310467"/>
              <a:gd name="connsiteX7" fmla="*/ 6214533 w 7814734"/>
              <a:gd name="connsiteY7" fmla="*/ 1752600 h 3310467"/>
              <a:gd name="connsiteX8" fmla="*/ 6595533 w 7814734"/>
              <a:gd name="connsiteY8" fmla="*/ 905934 h 3310467"/>
              <a:gd name="connsiteX9" fmla="*/ 6993467 w 7814734"/>
              <a:gd name="connsiteY9" fmla="*/ 254000 h 3310467"/>
              <a:gd name="connsiteX10" fmla="*/ 7391400 w 7814734"/>
              <a:gd name="connsiteY10" fmla="*/ 254000 h 3310467"/>
              <a:gd name="connsiteX11" fmla="*/ 7814734 w 7814734"/>
              <a:gd name="connsiteY11" fmla="*/ 0 h 3310467"/>
              <a:gd name="connsiteX0" fmla="*/ 0 w 4326467"/>
              <a:gd name="connsiteY0" fmla="*/ 3310467 h 3310467"/>
              <a:gd name="connsiteX1" fmla="*/ 406400 w 4326467"/>
              <a:gd name="connsiteY1" fmla="*/ 3073400 h 3310467"/>
              <a:gd name="connsiteX2" fmla="*/ 762000 w 4326467"/>
              <a:gd name="connsiteY2" fmla="*/ 3302000 h 3310467"/>
              <a:gd name="connsiteX3" fmla="*/ 1557866 w 4326467"/>
              <a:gd name="connsiteY3" fmla="*/ 2853267 h 3310467"/>
              <a:gd name="connsiteX4" fmla="*/ 1938866 w 4326467"/>
              <a:gd name="connsiteY4" fmla="*/ 3107267 h 3310467"/>
              <a:gd name="connsiteX5" fmla="*/ 2336800 w 4326467"/>
              <a:gd name="connsiteY5" fmla="*/ 2878667 h 3310467"/>
              <a:gd name="connsiteX6" fmla="*/ 2726266 w 4326467"/>
              <a:gd name="connsiteY6" fmla="*/ 1752600 h 3310467"/>
              <a:gd name="connsiteX7" fmla="*/ 3107266 w 4326467"/>
              <a:gd name="connsiteY7" fmla="*/ 905934 h 3310467"/>
              <a:gd name="connsiteX8" fmla="*/ 3505200 w 4326467"/>
              <a:gd name="connsiteY8" fmla="*/ 254000 h 3310467"/>
              <a:gd name="connsiteX9" fmla="*/ 3903133 w 4326467"/>
              <a:gd name="connsiteY9" fmla="*/ 254000 h 3310467"/>
              <a:gd name="connsiteX10" fmla="*/ 4326467 w 4326467"/>
              <a:gd name="connsiteY10" fmla="*/ 0 h 3310467"/>
              <a:gd name="connsiteX0" fmla="*/ 0 w 3920067"/>
              <a:gd name="connsiteY0" fmla="*/ 3073400 h 3302000"/>
              <a:gd name="connsiteX1" fmla="*/ 355600 w 3920067"/>
              <a:gd name="connsiteY1" fmla="*/ 3302000 h 3302000"/>
              <a:gd name="connsiteX2" fmla="*/ 1151466 w 3920067"/>
              <a:gd name="connsiteY2" fmla="*/ 2853267 h 3302000"/>
              <a:gd name="connsiteX3" fmla="*/ 1532466 w 3920067"/>
              <a:gd name="connsiteY3" fmla="*/ 3107267 h 3302000"/>
              <a:gd name="connsiteX4" fmla="*/ 1930400 w 3920067"/>
              <a:gd name="connsiteY4" fmla="*/ 2878667 h 3302000"/>
              <a:gd name="connsiteX5" fmla="*/ 2319866 w 3920067"/>
              <a:gd name="connsiteY5" fmla="*/ 1752600 h 3302000"/>
              <a:gd name="connsiteX6" fmla="*/ 2700866 w 3920067"/>
              <a:gd name="connsiteY6" fmla="*/ 905934 h 3302000"/>
              <a:gd name="connsiteX7" fmla="*/ 3098800 w 3920067"/>
              <a:gd name="connsiteY7" fmla="*/ 254000 h 3302000"/>
              <a:gd name="connsiteX8" fmla="*/ 3496733 w 3920067"/>
              <a:gd name="connsiteY8" fmla="*/ 254000 h 3302000"/>
              <a:gd name="connsiteX9" fmla="*/ 3920067 w 3920067"/>
              <a:gd name="connsiteY9" fmla="*/ 0 h 3302000"/>
              <a:gd name="connsiteX0" fmla="*/ 0 w 3564467"/>
              <a:gd name="connsiteY0" fmla="*/ 3302000 h 3302000"/>
              <a:gd name="connsiteX1" fmla="*/ 795866 w 3564467"/>
              <a:gd name="connsiteY1" fmla="*/ 2853267 h 3302000"/>
              <a:gd name="connsiteX2" fmla="*/ 1176866 w 3564467"/>
              <a:gd name="connsiteY2" fmla="*/ 3107267 h 3302000"/>
              <a:gd name="connsiteX3" fmla="*/ 1574800 w 3564467"/>
              <a:gd name="connsiteY3" fmla="*/ 2878667 h 3302000"/>
              <a:gd name="connsiteX4" fmla="*/ 1964266 w 3564467"/>
              <a:gd name="connsiteY4" fmla="*/ 1752600 h 3302000"/>
              <a:gd name="connsiteX5" fmla="*/ 2345266 w 3564467"/>
              <a:gd name="connsiteY5" fmla="*/ 905934 h 3302000"/>
              <a:gd name="connsiteX6" fmla="*/ 2743200 w 3564467"/>
              <a:gd name="connsiteY6" fmla="*/ 254000 h 3302000"/>
              <a:gd name="connsiteX7" fmla="*/ 3141133 w 3564467"/>
              <a:gd name="connsiteY7" fmla="*/ 254000 h 3302000"/>
              <a:gd name="connsiteX8" fmla="*/ 3564467 w 3564467"/>
              <a:gd name="connsiteY8" fmla="*/ 0 h 3302000"/>
              <a:gd name="connsiteX0" fmla="*/ 0 w 2768601"/>
              <a:gd name="connsiteY0" fmla="*/ 2853267 h 3107267"/>
              <a:gd name="connsiteX1" fmla="*/ 381000 w 2768601"/>
              <a:gd name="connsiteY1" fmla="*/ 3107267 h 3107267"/>
              <a:gd name="connsiteX2" fmla="*/ 778934 w 2768601"/>
              <a:gd name="connsiteY2" fmla="*/ 2878667 h 3107267"/>
              <a:gd name="connsiteX3" fmla="*/ 1168400 w 2768601"/>
              <a:gd name="connsiteY3" fmla="*/ 1752600 h 3107267"/>
              <a:gd name="connsiteX4" fmla="*/ 1549400 w 2768601"/>
              <a:gd name="connsiteY4" fmla="*/ 905934 h 3107267"/>
              <a:gd name="connsiteX5" fmla="*/ 1947334 w 2768601"/>
              <a:gd name="connsiteY5" fmla="*/ 254000 h 3107267"/>
              <a:gd name="connsiteX6" fmla="*/ 2345267 w 2768601"/>
              <a:gd name="connsiteY6" fmla="*/ 254000 h 3107267"/>
              <a:gd name="connsiteX7" fmla="*/ 2768601 w 2768601"/>
              <a:gd name="connsiteY7" fmla="*/ 0 h 3107267"/>
              <a:gd name="connsiteX0" fmla="*/ 0 w 2387601"/>
              <a:gd name="connsiteY0" fmla="*/ 3107267 h 3107267"/>
              <a:gd name="connsiteX1" fmla="*/ 397934 w 2387601"/>
              <a:gd name="connsiteY1" fmla="*/ 2878667 h 3107267"/>
              <a:gd name="connsiteX2" fmla="*/ 787400 w 2387601"/>
              <a:gd name="connsiteY2" fmla="*/ 1752600 h 3107267"/>
              <a:gd name="connsiteX3" fmla="*/ 1168400 w 2387601"/>
              <a:gd name="connsiteY3" fmla="*/ 905934 h 3107267"/>
              <a:gd name="connsiteX4" fmla="*/ 1566334 w 2387601"/>
              <a:gd name="connsiteY4" fmla="*/ 254000 h 3107267"/>
              <a:gd name="connsiteX5" fmla="*/ 1964267 w 2387601"/>
              <a:gd name="connsiteY5" fmla="*/ 254000 h 3107267"/>
              <a:gd name="connsiteX6" fmla="*/ 2387601 w 2387601"/>
              <a:gd name="connsiteY6" fmla="*/ 0 h 3107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7601" h="3107267">
                <a:moveTo>
                  <a:pt x="0" y="3107267"/>
                </a:moveTo>
                <a:lnTo>
                  <a:pt x="397934" y="2878667"/>
                </a:lnTo>
                <a:lnTo>
                  <a:pt x="787400" y="1752600"/>
                </a:lnTo>
                <a:lnTo>
                  <a:pt x="1168400" y="905934"/>
                </a:lnTo>
                <a:lnTo>
                  <a:pt x="1566334" y="254000"/>
                </a:lnTo>
                <a:lnTo>
                  <a:pt x="1964267" y="254000"/>
                </a:lnTo>
                <a:lnTo>
                  <a:pt x="2387601" y="0"/>
                </a:lnTo>
              </a:path>
            </a:pathLst>
          </a:custGeom>
          <a:ln w="76200" cmpd="sng">
            <a:solidFill>
              <a:schemeClr val="accent2"/>
            </a:solidFill>
          </a:ln>
          <a:effectLst>
            <a:glow rad="50800">
              <a:schemeClr val="bg1"/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1634488" y="5030199"/>
            <a:ext cx="6854287" cy="231113"/>
          </a:xfrm>
          <a:custGeom>
            <a:avLst/>
            <a:gdLst>
              <a:gd name="connsiteX0" fmla="*/ 0 w 7806266"/>
              <a:gd name="connsiteY0" fmla="*/ 3285066 h 3285066"/>
              <a:gd name="connsiteX1" fmla="*/ 423333 w 7806266"/>
              <a:gd name="connsiteY1" fmla="*/ 3268133 h 3285066"/>
              <a:gd name="connsiteX2" fmla="*/ 795866 w 7806266"/>
              <a:gd name="connsiteY2" fmla="*/ 3081866 h 3285066"/>
              <a:gd name="connsiteX3" fmla="*/ 1185333 w 7806266"/>
              <a:gd name="connsiteY3" fmla="*/ 3073400 h 3285066"/>
              <a:gd name="connsiteX4" fmla="*/ 1532466 w 7806266"/>
              <a:gd name="connsiteY4" fmla="*/ 3276600 h 3285066"/>
              <a:gd name="connsiteX5" fmla="*/ 4241800 w 7806266"/>
              <a:gd name="connsiteY5" fmla="*/ 3285066 h 3285066"/>
              <a:gd name="connsiteX6" fmla="*/ 4699000 w 7806266"/>
              <a:gd name="connsiteY6" fmla="*/ 3056466 h 3285066"/>
              <a:gd name="connsiteX7" fmla="*/ 5791200 w 7806266"/>
              <a:gd name="connsiteY7" fmla="*/ 3064933 h 3285066"/>
              <a:gd name="connsiteX8" fmla="*/ 6180666 w 7806266"/>
              <a:gd name="connsiteY8" fmla="*/ 2870200 h 3285066"/>
              <a:gd name="connsiteX9" fmla="*/ 7001933 w 7806266"/>
              <a:gd name="connsiteY9" fmla="*/ 694266 h 3285066"/>
              <a:gd name="connsiteX10" fmla="*/ 7382933 w 7806266"/>
              <a:gd name="connsiteY10" fmla="*/ 457200 h 3285066"/>
              <a:gd name="connsiteX11" fmla="*/ 7806266 w 7806266"/>
              <a:gd name="connsiteY11" fmla="*/ 0 h 3285066"/>
              <a:gd name="connsiteX0" fmla="*/ 0 w 7806266"/>
              <a:gd name="connsiteY0" fmla="*/ 3285066 h 3285066"/>
              <a:gd name="connsiteX1" fmla="*/ 423333 w 7806266"/>
              <a:gd name="connsiteY1" fmla="*/ 3268133 h 3285066"/>
              <a:gd name="connsiteX2" fmla="*/ 795866 w 7806266"/>
              <a:gd name="connsiteY2" fmla="*/ 3081866 h 3285066"/>
              <a:gd name="connsiteX3" fmla="*/ 1185333 w 7806266"/>
              <a:gd name="connsiteY3" fmla="*/ 3073400 h 3285066"/>
              <a:gd name="connsiteX4" fmla="*/ 1532466 w 7806266"/>
              <a:gd name="connsiteY4" fmla="*/ 3276600 h 3285066"/>
              <a:gd name="connsiteX5" fmla="*/ 4241800 w 7806266"/>
              <a:gd name="connsiteY5" fmla="*/ 3285066 h 3285066"/>
              <a:gd name="connsiteX6" fmla="*/ 4699000 w 7806266"/>
              <a:gd name="connsiteY6" fmla="*/ 3056466 h 3285066"/>
              <a:gd name="connsiteX7" fmla="*/ 5791200 w 7806266"/>
              <a:gd name="connsiteY7" fmla="*/ 3064933 h 3285066"/>
              <a:gd name="connsiteX8" fmla="*/ 6239933 w 7806266"/>
              <a:gd name="connsiteY8" fmla="*/ 2861734 h 3285066"/>
              <a:gd name="connsiteX9" fmla="*/ 7001933 w 7806266"/>
              <a:gd name="connsiteY9" fmla="*/ 694266 h 3285066"/>
              <a:gd name="connsiteX10" fmla="*/ 7382933 w 7806266"/>
              <a:gd name="connsiteY10" fmla="*/ 457200 h 3285066"/>
              <a:gd name="connsiteX11" fmla="*/ 7806266 w 7806266"/>
              <a:gd name="connsiteY11" fmla="*/ 0 h 3285066"/>
              <a:gd name="connsiteX0" fmla="*/ 0 w 7806266"/>
              <a:gd name="connsiteY0" fmla="*/ 3285066 h 3285066"/>
              <a:gd name="connsiteX1" fmla="*/ 423333 w 7806266"/>
              <a:gd name="connsiteY1" fmla="*/ 3268133 h 3285066"/>
              <a:gd name="connsiteX2" fmla="*/ 795866 w 7806266"/>
              <a:gd name="connsiteY2" fmla="*/ 3081866 h 3285066"/>
              <a:gd name="connsiteX3" fmla="*/ 1185333 w 7806266"/>
              <a:gd name="connsiteY3" fmla="*/ 3073400 h 3285066"/>
              <a:gd name="connsiteX4" fmla="*/ 1532466 w 7806266"/>
              <a:gd name="connsiteY4" fmla="*/ 3276600 h 3285066"/>
              <a:gd name="connsiteX5" fmla="*/ 4241800 w 7806266"/>
              <a:gd name="connsiteY5" fmla="*/ 3285066 h 3285066"/>
              <a:gd name="connsiteX6" fmla="*/ 4699000 w 7806266"/>
              <a:gd name="connsiteY6" fmla="*/ 3056466 h 3285066"/>
              <a:gd name="connsiteX7" fmla="*/ 5791200 w 7806266"/>
              <a:gd name="connsiteY7" fmla="*/ 3064933 h 3285066"/>
              <a:gd name="connsiteX8" fmla="*/ 5816600 w 7806266"/>
              <a:gd name="connsiteY8" fmla="*/ 3064933 h 3285066"/>
              <a:gd name="connsiteX9" fmla="*/ 6239933 w 7806266"/>
              <a:gd name="connsiteY9" fmla="*/ 2861734 h 3285066"/>
              <a:gd name="connsiteX10" fmla="*/ 7001933 w 7806266"/>
              <a:gd name="connsiteY10" fmla="*/ 694266 h 3285066"/>
              <a:gd name="connsiteX11" fmla="*/ 7382933 w 7806266"/>
              <a:gd name="connsiteY11" fmla="*/ 457200 h 3285066"/>
              <a:gd name="connsiteX12" fmla="*/ 7806266 w 7806266"/>
              <a:gd name="connsiteY12" fmla="*/ 0 h 3285066"/>
              <a:gd name="connsiteX0" fmla="*/ 0 w 7382933"/>
              <a:gd name="connsiteY0" fmla="*/ 2827866 h 2827866"/>
              <a:gd name="connsiteX1" fmla="*/ 423333 w 7382933"/>
              <a:gd name="connsiteY1" fmla="*/ 2810933 h 2827866"/>
              <a:gd name="connsiteX2" fmla="*/ 795866 w 7382933"/>
              <a:gd name="connsiteY2" fmla="*/ 2624666 h 2827866"/>
              <a:gd name="connsiteX3" fmla="*/ 1185333 w 7382933"/>
              <a:gd name="connsiteY3" fmla="*/ 2616200 h 2827866"/>
              <a:gd name="connsiteX4" fmla="*/ 1532466 w 7382933"/>
              <a:gd name="connsiteY4" fmla="*/ 2819400 h 2827866"/>
              <a:gd name="connsiteX5" fmla="*/ 4241800 w 7382933"/>
              <a:gd name="connsiteY5" fmla="*/ 2827866 h 2827866"/>
              <a:gd name="connsiteX6" fmla="*/ 4699000 w 7382933"/>
              <a:gd name="connsiteY6" fmla="*/ 2599266 h 2827866"/>
              <a:gd name="connsiteX7" fmla="*/ 5791200 w 7382933"/>
              <a:gd name="connsiteY7" fmla="*/ 2607733 h 2827866"/>
              <a:gd name="connsiteX8" fmla="*/ 5816600 w 7382933"/>
              <a:gd name="connsiteY8" fmla="*/ 2607733 h 2827866"/>
              <a:gd name="connsiteX9" fmla="*/ 6239933 w 7382933"/>
              <a:gd name="connsiteY9" fmla="*/ 2404534 h 2827866"/>
              <a:gd name="connsiteX10" fmla="*/ 7001933 w 7382933"/>
              <a:gd name="connsiteY10" fmla="*/ 237066 h 2827866"/>
              <a:gd name="connsiteX11" fmla="*/ 7382933 w 7382933"/>
              <a:gd name="connsiteY11" fmla="*/ 0 h 2827866"/>
              <a:gd name="connsiteX0" fmla="*/ 0 w 7001933"/>
              <a:gd name="connsiteY0" fmla="*/ 2590800 h 2590800"/>
              <a:gd name="connsiteX1" fmla="*/ 423333 w 7001933"/>
              <a:gd name="connsiteY1" fmla="*/ 2573867 h 2590800"/>
              <a:gd name="connsiteX2" fmla="*/ 795866 w 7001933"/>
              <a:gd name="connsiteY2" fmla="*/ 2387600 h 2590800"/>
              <a:gd name="connsiteX3" fmla="*/ 1185333 w 7001933"/>
              <a:gd name="connsiteY3" fmla="*/ 2379134 h 2590800"/>
              <a:gd name="connsiteX4" fmla="*/ 1532466 w 7001933"/>
              <a:gd name="connsiteY4" fmla="*/ 2582334 h 2590800"/>
              <a:gd name="connsiteX5" fmla="*/ 4241800 w 7001933"/>
              <a:gd name="connsiteY5" fmla="*/ 2590800 h 2590800"/>
              <a:gd name="connsiteX6" fmla="*/ 4699000 w 7001933"/>
              <a:gd name="connsiteY6" fmla="*/ 2362200 h 2590800"/>
              <a:gd name="connsiteX7" fmla="*/ 5791200 w 7001933"/>
              <a:gd name="connsiteY7" fmla="*/ 2370667 h 2590800"/>
              <a:gd name="connsiteX8" fmla="*/ 5816600 w 7001933"/>
              <a:gd name="connsiteY8" fmla="*/ 2370667 h 2590800"/>
              <a:gd name="connsiteX9" fmla="*/ 6239933 w 7001933"/>
              <a:gd name="connsiteY9" fmla="*/ 2167468 h 2590800"/>
              <a:gd name="connsiteX10" fmla="*/ 7001933 w 7001933"/>
              <a:gd name="connsiteY10" fmla="*/ 0 h 2590800"/>
              <a:gd name="connsiteX0" fmla="*/ 0 w 6239933"/>
              <a:gd name="connsiteY0" fmla="*/ 423332 h 423332"/>
              <a:gd name="connsiteX1" fmla="*/ 423333 w 6239933"/>
              <a:gd name="connsiteY1" fmla="*/ 406399 h 423332"/>
              <a:gd name="connsiteX2" fmla="*/ 795866 w 6239933"/>
              <a:gd name="connsiteY2" fmla="*/ 220132 h 423332"/>
              <a:gd name="connsiteX3" fmla="*/ 1185333 w 6239933"/>
              <a:gd name="connsiteY3" fmla="*/ 211666 h 423332"/>
              <a:gd name="connsiteX4" fmla="*/ 1532466 w 6239933"/>
              <a:gd name="connsiteY4" fmla="*/ 414866 h 423332"/>
              <a:gd name="connsiteX5" fmla="*/ 4241800 w 6239933"/>
              <a:gd name="connsiteY5" fmla="*/ 423332 h 423332"/>
              <a:gd name="connsiteX6" fmla="*/ 4699000 w 6239933"/>
              <a:gd name="connsiteY6" fmla="*/ 194732 h 423332"/>
              <a:gd name="connsiteX7" fmla="*/ 5791200 w 6239933"/>
              <a:gd name="connsiteY7" fmla="*/ 203199 h 423332"/>
              <a:gd name="connsiteX8" fmla="*/ 5816600 w 6239933"/>
              <a:gd name="connsiteY8" fmla="*/ 203199 h 423332"/>
              <a:gd name="connsiteX9" fmla="*/ 6239933 w 6239933"/>
              <a:gd name="connsiteY9" fmla="*/ 0 h 423332"/>
              <a:gd name="connsiteX0" fmla="*/ 0 w 5816600"/>
              <a:gd name="connsiteY0" fmla="*/ 228600 h 228600"/>
              <a:gd name="connsiteX1" fmla="*/ 423333 w 5816600"/>
              <a:gd name="connsiteY1" fmla="*/ 211667 h 228600"/>
              <a:gd name="connsiteX2" fmla="*/ 795866 w 5816600"/>
              <a:gd name="connsiteY2" fmla="*/ 25400 h 228600"/>
              <a:gd name="connsiteX3" fmla="*/ 1185333 w 5816600"/>
              <a:gd name="connsiteY3" fmla="*/ 16934 h 228600"/>
              <a:gd name="connsiteX4" fmla="*/ 1532466 w 5816600"/>
              <a:gd name="connsiteY4" fmla="*/ 220134 h 228600"/>
              <a:gd name="connsiteX5" fmla="*/ 4241800 w 5816600"/>
              <a:gd name="connsiteY5" fmla="*/ 228600 h 228600"/>
              <a:gd name="connsiteX6" fmla="*/ 4699000 w 5816600"/>
              <a:gd name="connsiteY6" fmla="*/ 0 h 228600"/>
              <a:gd name="connsiteX7" fmla="*/ 5791200 w 5816600"/>
              <a:gd name="connsiteY7" fmla="*/ 8467 h 228600"/>
              <a:gd name="connsiteX8" fmla="*/ 5816600 w 5816600"/>
              <a:gd name="connsiteY8" fmla="*/ 8467 h 228600"/>
              <a:gd name="connsiteX0" fmla="*/ 0 w 5791200"/>
              <a:gd name="connsiteY0" fmla="*/ 228600 h 228600"/>
              <a:gd name="connsiteX1" fmla="*/ 423333 w 5791200"/>
              <a:gd name="connsiteY1" fmla="*/ 211667 h 228600"/>
              <a:gd name="connsiteX2" fmla="*/ 795866 w 5791200"/>
              <a:gd name="connsiteY2" fmla="*/ 25400 h 228600"/>
              <a:gd name="connsiteX3" fmla="*/ 1185333 w 5791200"/>
              <a:gd name="connsiteY3" fmla="*/ 16934 h 228600"/>
              <a:gd name="connsiteX4" fmla="*/ 1532466 w 5791200"/>
              <a:gd name="connsiteY4" fmla="*/ 220134 h 228600"/>
              <a:gd name="connsiteX5" fmla="*/ 4241800 w 5791200"/>
              <a:gd name="connsiteY5" fmla="*/ 228600 h 228600"/>
              <a:gd name="connsiteX6" fmla="*/ 4699000 w 5791200"/>
              <a:gd name="connsiteY6" fmla="*/ 0 h 228600"/>
              <a:gd name="connsiteX7" fmla="*/ 5791200 w 5791200"/>
              <a:gd name="connsiteY7" fmla="*/ 8467 h 228600"/>
              <a:gd name="connsiteX0" fmla="*/ 0 w 5505164"/>
              <a:gd name="connsiteY0" fmla="*/ 228600 h 228600"/>
              <a:gd name="connsiteX1" fmla="*/ 423333 w 5505164"/>
              <a:gd name="connsiteY1" fmla="*/ 211667 h 228600"/>
              <a:gd name="connsiteX2" fmla="*/ 795866 w 5505164"/>
              <a:gd name="connsiteY2" fmla="*/ 25400 h 228600"/>
              <a:gd name="connsiteX3" fmla="*/ 1185333 w 5505164"/>
              <a:gd name="connsiteY3" fmla="*/ 16934 h 228600"/>
              <a:gd name="connsiteX4" fmla="*/ 1532466 w 5505164"/>
              <a:gd name="connsiteY4" fmla="*/ 220134 h 228600"/>
              <a:gd name="connsiteX5" fmla="*/ 4241800 w 5505164"/>
              <a:gd name="connsiteY5" fmla="*/ 228600 h 228600"/>
              <a:gd name="connsiteX6" fmla="*/ 4699000 w 5505164"/>
              <a:gd name="connsiteY6" fmla="*/ 0 h 228600"/>
              <a:gd name="connsiteX7" fmla="*/ 5505164 w 5505164"/>
              <a:gd name="connsiteY7" fmla="*/ 27509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05164" h="228600">
                <a:moveTo>
                  <a:pt x="0" y="228600"/>
                </a:moveTo>
                <a:lnTo>
                  <a:pt x="423333" y="211667"/>
                </a:lnTo>
                <a:lnTo>
                  <a:pt x="795866" y="25400"/>
                </a:lnTo>
                <a:lnTo>
                  <a:pt x="1185333" y="16934"/>
                </a:lnTo>
                <a:lnTo>
                  <a:pt x="1532466" y="220134"/>
                </a:lnTo>
                <a:lnTo>
                  <a:pt x="4241800" y="228600"/>
                </a:lnTo>
                <a:lnTo>
                  <a:pt x="4699000" y="0"/>
                </a:lnTo>
                <a:lnTo>
                  <a:pt x="5505164" y="27509"/>
                </a:lnTo>
              </a:path>
            </a:pathLst>
          </a:custGeom>
          <a:ln w="76200" cmpd="sng">
            <a:solidFill>
              <a:schemeClr val="accent1"/>
            </a:solidFill>
            <a:prstDash val="sysDash"/>
          </a:ln>
          <a:effectLst>
            <a:glow rad="50800">
              <a:schemeClr val="bg1"/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486079" y="1940132"/>
            <a:ext cx="2867721" cy="3109316"/>
          </a:xfrm>
          <a:custGeom>
            <a:avLst/>
            <a:gdLst>
              <a:gd name="connsiteX0" fmla="*/ 0 w 7806266"/>
              <a:gd name="connsiteY0" fmla="*/ 3285066 h 3285066"/>
              <a:gd name="connsiteX1" fmla="*/ 423333 w 7806266"/>
              <a:gd name="connsiteY1" fmla="*/ 3268133 h 3285066"/>
              <a:gd name="connsiteX2" fmla="*/ 795866 w 7806266"/>
              <a:gd name="connsiteY2" fmla="*/ 3081866 h 3285066"/>
              <a:gd name="connsiteX3" fmla="*/ 1185333 w 7806266"/>
              <a:gd name="connsiteY3" fmla="*/ 3073400 h 3285066"/>
              <a:gd name="connsiteX4" fmla="*/ 1532466 w 7806266"/>
              <a:gd name="connsiteY4" fmla="*/ 3276600 h 3285066"/>
              <a:gd name="connsiteX5" fmla="*/ 4241800 w 7806266"/>
              <a:gd name="connsiteY5" fmla="*/ 3285066 h 3285066"/>
              <a:gd name="connsiteX6" fmla="*/ 4699000 w 7806266"/>
              <a:gd name="connsiteY6" fmla="*/ 3056466 h 3285066"/>
              <a:gd name="connsiteX7" fmla="*/ 5791200 w 7806266"/>
              <a:gd name="connsiteY7" fmla="*/ 3064933 h 3285066"/>
              <a:gd name="connsiteX8" fmla="*/ 6180666 w 7806266"/>
              <a:gd name="connsiteY8" fmla="*/ 2870200 h 3285066"/>
              <a:gd name="connsiteX9" fmla="*/ 7001933 w 7806266"/>
              <a:gd name="connsiteY9" fmla="*/ 694266 h 3285066"/>
              <a:gd name="connsiteX10" fmla="*/ 7382933 w 7806266"/>
              <a:gd name="connsiteY10" fmla="*/ 457200 h 3285066"/>
              <a:gd name="connsiteX11" fmla="*/ 7806266 w 7806266"/>
              <a:gd name="connsiteY11" fmla="*/ 0 h 3285066"/>
              <a:gd name="connsiteX0" fmla="*/ 0 w 7806266"/>
              <a:gd name="connsiteY0" fmla="*/ 3285066 h 3285066"/>
              <a:gd name="connsiteX1" fmla="*/ 423333 w 7806266"/>
              <a:gd name="connsiteY1" fmla="*/ 3268133 h 3285066"/>
              <a:gd name="connsiteX2" fmla="*/ 795866 w 7806266"/>
              <a:gd name="connsiteY2" fmla="*/ 3081866 h 3285066"/>
              <a:gd name="connsiteX3" fmla="*/ 1185333 w 7806266"/>
              <a:gd name="connsiteY3" fmla="*/ 3073400 h 3285066"/>
              <a:gd name="connsiteX4" fmla="*/ 1532466 w 7806266"/>
              <a:gd name="connsiteY4" fmla="*/ 3276600 h 3285066"/>
              <a:gd name="connsiteX5" fmla="*/ 4241800 w 7806266"/>
              <a:gd name="connsiteY5" fmla="*/ 3285066 h 3285066"/>
              <a:gd name="connsiteX6" fmla="*/ 4699000 w 7806266"/>
              <a:gd name="connsiteY6" fmla="*/ 3056466 h 3285066"/>
              <a:gd name="connsiteX7" fmla="*/ 5791200 w 7806266"/>
              <a:gd name="connsiteY7" fmla="*/ 3064933 h 3285066"/>
              <a:gd name="connsiteX8" fmla="*/ 6239933 w 7806266"/>
              <a:gd name="connsiteY8" fmla="*/ 2861734 h 3285066"/>
              <a:gd name="connsiteX9" fmla="*/ 7001933 w 7806266"/>
              <a:gd name="connsiteY9" fmla="*/ 694266 h 3285066"/>
              <a:gd name="connsiteX10" fmla="*/ 7382933 w 7806266"/>
              <a:gd name="connsiteY10" fmla="*/ 457200 h 3285066"/>
              <a:gd name="connsiteX11" fmla="*/ 7806266 w 7806266"/>
              <a:gd name="connsiteY11" fmla="*/ 0 h 3285066"/>
              <a:gd name="connsiteX0" fmla="*/ 0 w 7806266"/>
              <a:gd name="connsiteY0" fmla="*/ 3285066 h 3285066"/>
              <a:gd name="connsiteX1" fmla="*/ 423333 w 7806266"/>
              <a:gd name="connsiteY1" fmla="*/ 3268133 h 3285066"/>
              <a:gd name="connsiteX2" fmla="*/ 795866 w 7806266"/>
              <a:gd name="connsiteY2" fmla="*/ 3081866 h 3285066"/>
              <a:gd name="connsiteX3" fmla="*/ 1185333 w 7806266"/>
              <a:gd name="connsiteY3" fmla="*/ 3073400 h 3285066"/>
              <a:gd name="connsiteX4" fmla="*/ 1532466 w 7806266"/>
              <a:gd name="connsiteY4" fmla="*/ 3276600 h 3285066"/>
              <a:gd name="connsiteX5" fmla="*/ 4241800 w 7806266"/>
              <a:gd name="connsiteY5" fmla="*/ 3285066 h 3285066"/>
              <a:gd name="connsiteX6" fmla="*/ 4699000 w 7806266"/>
              <a:gd name="connsiteY6" fmla="*/ 3056466 h 3285066"/>
              <a:gd name="connsiteX7" fmla="*/ 5791200 w 7806266"/>
              <a:gd name="connsiteY7" fmla="*/ 3064933 h 3285066"/>
              <a:gd name="connsiteX8" fmla="*/ 5816600 w 7806266"/>
              <a:gd name="connsiteY8" fmla="*/ 3064933 h 3285066"/>
              <a:gd name="connsiteX9" fmla="*/ 6239933 w 7806266"/>
              <a:gd name="connsiteY9" fmla="*/ 2861734 h 3285066"/>
              <a:gd name="connsiteX10" fmla="*/ 7001933 w 7806266"/>
              <a:gd name="connsiteY10" fmla="*/ 694266 h 3285066"/>
              <a:gd name="connsiteX11" fmla="*/ 7382933 w 7806266"/>
              <a:gd name="connsiteY11" fmla="*/ 457200 h 3285066"/>
              <a:gd name="connsiteX12" fmla="*/ 7806266 w 7806266"/>
              <a:gd name="connsiteY12" fmla="*/ 0 h 3285066"/>
              <a:gd name="connsiteX0" fmla="*/ 0 w 7382933"/>
              <a:gd name="connsiteY0" fmla="*/ 3268133 h 3285066"/>
              <a:gd name="connsiteX1" fmla="*/ 372533 w 7382933"/>
              <a:gd name="connsiteY1" fmla="*/ 3081866 h 3285066"/>
              <a:gd name="connsiteX2" fmla="*/ 762000 w 7382933"/>
              <a:gd name="connsiteY2" fmla="*/ 3073400 h 3285066"/>
              <a:gd name="connsiteX3" fmla="*/ 1109133 w 7382933"/>
              <a:gd name="connsiteY3" fmla="*/ 3276600 h 3285066"/>
              <a:gd name="connsiteX4" fmla="*/ 3818467 w 7382933"/>
              <a:gd name="connsiteY4" fmla="*/ 3285066 h 3285066"/>
              <a:gd name="connsiteX5" fmla="*/ 4275667 w 7382933"/>
              <a:gd name="connsiteY5" fmla="*/ 3056466 h 3285066"/>
              <a:gd name="connsiteX6" fmla="*/ 5367867 w 7382933"/>
              <a:gd name="connsiteY6" fmla="*/ 3064933 h 3285066"/>
              <a:gd name="connsiteX7" fmla="*/ 5393267 w 7382933"/>
              <a:gd name="connsiteY7" fmla="*/ 3064933 h 3285066"/>
              <a:gd name="connsiteX8" fmla="*/ 5816600 w 7382933"/>
              <a:gd name="connsiteY8" fmla="*/ 2861734 h 3285066"/>
              <a:gd name="connsiteX9" fmla="*/ 6578600 w 7382933"/>
              <a:gd name="connsiteY9" fmla="*/ 694266 h 3285066"/>
              <a:gd name="connsiteX10" fmla="*/ 6959600 w 7382933"/>
              <a:gd name="connsiteY10" fmla="*/ 457200 h 3285066"/>
              <a:gd name="connsiteX11" fmla="*/ 7382933 w 7382933"/>
              <a:gd name="connsiteY11" fmla="*/ 0 h 3285066"/>
              <a:gd name="connsiteX0" fmla="*/ 0 w 7010400"/>
              <a:gd name="connsiteY0" fmla="*/ 3081866 h 3285066"/>
              <a:gd name="connsiteX1" fmla="*/ 389467 w 7010400"/>
              <a:gd name="connsiteY1" fmla="*/ 3073400 h 3285066"/>
              <a:gd name="connsiteX2" fmla="*/ 736600 w 7010400"/>
              <a:gd name="connsiteY2" fmla="*/ 3276600 h 3285066"/>
              <a:gd name="connsiteX3" fmla="*/ 3445934 w 7010400"/>
              <a:gd name="connsiteY3" fmla="*/ 3285066 h 3285066"/>
              <a:gd name="connsiteX4" fmla="*/ 3903134 w 7010400"/>
              <a:gd name="connsiteY4" fmla="*/ 3056466 h 3285066"/>
              <a:gd name="connsiteX5" fmla="*/ 4995334 w 7010400"/>
              <a:gd name="connsiteY5" fmla="*/ 3064933 h 3285066"/>
              <a:gd name="connsiteX6" fmla="*/ 5020734 w 7010400"/>
              <a:gd name="connsiteY6" fmla="*/ 3064933 h 3285066"/>
              <a:gd name="connsiteX7" fmla="*/ 5444067 w 7010400"/>
              <a:gd name="connsiteY7" fmla="*/ 2861734 h 3285066"/>
              <a:gd name="connsiteX8" fmla="*/ 6206067 w 7010400"/>
              <a:gd name="connsiteY8" fmla="*/ 694266 h 3285066"/>
              <a:gd name="connsiteX9" fmla="*/ 6587067 w 7010400"/>
              <a:gd name="connsiteY9" fmla="*/ 457200 h 3285066"/>
              <a:gd name="connsiteX10" fmla="*/ 7010400 w 7010400"/>
              <a:gd name="connsiteY10" fmla="*/ 0 h 3285066"/>
              <a:gd name="connsiteX0" fmla="*/ 0 w 6620933"/>
              <a:gd name="connsiteY0" fmla="*/ 3073400 h 3285066"/>
              <a:gd name="connsiteX1" fmla="*/ 347133 w 6620933"/>
              <a:gd name="connsiteY1" fmla="*/ 3276600 h 3285066"/>
              <a:gd name="connsiteX2" fmla="*/ 3056467 w 6620933"/>
              <a:gd name="connsiteY2" fmla="*/ 3285066 h 3285066"/>
              <a:gd name="connsiteX3" fmla="*/ 3513667 w 6620933"/>
              <a:gd name="connsiteY3" fmla="*/ 3056466 h 3285066"/>
              <a:gd name="connsiteX4" fmla="*/ 4605867 w 6620933"/>
              <a:gd name="connsiteY4" fmla="*/ 3064933 h 3285066"/>
              <a:gd name="connsiteX5" fmla="*/ 4631267 w 6620933"/>
              <a:gd name="connsiteY5" fmla="*/ 3064933 h 3285066"/>
              <a:gd name="connsiteX6" fmla="*/ 5054600 w 6620933"/>
              <a:gd name="connsiteY6" fmla="*/ 2861734 h 3285066"/>
              <a:gd name="connsiteX7" fmla="*/ 5816600 w 6620933"/>
              <a:gd name="connsiteY7" fmla="*/ 694266 h 3285066"/>
              <a:gd name="connsiteX8" fmla="*/ 6197600 w 6620933"/>
              <a:gd name="connsiteY8" fmla="*/ 457200 h 3285066"/>
              <a:gd name="connsiteX9" fmla="*/ 6620933 w 6620933"/>
              <a:gd name="connsiteY9" fmla="*/ 0 h 3285066"/>
              <a:gd name="connsiteX0" fmla="*/ 0 w 6273800"/>
              <a:gd name="connsiteY0" fmla="*/ 3276600 h 3285066"/>
              <a:gd name="connsiteX1" fmla="*/ 2709334 w 6273800"/>
              <a:gd name="connsiteY1" fmla="*/ 3285066 h 3285066"/>
              <a:gd name="connsiteX2" fmla="*/ 3166534 w 6273800"/>
              <a:gd name="connsiteY2" fmla="*/ 3056466 h 3285066"/>
              <a:gd name="connsiteX3" fmla="*/ 4258734 w 6273800"/>
              <a:gd name="connsiteY3" fmla="*/ 3064933 h 3285066"/>
              <a:gd name="connsiteX4" fmla="*/ 4284134 w 6273800"/>
              <a:gd name="connsiteY4" fmla="*/ 3064933 h 3285066"/>
              <a:gd name="connsiteX5" fmla="*/ 4707467 w 6273800"/>
              <a:gd name="connsiteY5" fmla="*/ 2861734 h 3285066"/>
              <a:gd name="connsiteX6" fmla="*/ 5469467 w 6273800"/>
              <a:gd name="connsiteY6" fmla="*/ 694266 h 3285066"/>
              <a:gd name="connsiteX7" fmla="*/ 5850467 w 6273800"/>
              <a:gd name="connsiteY7" fmla="*/ 457200 h 3285066"/>
              <a:gd name="connsiteX8" fmla="*/ 6273800 w 6273800"/>
              <a:gd name="connsiteY8" fmla="*/ 0 h 3285066"/>
              <a:gd name="connsiteX0" fmla="*/ 0 w 3564466"/>
              <a:gd name="connsiteY0" fmla="*/ 3285066 h 3285066"/>
              <a:gd name="connsiteX1" fmla="*/ 457200 w 3564466"/>
              <a:gd name="connsiteY1" fmla="*/ 3056466 h 3285066"/>
              <a:gd name="connsiteX2" fmla="*/ 1549400 w 3564466"/>
              <a:gd name="connsiteY2" fmla="*/ 3064933 h 3285066"/>
              <a:gd name="connsiteX3" fmla="*/ 1574800 w 3564466"/>
              <a:gd name="connsiteY3" fmla="*/ 3064933 h 3285066"/>
              <a:gd name="connsiteX4" fmla="*/ 1998133 w 3564466"/>
              <a:gd name="connsiteY4" fmla="*/ 2861734 h 3285066"/>
              <a:gd name="connsiteX5" fmla="*/ 2760133 w 3564466"/>
              <a:gd name="connsiteY5" fmla="*/ 694266 h 3285066"/>
              <a:gd name="connsiteX6" fmla="*/ 3141133 w 3564466"/>
              <a:gd name="connsiteY6" fmla="*/ 457200 h 3285066"/>
              <a:gd name="connsiteX7" fmla="*/ 3564466 w 3564466"/>
              <a:gd name="connsiteY7" fmla="*/ 0 h 3285066"/>
              <a:gd name="connsiteX0" fmla="*/ 0 w 3107266"/>
              <a:gd name="connsiteY0" fmla="*/ 3056466 h 3065747"/>
              <a:gd name="connsiteX1" fmla="*/ 1092200 w 3107266"/>
              <a:gd name="connsiteY1" fmla="*/ 3064933 h 3065747"/>
              <a:gd name="connsiteX2" fmla="*/ 1117600 w 3107266"/>
              <a:gd name="connsiteY2" fmla="*/ 3064933 h 3065747"/>
              <a:gd name="connsiteX3" fmla="*/ 1540933 w 3107266"/>
              <a:gd name="connsiteY3" fmla="*/ 2861734 h 3065747"/>
              <a:gd name="connsiteX4" fmla="*/ 2302933 w 3107266"/>
              <a:gd name="connsiteY4" fmla="*/ 694266 h 3065747"/>
              <a:gd name="connsiteX5" fmla="*/ 2683933 w 3107266"/>
              <a:gd name="connsiteY5" fmla="*/ 457200 h 3065747"/>
              <a:gd name="connsiteX6" fmla="*/ 3107266 w 3107266"/>
              <a:gd name="connsiteY6" fmla="*/ 0 h 3065747"/>
              <a:gd name="connsiteX0" fmla="*/ 0 w 2287808"/>
              <a:gd name="connsiteY0" fmla="*/ 3113589 h 3113589"/>
              <a:gd name="connsiteX1" fmla="*/ 272742 w 2287808"/>
              <a:gd name="connsiteY1" fmla="*/ 3064933 h 3113589"/>
              <a:gd name="connsiteX2" fmla="*/ 298142 w 2287808"/>
              <a:gd name="connsiteY2" fmla="*/ 3064933 h 3113589"/>
              <a:gd name="connsiteX3" fmla="*/ 721475 w 2287808"/>
              <a:gd name="connsiteY3" fmla="*/ 2861734 h 3113589"/>
              <a:gd name="connsiteX4" fmla="*/ 1483475 w 2287808"/>
              <a:gd name="connsiteY4" fmla="*/ 694266 h 3113589"/>
              <a:gd name="connsiteX5" fmla="*/ 1864475 w 2287808"/>
              <a:gd name="connsiteY5" fmla="*/ 457200 h 3113589"/>
              <a:gd name="connsiteX6" fmla="*/ 2287808 w 2287808"/>
              <a:gd name="connsiteY6" fmla="*/ 0 h 3113589"/>
              <a:gd name="connsiteX0" fmla="*/ 0 w 2303270"/>
              <a:gd name="connsiteY0" fmla="*/ 3075507 h 3075507"/>
              <a:gd name="connsiteX1" fmla="*/ 288204 w 2303270"/>
              <a:gd name="connsiteY1" fmla="*/ 3064933 h 3075507"/>
              <a:gd name="connsiteX2" fmla="*/ 313604 w 2303270"/>
              <a:gd name="connsiteY2" fmla="*/ 3064933 h 3075507"/>
              <a:gd name="connsiteX3" fmla="*/ 736937 w 2303270"/>
              <a:gd name="connsiteY3" fmla="*/ 2861734 h 3075507"/>
              <a:gd name="connsiteX4" fmla="*/ 1498937 w 2303270"/>
              <a:gd name="connsiteY4" fmla="*/ 694266 h 3075507"/>
              <a:gd name="connsiteX5" fmla="*/ 1879937 w 2303270"/>
              <a:gd name="connsiteY5" fmla="*/ 457200 h 3075507"/>
              <a:gd name="connsiteX6" fmla="*/ 2303270 w 2303270"/>
              <a:gd name="connsiteY6" fmla="*/ 0 h 307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3270" h="3075507">
                <a:moveTo>
                  <a:pt x="0" y="3075507"/>
                </a:moveTo>
                <a:lnTo>
                  <a:pt x="288204" y="3064933"/>
                </a:lnTo>
                <a:cubicBezTo>
                  <a:pt x="296671" y="3062111"/>
                  <a:pt x="305137" y="3067755"/>
                  <a:pt x="313604" y="3064933"/>
                </a:cubicBezTo>
                <a:lnTo>
                  <a:pt x="736937" y="2861734"/>
                </a:lnTo>
                <a:lnTo>
                  <a:pt x="1498937" y="694266"/>
                </a:lnTo>
                <a:lnTo>
                  <a:pt x="1879937" y="457200"/>
                </a:lnTo>
                <a:lnTo>
                  <a:pt x="2303270" y="0"/>
                </a:lnTo>
              </a:path>
            </a:pathLst>
          </a:custGeom>
          <a:ln w="76200" cmpd="sng">
            <a:solidFill>
              <a:schemeClr val="accent1"/>
            </a:solidFill>
            <a:prstDash val="sysDash"/>
          </a:ln>
          <a:effectLst>
            <a:glow rad="50800">
              <a:schemeClr val="bg1"/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3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 animBg="1"/>
      <p:bldP spid="16" grpId="0" animBg="1"/>
      <p:bldP spid="17" grpId="0" animBg="1"/>
      <p:bldP spid="4" grpId="0" animBg="1"/>
      <p:bldP spid="18" grpId="0"/>
      <p:bldP spid="20" grpId="0" animBg="1"/>
      <p:bldP spid="21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4CCE3-5D52-F94D-8459-BCFBA96AC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Payer Medicare for All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39777CBE-0360-0E4E-9B4B-7A33F4AE9247}"/>
              </a:ext>
            </a:extLst>
          </p:cNvPr>
          <p:cNvSpPr/>
          <p:nvPr/>
        </p:nvSpPr>
        <p:spPr>
          <a:xfrm>
            <a:off x="431800" y="2416092"/>
            <a:ext cx="5393270" cy="3493820"/>
          </a:xfrm>
          <a:custGeom>
            <a:avLst/>
            <a:gdLst>
              <a:gd name="connsiteX0" fmla="*/ 0 w 3810273"/>
              <a:gd name="connsiteY0" fmla="*/ 0 h 2777939"/>
              <a:gd name="connsiteX1" fmla="*/ 3810273 w 3810273"/>
              <a:gd name="connsiteY1" fmla="*/ 0 h 2777939"/>
              <a:gd name="connsiteX2" fmla="*/ 3810273 w 3810273"/>
              <a:gd name="connsiteY2" fmla="*/ 2777939 h 2777939"/>
              <a:gd name="connsiteX3" fmla="*/ 0 w 3810273"/>
              <a:gd name="connsiteY3" fmla="*/ 2777939 h 2777939"/>
              <a:gd name="connsiteX4" fmla="*/ 0 w 3810273"/>
              <a:gd name="connsiteY4" fmla="*/ 0 h 277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273" h="2777939">
                <a:moveTo>
                  <a:pt x="0" y="0"/>
                </a:moveTo>
                <a:lnTo>
                  <a:pt x="3810273" y="0"/>
                </a:lnTo>
                <a:lnTo>
                  <a:pt x="3810273" y="2777939"/>
                </a:lnTo>
                <a:lnTo>
                  <a:pt x="0" y="277793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128016" rIns="91440" bIns="192024" numCol="1" spcCol="1270" anchor="t" anchorCtr="0">
            <a:noAutofit/>
          </a:bodyPr>
          <a:lstStyle/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All medically necessary care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No copays, deductibles, or premiums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>
                <a:cs typeface="Franklin Gothic Book"/>
              </a:rPr>
              <a:t>No need for supplemental insurance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Equitably funded </a:t>
            </a:r>
            <a:r>
              <a:rPr lang="en-US" sz="2600" dirty="0">
                <a:cs typeface="Franklin Gothic Book"/>
              </a:rPr>
              <a:t>through progressive taxation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Simplified</a:t>
            </a:r>
            <a:r>
              <a:rPr lang="en-US" sz="2600" dirty="0">
                <a:cs typeface="Franklin Gothic Book"/>
              </a:rPr>
              <a:t> payment design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B79AA2B-7786-1645-9D6E-371CDFD194E3}"/>
              </a:ext>
            </a:extLst>
          </p:cNvPr>
          <p:cNvSpPr/>
          <p:nvPr/>
        </p:nvSpPr>
        <p:spPr>
          <a:xfrm>
            <a:off x="431800" y="1690688"/>
            <a:ext cx="5393270" cy="725404"/>
          </a:xfrm>
          <a:custGeom>
            <a:avLst/>
            <a:gdLst>
              <a:gd name="connsiteX0" fmla="*/ 0 w 3810273"/>
              <a:gd name="connsiteY0" fmla="*/ 0 h 1094818"/>
              <a:gd name="connsiteX1" fmla="*/ 3810273 w 3810273"/>
              <a:gd name="connsiteY1" fmla="*/ 0 h 1094818"/>
              <a:gd name="connsiteX2" fmla="*/ 3810273 w 3810273"/>
              <a:gd name="connsiteY2" fmla="*/ 1094818 h 1094818"/>
              <a:gd name="connsiteX3" fmla="*/ 0 w 3810273"/>
              <a:gd name="connsiteY3" fmla="*/ 1094818 h 1094818"/>
              <a:gd name="connsiteX4" fmla="*/ 0 w 3810273"/>
              <a:gd name="connsiteY4" fmla="*/ 0 h 109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273" h="1094818">
                <a:moveTo>
                  <a:pt x="0" y="0"/>
                </a:moveTo>
                <a:lnTo>
                  <a:pt x="3810273" y="0"/>
                </a:lnTo>
                <a:lnTo>
                  <a:pt x="3810273" y="1094818"/>
                </a:lnTo>
                <a:lnTo>
                  <a:pt x="0" y="10948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1">
            <a:scrgbClr r="0" g="0" b="0"/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7584" tIns="130048" rIns="227584" bIns="130048" numCol="1" spcCol="1270" anchor="ctr" anchorCtr="0">
            <a:noAutofit/>
          </a:bodyPr>
          <a:lstStyle/>
          <a:p>
            <a:pPr algn="ctr" defTabSz="1422400">
              <a:lnSpc>
                <a:spcPct val="90000"/>
              </a:lnSpc>
              <a:spcBef>
                <a:spcPct val="0"/>
              </a:spcBef>
            </a:pP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Franklin Gothic Medium"/>
              </a:rPr>
              <a:t>Improved 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Franklin Gothic Medium"/>
              </a:rPr>
              <a:t>Medicare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CC234D-C93F-5C4E-8A4B-97E6C59711A3}"/>
              </a:ext>
            </a:extLst>
          </p:cNvPr>
          <p:cNvSpPr txBox="1"/>
          <p:nvPr/>
        </p:nvSpPr>
        <p:spPr>
          <a:xfrm>
            <a:off x="5972710" y="2585207"/>
            <a:ext cx="558571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Inpatient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Outpatient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Rx drugs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Mental health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Vision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endParaRPr lang="en-US" sz="2600" dirty="0">
              <a:solidFill>
                <a:schemeClr val="bg1"/>
              </a:solidFill>
              <a:cs typeface="Franklin Gothic Book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72CC1F-9F8C-EC45-81ED-8B8E976C6EEB}"/>
              </a:ext>
            </a:extLst>
          </p:cNvPr>
          <p:cNvSpPr txBox="1"/>
          <p:nvPr/>
        </p:nvSpPr>
        <p:spPr>
          <a:xfrm>
            <a:off x="8587291" y="2585207"/>
            <a:ext cx="3447550" cy="283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Dental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Hearing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Long-term care</a:t>
            </a:r>
          </a:p>
          <a:p>
            <a:pPr>
              <a:lnSpc>
                <a:spcPct val="95000"/>
              </a:lnSpc>
              <a:spcAft>
                <a:spcPts val="1200"/>
              </a:spcAft>
            </a:pPr>
            <a:r>
              <a:rPr lang="en-US" sz="2600" dirty="0">
                <a:solidFill>
                  <a:schemeClr val="bg1"/>
                </a:solidFill>
                <a:cs typeface="Franklin Gothic Book"/>
              </a:rPr>
              <a:t>Comprehensive reproductive care (including abortions)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43D4DB-3A4A-8D48-BCDB-3C06D08F5FC0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29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10" grpId="0" uiExpand="1" build="p" animBg="1"/>
      <p:bldP spid="2" grpId="0" uiExpand="1" build="p"/>
      <p:bldP spid="1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4CCE3-5D52-F94D-8459-BCFBA96AC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Payer Medicare for All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39777CBE-0360-0E4E-9B4B-7A33F4AE9247}"/>
              </a:ext>
            </a:extLst>
          </p:cNvPr>
          <p:cNvSpPr/>
          <p:nvPr/>
        </p:nvSpPr>
        <p:spPr>
          <a:xfrm>
            <a:off x="431800" y="2416092"/>
            <a:ext cx="5393270" cy="3493820"/>
          </a:xfrm>
          <a:custGeom>
            <a:avLst/>
            <a:gdLst>
              <a:gd name="connsiteX0" fmla="*/ 0 w 3810273"/>
              <a:gd name="connsiteY0" fmla="*/ 0 h 2777939"/>
              <a:gd name="connsiteX1" fmla="*/ 3810273 w 3810273"/>
              <a:gd name="connsiteY1" fmla="*/ 0 h 2777939"/>
              <a:gd name="connsiteX2" fmla="*/ 3810273 w 3810273"/>
              <a:gd name="connsiteY2" fmla="*/ 2777939 h 2777939"/>
              <a:gd name="connsiteX3" fmla="*/ 0 w 3810273"/>
              <a:gd name="connsiteY3" fmla="*/ 2777939 h 2777939"/>
              <a:gd name="connsiteX4" fmla="*/ 0 w 3810273"/>
              <a:gd name="connsiteY4" fmla="*/ 0 h 277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273" h="2777939">
                <a:moveTo>
                  <a:pt x="0" y="0"/>
                </a:moveTo>
                <a:lnTo>
                  <a:pt x="3810273" y="0"/>
                </a:lnTo>
                <a:lnTo>
                  <a:pt x="3810273" y="2777939"/>
                </a:lnTo>
                <a:lnTo>
                  <a:pt x="0" y="277793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128016" rIns="91440" bIns="192024" numCol="1" spcCol="1270" anchor="t" anchorCtr="0">
            <a:noAutofit/>
          </a:bodyPr>
          <a:lstStyle/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All medically necessary care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No copays, deductibles, or premiums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>
                <a:cs typeface="Franklin Gothic Book"/>
              </a:rPr>
              <a:t>No need for supplemental insurance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Equitably funded </a:t>
            </a:r>
            <a:r>
              <a:rPr lang="en-US" sz="2600" dirty="0">
                <a:cs typeface="Franklin Gothic Book"/>
              </a:rPr>
              <a:t>through progressive taxation</a:t>
            </a:r>
          </a:p>
          <a:p>
            <a:pPr marL="165100" lvl="1" indent="-165100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Simplified</a:t>
            </a:r>
            <a:r>
              <a:rPr lang="en-US" sz="2600" dirty="0">
                <a:cs typeface="Franklin Gothic Book"/>
              </a:rPr>
              <a:t> payment design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77B7EDC-3AB5-8A47-A0A0-9C16DF322022}"/>
              </a:ext>
            </a:extLst>
          </p:cNvPr>
          <p:cNvSpPr/>
          <p:nvPr/>
        </p:nvSpPr>
        <p:spPr>
          <a:xfrm>
            <a:off x="6096001" y="2416092"/>
            <a:ext cx="5664200" cy="3493820"/>
          </a:xfrm>
          <a:custGeom>
            <a:avLst/>
            <a:gdLst>
              <a:gd name="connsiteX0" fmla="*/ 0 w 3810273"/>
              <a:gd name="connsiteY0" fmla="*/ 0 h 2777939"/>
              <a:gd name="connsiteX1" fmla="*/ 3810273 w 3810273"/>
              <a:gd name="connsiteY1" fmla="*/ 0 h 2777939"/>
              <a:gd name="connsiteX2" fmla="*/ 3810273 w 3810273"/>
              <a:gd name="connsiteY2" fmla="*/ 2777939 h 2777939"/>
              <a:gd name="connsiteX3" fmla="*/ 0 w 3810273"/>
              <a:gd name="connsiteY3" fmla="*/ 2777939 h 2777939"/>
              <a:gd name="connsiteX4" fmla="*/ 0 w 3810273"/>
              <a:gd name="connsiteY4" fmla="*/ 0 h 277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273" h="2777939">
                <a:moveTo>
                  <a:pt x="0" y="0"/>
                </a:moveTo>
                <a:lnTo>
                  <a:pt x="3810273" y="0"/>
                </a:lnTo>
                <a:lnTo>
                  <a:pt x="3810273" y="2777939"/>
                </a:lnTo>
                <a:lnTo>
                  <a:pt x="0" y="277793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128016" rIns="170688" bIns="192024" numCol="1" spcCol="1270" anchor="t" anchorCtr="0">
            <a:noAutofit/>
          </a:bodyPr>
          <a:lstStyle/>
          <a:p>
            <a:pPr marL="174625" lvl="1" indent="-174625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Medium"/>
              </a:rPr>
              <a:t>Includes</a:t>
            </a:r>
            <a:r>
              <a:rPr lang="en-US" sz="2600" dirty="0">
                <a:cs typeface="Franklin Gothic Medium"/>
              </a:rPr>
              <a:t> everyone residing in the USA regardless of age, income, employment, or immigration status</a:t>
            </a:r>
          </a:p>
          <a:p>
            <a:pPr marL="174625" lvl="1" indent="-174625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>
                <a:cs typeface="Franklin Gothic Medium"/>
              </a:rPr>
              <a:t>Reliably covered for </a:t>
            </a:r>
            <a:r>
              <a:rPr lang="en-US" sz="2600" b="1" dirty="0">
                <a:cs typeface="Franklin Gothic Medium"/>
              </a:rPr>
              <a:t>entire life</a:t>
            </a:r>
          </a:p>
          <a:p>
            <a:pPr marL="174625" lvl="1" indent="-174625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Medium"/>
              </a:rPr>
              <a:t>No one denied </a:t>
            </a:r>
            <a:r>
              <a:rPr lang="en-US" sz="2600" dirty="0">
                <a:cs typeface="Franklin Gothic Medium"/>
              </a:rPr>
              <a:t>due to “pre-existing conditions”</a:t>
            </a:r>
          </a:p>
          <a:p>
            <a:pPr marL="174625" lvl="1" indent="-174625" defTabSz="1066800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b="1" dirty="0">
                <a:cs typeface="Franklin Gothic Book"/>
              </a:rPr>
              <a:t>Patients have free choice </a:t>
            </a:r>
            <a:r>
              <a:rPr lang="en-US" sz="2600" dirty="0">
                <a:cs typeface="Franklin Gothic Book"/>
              </a:rPr>
              <a:t>of</a:t>
            </a:r>
            <a:r>
              <a:rPr lang="en-US" sz="2600" b="1" dirty="0">
                <a:cs typeface="Franklin Gothic Book"/>
              </a:rPr>
              <a:t> </a:t>
            </a:r>
            <a:r>
              <a:rPr lang="en-US" sz="2600" dirty="0">
                <a:cs typeface="Franklin Gothic Book"/>
              </a:rPr>
              <a:t>practically any doctor and hospital.</a:t>
            </a:r>
            <a:endParaRPr lang="en-US" sz="2600" b="1" dirty="0">
              <a:cs typeface="Franklin Gothic Book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B79AA2B-7786-1645-9D6E-371CDFD194E3}"/>
              </a:ext>
            </a:extLst>
          </p:cNvPr>
          <p:cNvSpPr/>
          <p:nvPr/>
        </p:nvSpPr>
        <p:spPr>
          <a:xfrm>
            <a:off x="431800" y="1690688"/>
            <a:ext cx="5393270" cy="725404"/>
          </a:xfrm>
          <a:custGeom>
            <a:avLst/>
            <a:gdLst>
              <a:gd name="connsiteX0" fmla="*/ 0 w 3810273"/>
              <a:gd name="connsiteY0" fmla="*/ 0 h 1094818"/>
              <a:gd name="connsiteX1" fmla="*/ 3810273 w 3810273"/>
              <a:gd name="connsiteY1" fmla="*/ 0 h 1094818"/>
              <a:gd name="connsiteX2" fmla="*/ 3810273 w 3810273"/>
              <a:gd name="connsiteY2" fmla="*/ 1094818 h 1094818"/>
              <a:gd name="connsiteX3" fmla="*/ 0 w 3810273"/>
              <a:gd name="connsiteY3" fmla="*/ 1094818 h 1094818"/>
              <a:gd name="connsiteX4" fmla="*/ 0 w 3810273"/>
              <a:gd name="connsiteY4" fmla="*/ 0 h 109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273" h="1094818">
                <a:moveTo>
                  <a:pt x="0" y="0"/>
                </a:moveTo>
                <a:lnTo>
                  <a:pt x="3810273" y="0"/>
                </a:lnTo>
                <a:lnTo>
                  <a:pt x="3810273" y="1094818"/>
                </a:lnTo>
                <a:lnTo>
                  <a:pt x="0" y="10948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1">
            <a:scrgbClr r="0" g="0" b="0"/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7584" tIns="130048" rIns="227584" bIns="130048" numCol="1" spcCol="1270" anchor="ctr" anchorCtr="0">
            <a:noAutofit/>
          </a:bodyPr>
          <a:lstStyle/>
          <a:p>
            <a:pPr algn="ctr" defTabSz="1422400">
              <a:lnSpc>
                <a:spcPct val="90000"/>
              </a:lnSpc>
              <a:spcBef>
                <a:spcPct val="0"/>
              </a:spcBef>
            </a:pP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Franklin Gothic Medium"/>
              </a:rPr>
              <a:t>Improved 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Franklin Gothic Medium"/>
              </a:rPr>
              <a:t>Medicare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CFFB3C3D-08B4-FC42-B9D3-20DCFAAC0D57}"/>
              </a:ext>
            </a:extLst>
          </p:cNvPr>
          <p:cNvSpPr/>
          <p:nvPr/>
        </p:nvSpPr>
        <p:spPr>
          <a:xfrm>
            <a:off x="6096001" y="1690688"/>
            <a:ext cx="5664200" cy="725404"/>
          </a:xfrm>
          <a:custGeom>
            <a:avLst/>
            <a:gdLst>
              <a:gd name="connsiteX0" fmla="*/ 0 w 3810273"/>
              <a:gd name="connsiteY0" fmla="*/ 0 h 1094818"/>
              <a:gd name="connsiteX1" fmla="*/ 3810273 w 3810273"/>
              <a:gd name="connsiteY1" fmla="*/ 0 h 1094818"/>
              <a:gd name="connsiteX2" fmla="*/ 3810273 w 3810273"/>
              <a:gd name="connsiteY2" fmla="*/ 1094818 h 1094818"/>
              <a:gd name="connsiteX3" fmla="*/ 0 w 3810273"/>
              <a:gd name="connsiteY3" fmla="*/ 1094818 h 1094818"/>
              <a:gd name="connsiteX4" fmla="*/ 0 w 3810273"/>
              <a:gd name="connsiteY4" fmla="*/ 0 h 109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273" h="1094818">
                <a:moveTo>
                  <a:pt x="0" y="0"/>
                </a:moveTo>
                <a:lnTo>
                  <a:pt x="3810273" y="0"/>
                </a:lnTo>
                <a:lnTo>
                  <a:pt x="3810273" y="1094818"/>
                </a:lnTo>
                <a:lnTo>
                  <a:pt x="0" y="10948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1">
            <a:scrgbClr r="0" g="0" b="0"/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7584" tIns="130048" rIns="227584" bIns="130048" numCol="1" spcCol="1270" anchor="ctr" anchorCtr="0">
            <a:noAutofit/>
          </a:bodyPr>
          <a:lstStyle/>
          <a:p>
            <a:pPr algn="ctr" defTabSz="1422400">
              <a:lnSpc>
                <a:spcPct val="90000"/>
              </a:lnSpc>
              <a:spcBef>
                <a:spcPct val="0"/>
              </a:spcBef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Franklin Gothic Medium"/>
              </a:rPr>
              <a:t>Nobody Left Out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6FCFD9-080E-354C-89C0-2E2B1CFB831F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0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PNHP Master Template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008C81"/>
      </a:accent1>
      <a:accent2>
        <a:srgbClr val="9F2936"/>
      </a:accent2>
      <a:accent3>
        <a:srgbClr val="FF9300"/>
      </a:accent3>
      <a:accent4>
        <a:srgbClr val="00539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spcAft>
            <a:spcPts val="1200"/>
          </a:spcAft>
          <a:defRPr sz="240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34228</TotalTime>
  <Words>488</Words>
  <Application>Microsoft Macintosh PowerPoint</Application>
  <PresentationFormat>Widescreen</PresentationFormat>
  <Paragraphs>104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Franklin Gothic Book</vt:lpstr>
      <vt:lpstr>Office Theme</vt:lpstr>
      <vt:lpstr>1970 – 2020: USA Drifts Further and Further Off Course</vt:lpstr>
      <vt:lpstr>It’s not just bewildering;  Our Complexity Is Expensive</vt:lpstr>
      <vt:lpstr>Medicare Means  </vt:lpstr>
      <vt:lpstr>Single Payer Medicare for All</vt:lpstr>
      <vt:lpstr>Single Payer Medicare for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Weisbart</dc:creator>
  <cp:lastModifiedBy>Ed Weisbart</cp:lastModifiedBy>
  <cp:revision>2369</cp:revision>
  <cp:lastPrinted>2019-04-06T23:08:14Z</cp:lastPrinted>
  <dcterms:created xsi:type="dcterms:W3CDTF">2016-11-02T21:04:26Z</dcterms:created>
  <dcterms:modified xsi:type="dcterms:W3CDTF">2023-10-20T01:18:37Z</dcterms:modified>
</cp:coreProperties>
</file>