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5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6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7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8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9.xml" ContentType="application/vnd.openxmlformats-officedocument.theme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83" r:id="rId4"/>
    <p:sldMasterId id="2147483817" r:id="rId5"/>
    <p:sldMasterId id="2147483942" r:id="rId6"/>
    <p:sldMasterId id="2147483953" r:id="rId7"/>
    <p:sldMasterId id="2147484217" r:id="rId8"/>
    <p:sldMasterId id="2147484549" r:id="rId9"/>
    <p:sldMasterId id="2147484661" r:id="rId10"/>
    <p:sldMasterId id="2147484877" r:id="rId11"/>
    <p:sldMasterId id="2147484888" r:id="rId12"/>
    <p:sldMasterId id="2147484900" r:id="rId13"/>
  </p:sldMasterIdLst>
  <p:notesMasterIdLst>
    <p:notesMasterId r:id="rId111"/>
  </p:notesMasterIdLst>
  <p:handoutMasterIdLst>
    <p:handoutMasterId r:id="rId112"/>
  </p:handoutMasterIdLst>
  <p:sldIdLst>
    <p:sldId id="4471" r:id="rId14"/>
    <p:sldId id="5023" r:id="rId15"/>
    <p:sldId id="4798" r:id="rId16"/>
    <p:sldId id="4799" r:id="rId17"/>
    <p:sldId id="4800" r:id="rId18"/>
    <p:sldId id="5141" r:id="rId19"/>
    <p:sldId id="4652" r:id="rId20"/>
    <p:sldId id="4739" r:id="rId21"/>
    <p:sldId id="4740" r:id="rId22"/>
    <p:sldId id="4741" r:id="rId23"/>
    <p:sldId id="4742" r:id="rId24"/>
    <p:sldId id="4743" r:id="rId25"/>
    <p:sldId id="4744" r:id="rId26"/>
    <p:sldId id="5073" r:id="rId27"/>
    <p:sldId id="5066" r:id="rId28"/>
    <p:sldId id="5067" r:id="rId29"/>
    <p:sldId id="5068" r:id="rId30"/>
    <p:sldId id="5069" r:id="rId31"/>
    <p:sldId id="4972" r:id="rId32"/>
    <p:sldId id="5159" r:id="rId33"/>
    <p:sldId id="5160" r:id="rId34"/>
    <p:sldId id="5161" r:id="rId35"/>
    <p:sldId id="5162" r:id="rId36"/>
    <p:sldId id="5156" r:id="rId37"/>
    <p:sldId id="4751" r:id="rId38"/>
    <p:sldId id="4752" r:id="rId39"/>
    <p:sldId id="4753" r:id="rId40"/>
    <p:sldId id="4754" r:id="rId41"/>
    <p:sldId id="4755" r:id="rId42"/>
    <p:sldId id="4756" r:id="rId43"/>
    <p:sldId id="4757" r:id="rId44"/>
    <p:sldId id="4758" r:id="rId45"/>
    <p:sldId id="4759" r:id="rId46"/>
    <p:sldId id="5015" r:id="rId47"/>
    <p:sldId id="5210" r:id="rId48"/>
    <p:sldId id="5211" r:id="rId49"/>
    <p:sldId id="5212" r:id="rId50"/>
    <p:sldId id="5213" r:id="rId51"/>
    <p:sldId id="5214" r:id="rId52"/>
    <p:sldId id="3911" r:id="rId53"/>
    <p:sldId id="3894" r:id="rId54"/>
    <p:sldId id="3912" r:id="rId55"/>
    <p:sldId id="3896" r:id="rId56"/>
    <p:sldId id="3913" r:id="rId57"/>
    <p:sldId id="3914" r:id="rId58"/>
    <p:sldId id="3915" r:id="rId59"/>
    <p:sldId id="3916" r:id="rId60"/>
    <p:sldId id="3917" r:id="rId61"/>
    <p:sldId id="3918" r:id="rId62"/>
    <p:sldId id="3919" r:id="rId63"/>
    <p:sldId id="3920" r:id="rId64"/>
    <p:sldId id="3921" r:id="rId65"/>
    <p:sldId id="3922" r:id="rId66"/>
    <p:sldId id="3923" r:id="rId67"/>
    <p:sldId id="3924" r:id="rId68"/>
    <p:sldId id="3925" r:id="rId69"/>
    <p:sldId id="3926" r:id="rId70"/>
    <p:sldId id="3927" r:id="rId71"/>
    <p:sldId id="3928" r:id="rId72"/>
    <p:sldId id="3929" r:id="rId73"/>
    <p:sldId id="3930" r:id="rId74"/>
    <p:sldId id="3931" r:id="rId75"/>
    <p:sldId id="3932" r:id="rId76"/>
    <p:sldId id="3933" r:id="rId77"/>
    <p:sldId id="3934" r:id="rId78"/>
    <p:sldId id="3935" r:id="rId79"/>
    <p:sldId id="3936" r:id="rId80"/>
    <p:sldId id="3937" r:id="rId81"/>
    <p:sldId id="3938" r:id="rId82"/>
    <p:sldId id="3939" r:id="rId83"/>
    <p:sldId id="3940" r:id="rId84"/>
    <p:sldId id="3941" r:id="rId85"/>
    <p:sldId id="3942" r:id="rId86"/>
    <p:sldId id="5215" r:id="rId87"/>
    <p:sldId id="5216" r:id="rId88"/>
    <p:sldId id="5217" r:id="rId89"/>
    <p:sldId id="5218" r:id="rId90"/>
    <p:sldId id="5219" r:id="rId91"/>
    <p:sldId id="5220" r:id="rId92"/>
    <p:sldId id="5221" r:id="rId93"/>
    <p:sldId id="5193" r:id="rId94"/>
    <p:sldId id="5196" r:id="rId95"/>
    <p:sldId id="5197" r:id="rId96"/>
    <p:sldId id="5195" r:id="rId97"/>
    <p:sldId id="5198" r:id="rId98"/>
    <p:sldId id="5199" r:id="rId99"/>
    <p:sldId id="5194" r:id="rId100"/>
    <p:sldId id="2636" r:id="rId101"/>
    <p:sldId id="2691" r:id="rId102"/>
    <p:sldId id="2692" r:id="rId103"/>
    <p:sldId id="2693" r:id="rId104"/>
    <p:sldId id="2694" r:id="rId105"/>
    <p:sldId id="2695" r:id="rId106"/>
    <p:sldId id="2696" r:id="rId107"/>
    <p:sldId id="2697" r:id="rId108"/>
    <p:sldId id="2698" r:id="rId109"/>
    <p:sldId id="4909" r:id="rId110"/>
  </p:sldIdLst>
  <p:sldSz cx="12192000" cy="6858000"/>
  <p:notesSz cx="6994525" cy="9280525"/>
  <p:embeddedFontLst>
    <p:embeddedFont>
      <p:font typeface="Calibri" panose="020F0502020204030204" pitchFamily="34" charset="0"/>
      <p:regular r:id="rId113"/>
      <p:bold r:id="rId114"/>
      <p:italic r:id="rId115"/>
      <p:boldItalic r:id="rId116"/>
    </p:embeddedFont>
    <p:embeddedFont>
      <p:font typeface="Calibri Light" panose="020F0302020204030204" pitchFamily="34" charset="0"/>
      <p:regular r:id="rId117"/>
      <p:italic r:id="rId118"/>
    </p:embeddedFont>
    <p:embeddedFont>
      <p:font typeface="Consolas" panose="020B0609020204030204" pitchFamily="49" charset="0"/>
      <p:regular r:id="rId119"/>
      <p:bold r:id="rId120"/>
      <p:italic r:id="rId121"/>
      <p:boldItalic r:id="rId122"/>
    </p:embeddedFont>
    <p:embeddedFont>
      <p:font typeface="Corbel" panose="020B0503020204020204" pitchFamily="34" charset="0"/>
      <p:regular r:id="rId123"/>
      <p:bold r:id="rId124"/>
      <p:italic r:id="rId125"/>
      <p:boldItalic r:id="rId126"/>
    </p:embeddedFont>
    <p:embeddedFont>
      <p:font typeface="Myriad Web Pro" panose="020B0604020202020204" charset="0"/>
      <p:regular r:id="rId127"/>
      <p:bold r:id="rId128"/>
      <p:italic r:id="rId129"/>
    </p:embeddedFont>
    <p:embeddedFont>
      <p:font typeface="Wingdings 2" panose="05020102010507070707" pitchFamily="18" charset="2"/>
      <p:regular r:id="rId130"/>
    </p:embeddedFont>
    <p:embeddedFont>
      <p:font typeface="Wingdings 3" panose="05040102010807070707" pitchFamily="18" charset="2"/>
      <p:regular r:id="rId1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3">
          <p15:clr>
            <a:srgbClr val="A4A3A4"/>
          </p15:clr>
        </p15:guide>
        <p15:guide id="2" pos="220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amara Phyllis Jones" initials="CPJ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ED46C"/>
    <a:srgbClr val="3E2348"/>
    <a:srgbClr val="6596F4"/>
    <a:srgbClr val="FFC000"/>
    <a:srgbClr val="C1EEFF"/>
    <a:srgbClr val="666699"/>
    <a:srgbClr val="FFFFFF"/>
    <a:srgbClr val="FFD96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32157" autoAdjust="0"/>
    <p:restoredTop sz="93634" autoAdjust="0"/>
  </p:normalViewPr>
  <p:slideViewPr>
    <p:cSldViewPr>
      <p:cViewPr>
        <p:scale>
          <a:sx n="66" d="100"/>
          <a:sy n="66" d="100"/>
        </p:scale>
        <p:origin x="542" y="413"/>
      </p:cViewPr>
      <p:guideLst>
        <p:guide orient="horz" pos="2160"/>
        <p:guide pos="3840"/>
      </p:guideLst>
    </p:cSldViewPr>
  </p:slid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556" y="-78"/>
      </p:cViewPr>
      <p:guideLst>
        <p:guide orient="horz" pos="2923"/>
        <p:guide pos="220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7" Type="http://schemas.openxmlformats.org/officeDocument/2006/relationships/font" Target="fonts/font5.fntdata"/><Relationship Id="rId21" Type="http://schemas.openxmlformats.org/officeDocument/2006/relationships/slide" Target="slides/slide8.xml"/><Relationship Id="rId42" Type="http://schemas.openxmlformats.org/officeDocument/2006/relationships/slide" Target="slides/slide29.xml"/><Relationship Id="rId63" Type="http://schemas.openxmlformats.org/officeDocument/2006/relationships/slide" Target="slides/slide50.xml"/><Relationship Id="rId84" Type="http://schemas.openxmlformats.org/officeDocument/2006/relationships/slide" Target="slides/slide71.xml"/><Relationship Id="rId16" Type="http://schemas.openxmlformats.org/officeDocument/2006/relationships/slide" Target="slides/slide3.xml"/><Relationship Id="rId107" Type="http://schemas.openxmlformats.org/officeDocument/2006/relationships/slide" Target="slides/slide94.xml"/><Relationship Id="rId11" Type="http://schemas.openxmlformats.org/officeDocument/2006/relationships/slideMaster" Target="slideMasters/slideMaster8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53" Type="http://schemas.openxmlformats.org/officeDocument/2006/relationships/slide" Target="slides/slide40.xml"/><Relationship Id="rId58" Type="http://schemas.openxmlformats.org/officeDocument/2006/relationships/slide" Target="slides/slide45.xml"/><Relationship Id="rId74" Type="http://schemas.openxmlformats.org/officeDocument/2006/relationships/slide" Target="slides/slide61.xml"/><Relationship Id="rId79" Type="http://schemas.openxmlformats.org/officeDocument/2006/relationships/slide" Target="slides/slide66.xml"/><Relationship Id="rId102" Type="http://schemas.openxmlformats.org/officeDocument/2006/relationships/slide" Target="slides/slide89.xml"/><Relationship Id="rId123" Type="http://schemas.openxmlformats.org/officeDocument/2006/relationships/font" Target="fonts/font11.fntdata"/><Relationship Id="rId128" Type="http://schemas.openxmlformats.org/officeDocument/2006/relationships/font" Target="fonts/font16.fntdata"/><Relationship Id="rId5" Type="http://schemas.openxmlformats.org/officeDocument/2006/relationships/slideMaster" Target="slideMasters/slideMaster2.xml"/><Relationship Id="rId90" Type="http://schemas.openxmlformats.org/officeDocument/2006/relationships/slide" Target="slides/slide77.xml"/><Relationship Id="rId95" Type="http://schemas.openxmlformats.org/officeDocument/2006/relationships/slide" Target="slides/slide82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43" Type="http://schemas.openxmlformats.org/officeDocument/2006/relationships/slide" Target="slides/slide30.xml"/><Relationship Id="rId48" Type="http://schemas.openxmlformats.org/officeDocument/2006/relationships/slide" Target="slides/slide35.xml"/><Relationship Id="rId64" Type="http://schemas.openxmlformats.org/officeDocument/2006/relationships/slide" Target="slides/slide51.xml"/><Relationship Id="rId69" Type="http://schemas.openxmlformats.org/officeDocument/2006/relationships/slide" Target="slides/slide56.xml"/><Relationship Id="rId113" Type="http://schemas.openxmlformats.org/officeDocument/2006/relationships/font" Target="fonts/font1.fntdata"/><Relationship Id="rId118" Type="http://schemas.openxmlformats.org/officeDocument/2006/relationships/font" Target="fonts/font6.fntdata"/><Relationship Id="rId134" Type="http://schemas.openxmlformats.org/officeDocument/2006/relationships/viewProps" Target="viewProps.xml"/><Relationship Id="rId80" Type="http://schemas.openxmlformats.org/officeDocument/2006/relationships/slide" Target="slides/slide67.xml"/><Relationship Id="rId85" Type="http://schemas.openxmlformats.org/officeDocument/2006/relationships/slide" Target="slides/slide72.xml"/><Relationship Id="rId12" Type="http://schemas.openxmlformats.org/officeDocument/2006/relationships/slideMaster" Target="slideMasters/slideMaster9.xml"/><Relationship Id="rId17" Type="http://schemas.openxmlformats.org/officeDocument/2006/relationships/slide" Target="slides/slide4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59" Type="http://schemas.openxmlformats.org/officeDocument/2006/relationships/slide" Target="slides/slide46.xml"/><Relationship Id="rId103" Type="http://schemas.openxmlformats.org/officeDocument/2006/relationships/slide" Target="slides/slide90.xml"/><Relationship Id="rId108" Type="http://schemas.openxmlformats.org/officeDocument/2006/relationships/slide" Target="slides/slide95.xml"/><Relationship Id="rId124" Type="http://schemas.openxmlformats.org/officeDocument/2006/relationships/font" Target="fonts/font12.fntdata"/><Relationship Id="rId129" Type="http://schemas.openxmlformats.org/officeDocument/2006/relationships/font" Target="fonts/font17.fntdata"/><Relationship Id="rId54" Type="http://schemas.openxmlformats.org/officeDocument/2006/relationships/slide" Target="slides/slide41.xml"/><Relationship Id="rId70" Type="http://schemas.openxmlformats.org/officeDocument/2006/relationships/slide" Target="slides/slide57.xml"/><Relationship Id="rId75" Type="http://schemas.openxmlformats.org/officeDocument/2006/relationships/slide" Target="slides/slide62.xml"/><Relationship Id="rId91" Type="http://schemas.openxmlformats.org/officeDocument/2006/relationships/slide" Target="slides/slide78.xml"/><Relationship Id="rId96" Type="http://schemas.openxmlformats.org/officeDocument/2006/relationships/slide" Target="slides/slide8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49" Type="http://schemas.openxmlformats.org/officeDocument/2006/relationships/slide" Target="slides/slide36.xml"/><Relationship Id="rId114" Type="http://schemas.openxmlformats.org/officeDocument/2006/relationships/font" Target="fonts/font2.fntdata"/><Relationship Id="rId119" Type="http://schemas.openxmlformats.org/officeDocument/2006/relationships/font" Target="fonts/font7.fntdata"/><Relationship Id="rId44" Type="http://schemas.openxmlformats.org/officeDocument/2006/relationships/slide" Target="slides/slide31.xml"/><Relationship Id="rId60" Type="http://schemas.openxmlformats.org/officeDocument/2006/relationships/slide" Target="slides/slide47.xml"/><Relationship Id="rId65" Type="http://schemas.openxmlformats.org/officeDocument/2006/relationships/slide" Target="slides/slide52.xml"/><Relationship Id="rId81" Type="http://schemas.openxmlformats.org/officeDocument/2006/relationships/slide" Target="slides/slide68.xml"/><Relationship Id="rId86" Type="http://schemas.openxmlformats.org/officeDocument/2006/relationships/slide" Target="slides/slide73.xml"/><Relationship Id="rId130" Type="http://schemas.openxmlformats.org/officeDocument/2006/relationships/font" Target="fonts/font18.fntdata"/><Relationship Id="rId135" Type="http://schemas.openxmlformats.org/officeDocument/2006/relationships/theme" Target="theme/theme1.xml"/><Relationship Id="rId13" Type="http://schemas.openxmlformats.org/officeDocument/2006/relationships/slideMaster" Target="slideMasters/slideMaster10.xml"/><Relationship Id="rId18" Type="http://schemas.openxmlformats.org/officeDocument/2006/relationships/slide" Target="slides/slide5.xml"/><Relationship Id="rId39" Type="http://schemas.openxmlformats.org/officeDocument/2006/relationships/slide" Target="slides/slide26.xml"/><Relationship Id="rId109" Type="http://schemas.openxmlformats.org/officeDocument/2006/relationships/slide" Target="slides/slide96.xml"/><Relationship Id="rId34" Type="http://schemas.openxmlformats.org/officeDocument/2006/relationships/slide" Target="slides/slide21.xml"/><Relationship Id="rId50" Type="http://schemas.openxmlformats.org/officeDocument/2006/relationships/slide" Target="slides/slide37.xml"/><Relationship Id="rId55" Type="http://schemas.openxmlformats.org/officeDocument/2006/relationships/slide" Target="slides/slide42.xml"/><Relationship Id="rId76" Type="http://schemas.openxmlformats.org/officeDocument/2006/relationships/slide" Target="slides/slide63.xml"/><Relationship Id="rId97" Type="http://schemas.openxmlformats.org/officeDocument/2006/relationships/slide" Target="slides/slide84.xml"/><Relationship Id="rId104" Type="http://schemas.openxmlformats.org/officeDocument/2006/relationships/slide" Target="slides/slide91.xml"/><Relationship Id="rId120" Type="http://schemas.openxmlformats.org/officeDocument/2006/relationships/font" Target="fonts/font8.fntdata"/><Relationship Id="rId125" Type="http://schemas.openxmlformats.org/officeDocument/2006/relationships/font" Target="fonts/font13.fntdata"/><Relationship Id="rId7" Type="http://schemas.openxmlformats.org/officeDocument/2006/relationships/slideMaster" Target="slideMasters/slideMaster4.xml"/><Relationship Id="rId71" Type="http://schemas.openxmlformats.org/officeDocument/2006/relationships/slide" Target="slides/slide58.xml"/><Relationship Id="rId92" Type="http://schemas.openxmlformats.org/officeDocument/2006/relationships/slide" Target="slides/slide79.xml"/><Relationship Id="rId2" Type="http://schemas.openxmlformats.org/officeDocument/2006/relationships/customXml" Target="../customXml/item2.xml"/><Relationship Id="rId29" Type="http://schemas.openxmlformats.org/officeDocument/2006/relationships/slide" Target="slides/slide16.xml"/><Relationship Id="rId24" Type="http://schemas.openxmlformats.org/officeDocument/2006/relationships/slide" Target="slides/slide11.xml"/><Relationship Id="rId40" Type="http://schemas.openxmlformats.org/officeDocument/2006/relationships/slide" Target="slides/slide27.xml"/><Relationship Id="rId45" Type="http://schemas.openxmlformats.org/officeDocument/2006/relationships/slide" Target="slides/slide32.xml"/><Relationship Id="rId66" Type="http://schemas.openxmlformats.org/officeDocument/2006/relationships/slide" Target="slides/slide53.xml"/><Relationship Id="rId87" Type="http://schemas.openxmlformats.org/officeDocument/2006/relationships/slide" Target="slides/slide74.xml"/><Relationship Id="rId110" Type="http://schemas.openxmlformats.org/officeDocument/2006/relationships/slide" Target="slides/slide97.xml"/><Relationship Id="rId115" Type="http://schemas.openxmlformats.org/officeDocument/2006/relationships/font" Target="fonts/font3.fntdata"/><Relationship Id="rId131" Type="http://schemas.openxmlformats.org/officeDocument/2006/relationships/font" Target="fonts/font19.fntdata"/><Relationship Id="rId136" Type="http://schemas.openxmlformats.org/officeDocument/2006/relationships/tableStyles" Target="tableStyles.xml"/><Relationship Id="rId61" Type="http://schemas.openxmlformats.org/officeDocument/2006/relationships/slide" Target="slides/slide48.xml"/><Relationship Id="rId82" Type="http://schemas.openxmlformats.org/officeDocument/2006/relationships/slide" Target="slides/slide69.xml"/><Relationship Id="rId19" Type="http://schemas.openxmlformats.org/officeDocument/2006/relationships/slide" Target="slides/slide6.xml"/><Relationship Id="rId14" Type="http://schemas.openxmlformats.org/officeDocument/2006/relationships/slide" Target="slides/slide1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56" Type="http://schemas.openxmlformats.org/officeDocument/2006/relationships/slide" Target="slides/slide43.xml"/><Relationship Id="rId77" Type="http://schemas.openxmlformats.org/officeDocument/2006/relationships/slide" Target="slides/slide64.xml"/><Relationship Id="rId100" Type="http://schemas.openxmlformats.org/officeDocument/2006/relationships/slide" Target="slides/slide87.xml"/><Relationship Id="rId105" Type="http://schemas.openxmlformats.org/officeDocument/2006/relationships/slide" Target="slides/slide92.xml"/><Relationship Id="rId126" Type="http://schemas.openxmlformats.org/officeDocument/2006/relationships/font" Target="fonts/font14.fntdata"/><Relationship Id="rId8" Type="http://schemas.openxmlformats.org/officeDocument/2006/relationships/slideMaster" Target="slideMasters/slideMaster5.xml"/><Relationship Id="rId51" Type="http://schemas.openxmlformats.org/officeDocument/2006/relationships/slide" Target="slides/slide38.xml"/><Relationship Id="rId72" Type="http://schemas.openxmlformats.org/officeDocument/2006/relationships/slide" Target="slides/slide59.xml"/><Relationship Id="rId93" Type="http://schemas.openxmlformats.org/officeDocument/2006/relationships/slide" Target="slides/slide80.xml"/><Relationship Id="rId98" Type="http://schemas.openxmlformats.org/officeDocument/2006/relationships/slide" Target="slides/slide85.xml"/><Relationship Id="rId121" Type="http://schemas.openxmlformats.org/officeDocument/2006/relationships/font" Target="fonts/font9.fntdata"/><Relationship Id="rId3" Type="http://schemas.openxmlformats.org/officeDocument/2006/relationships/customXml" Target="../customXml/item3.xml"/><Relationship Id="rId25" Type="http://schemas.openxmlformats.org/officeDocument/2006/relationships/slide" Target="slides/slide12.xml"/><Relationship Id="rId46" Type="http://schemas.openxmlformats.org/officeDocument/2006/relationships/slide" Target="slides/slide33.xml"/><Relationship Id="rId67" Type="http://schemas.openxmlformats.org/officeDocument/2006/relationships/slide" Target="slides/slide54.xml"/><Relationship Id="rId116" Type="http://schemas.openxmlformats.org/officeDocument/2006/relationships/font" Target="fonts/font4.fntdata"/><Relationship Id="rId137" Type="http://schemas.microsoft.com/office/2016/11/relationships/changesInfo" Target="changesInfos/changesInfo1.xml"/><Relationship Id="rId20" Type="http://schemas.openxmlformats.org/officeDocument/2006/relationships/slide" Target="slides/slide7.xml"/><Relationship Id="rId41" Type="http://schemas.openxmlformats.org/officeDocument/2006/relationships/slide" Target="slides/slide28.xml"/><Relationship Id="rId62" Type="http://schemas.openxmlformats.org/officeDocument/2006/relationships/slide" Target="slides/slide49.xml"/><Relationship Id="rId83" Type="http://schemas.openxmlformats.org/officeDocument/2006/relationships/slide" Target="slides/slide70.xml"/><Relationship Id="rId88" Type="http://schemas.openxmlformats.org/officeDocument/2006/relationships/slide" Target="slides/slide75.xml"/><Relationship Id="rId111" Type="http://schemas.openxmlformats.org/officeDocument/2006/relationships/notesMaster" Target="notesMasters/notesMaster1.xml"/><Relationship Id="rId132" Type="http://schemas.openxmlformats.org/officeDocument/2006/relationships/commentAuthors" Target="commentAuthors.xml"/><Relationship Id="rId15" Type="http://schemas.openxmlformats.org/officeDocument/2006/relationships/slide" Target="slides/slide2.xml"/><Relationship Id="rId36" Type="http://schemas.openxmlformats.org/officeDocument/2006/relationships/slide" Target="slides/slide23.xml"/><Relationship Id="rId57" Type="http://schemas.openxmlformats.org/officeDocument/2006/relationships/slide" Target="slides/slide44.xml"/><Relationship Id="rId106" Type="http://schemas.openxmlformats.org/officeDocument/2006/relationships/slide" Target="slides/slide93.xml"/><Relationship Id="rId127" Type="http://schemas.openxmlformats.org/officeDocument/2006/relationships/font" Target="fonts/font15.fntdata"/><Relationship Id="rId10" Type="http://schemas.openxmlformats.org/officeDocument/2006/relationships/slideMaster" Target="slideMasters/slideMaster7.xml"/><Relationship Id="rId31" Type="http://schemas.openxmlformats.org/officeDocument/2006/relationships/slide" Target="slides/slide18.xml"/><Relationship Id="rId52" Type="http://schemas.openxmlformats.org/officeDocument/2006/relationships/slide" Target="slides/slide39.xml"/><Relationship Id="rId73" Type="http://schemas.openxmlformats.org/officeDocument/2006/relationships/slide" Target="slides/slide60.xml"/><Relationship Id="rId78" Type="http://schemas.openxmlformats.org/officeDocument/2006/relationships/slide" Target="slides/slide65.xml"/><Relationship Id="rId94" Type="http://schemas.openxmlformats.org/officeDocument/2006/relationships/slide" Target="slides/slide81.xml"/><Relationship Id="rId99" Type="http://schemas.openxmlformats.org/officeDocument/2006/relationships/slide" Target="slides/slide86.xml"/><Relationship Id="rId101" Type="http://schemas.openxmlformats.org/officeDocument/2006/relationships/slide" Target="slides/slide88.xml"/><Relationship Id="rId122" Type="http://schemas.openxmlformats.org/officeDocument/2006/relationships/font" Target="fonts/font10.fntdata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26" Type="http://schemas.openxmlformats.org/officeDocument/2006/relationships/slide" Target="slides/slide13.xml"/><Relationship Id="rId47" Type="http://schemas.openxmlformats.org/officeDocument/2006/relationships/slide" Target="slides/slide34.xml"/><Relationship Id="rId68" Type="http://schemas.openxmlformats.org/officeDocument/2006/relationships/slide" Target="slides/slide55.xml"/><Relationship Id="rId89" Type="http://schemas.openxmlformats.org/officeDocument/2006/relationships/slide" Target="slides/slide76.xml"/><Relationship Id="rId112" Type="http://schemas.openxmlformats.org/officeDocument/2006/relationships/handoutMaster" Target="handoutMasters/handoutMaster1.xml"/><Relationship Id="rId133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mara Jones" userId="27a317d2-859c-4904-9978-d1bec81a671f" providerId="ADAL" clId="{7CB39478-3208-4DDD-86E1-3A09593A855E}"/>
    <pc:docChg chg="custSel modSld">
      <pc:chgData name="Camara Jones" userId="27a317d2-859c-4904-9978-d1bec81a671f" providerId="ADAL" clId="{7CB39478-3208-4DDD-86E1-3A09593A855E}" dt="2023-11-09T17:47:55.255" v="74" actId="113"/>
      <pc:docMkLst>
        <pc:docMk/>
      </pc:docMkLst>
      <pc:sldChg chg="modSp mod">
        <pc:chgData name="Camara Jones" userId="27a317d2-859c-4904-9978-d1bec81a671f" providerId="ADAL" clId="{7CB39478-3208-4DDD-86E1-3A09593A855E}" dt="2023-11-09T17:47:55.255" v="74" actId="113"/>
        <pc:sldMkLst>
          <pc:docMk/>
          <pc:sldMk cId="154666463" sldId="4471"/>
        </pc:sldMkLst>
        <pc:spChg chg="mod">
          <ac:chgData name="Camara Jones" userId="27a317d2-859c-4904-9978-d1bec81a671f" providerId="ADAL" clId="{7CB39478-3208-4DDD-86E1-3A09593A855E}" dt="2023-11-09T17:47:55.255" v="74" actId="113"/>
          <ac:spMkLst>
            <pc:docMk/>
            <pc:sldMk cId="154666463" sldId="4471"/>
            <ac:spMk id="4" creationId="{C5B535FB-A5E3-C9CA-91F3-0A40A90CDEB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01E7D8-DE17-432C-B4A7-267BDD5CB9EB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45B76A-8393-4DB5-8C76-B7E792F9DA6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28458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2400" y="0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04752F-037A-4D1E-A9B2-777452F6474A}" type="datetimeFigureOut">
              <a:rPr lang="en-US" smtClean="0"/>
              <a:pPr/>
              <a:t>11/9/2023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3225" y="695325"/>
            <a:ext cx="6188075" cy="34813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08488"/>
            <a:ext cx="5594350" cy="41767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2400" y="8815388"/>
            <a:ext cx="3030538" cy="4635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626DC7-C4B9-48CB-8C83-A4EF163A18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1435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0549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685063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Back inside the restaurant, we realize: </a:t>
            </a:r>
          </a:p>
          <a:p>
            <a:r>
              <a:rPr lang="en-US" dirty="0"/>
              <a:t>It is hard to know there is a two-sided sign when you only see “Open”.</a:t>
            </a:r>
          </a:p>
          <a:p>
            <a:r>
              <a:rPr lang="en-US" dirty="0"/>
              <a:t>Indeed, it is a privilege for those inside, not to have to know.</a:t>
            </a:r>
          </a:p>
          <a:p>
            <a:r>
              <a:rPr lang="en-US" dirty="0"/>
              <a:t>But once they do know, those inside can choose to act.</a:t>
            </a:r>
          </a:p>
          <a:p>
            <a:endParaRPr lang="en-US" dirty="0"/>
          </a:p>
          <a:p>
            <a:r>
              <a:rPr lang="en-US" i="1" dirty="0"/>
              <a:t>Knowledge about the existence</a:t>
            </a:r>
            <a:r>
              <a:rPr lang="en-US" i="1" baseline="0" dirty="0"/>
              <a:t> of two-sided signs is not scary.  It is empowering.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339433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64708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9345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703416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450031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Circumstances of birth do not completely determine values:</a:t>
            </a:r>
          </a:p>
          <a:p>
            <a:r>
              <a:rPr lang="en-US" dirty="0"/>
              <a:t>Some born inside can wonder who others not entering; be curious about what the “outsiders” are saying; venture outside to see the “Closed” side of the sign and experience the different reality</a:t>
            </a:r>
          </a:p>
          <a:p>
            <a:r>
              <a:rPr lang="en-US" dirty="0"/>
              <a:t>Some born outside can find a way inside but then be seduced by the comfort and let the door lock behind them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00369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748387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703477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013553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1679188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9017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330122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49769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7705608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8048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556595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0879069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Start individual anti-racism journeys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3411348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Make lots of masks?  Baby sized masks?  Old people masks?</a:t>
            </a:r>
          </a:p>
          <a:p>
            <a:endParaRPr lang="en-US" dirty="0"/>
          </a:p>
          <a:p>
            <a:r>
              <a:rPr lang="en-US" dirty="0"/>
              <a:t>Not yet fully developed ideas:  Fan to blow the cloud?  Vacuum to suck up the cloud?  Very resistant—never clears!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4536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system creating and perpetuating the cloud of dust.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89210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8763471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Those who recognize the dust in our lungs and the cloud of dust in the air recognize that there is a system spewing cement dust.  Those of us who have started on our individual anti-racism journeys by donning gas masks need to now move to action.</a:t>
            </a:r>
          </a:p>
          <a:p>
            <a:endParaRPr lang="en-US" dirty="0"/>
          </a:p>
          <a:p>
            <a:r>
              <a:rPr lang="en-US" dirty="0"/>
              <a:t>We need to name the dust as a common problem, not just dust in our individual lungs.</a:t>
            </a:r>
          </a:p>
          <a:p>
            <a:r>
              <a:rPr lang="en-US" dirty="0"/>
              <a:t>We need to ask, “How is this dust being spewed?”—”How is racism operating here?”</a:t>
            </a:r>
          </a:p>
          <a:p>
            <a:r>
              <a:rPr lang="en-US" dirty="0"/>
              <a:t>And then we need to organize and strategize to act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71584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869451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645954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279990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50542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317153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36501426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600919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88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5558088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89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20357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626DC7-C4B9-48CB-8C83-A4EF163A18A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617841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90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59115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91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21378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92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996842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93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6537750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94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72680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95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0834345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Two-sided signs create a dual reality, experienced differently depending on where you stand.</a:t>
            </a:r>
          </a:p>
          <a:p>
            <a:r>
              <a:rPr lang="en-US" dirty="0"/>
              <a:t>Those on the inside may not even be aware that there IS a sign.</a:t>
            </a:r>
          </a:p>
          <a:p>
            <a:r>
              <a:rPr lang="en-US" dirty="0"/>
              <a:t>It is difficult to recognize a system of inequity that privileges us.</a:t>
            </a:r>
          </a:p>
          <a:p>
            <a:r>
              <a:rPr lang="en-US" dirty="0"/>
              <a:t>However, those on the outside are very aware of the two-sided nature of the sign.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96</a:t>
            </a:fld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1467448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2537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second story, “Dual Reality:  A restaurant saga,” was inspired by an experience I had as a medical student.</a:t>
            </a:r>
          </a:p>
          <a:p>
            <a:r>
              <a:rPr lang="en-US" dirty="0"/>
              <a:t>Several friends and I had spent a long day studying.</a:t>
            </a:r>
          </a:p>
          <a:p>
            <a:r>
              <a:rPr lang="en-US" dirty="0"/>
              <a:t>It was now evening and we were now hungry, so we went into town to find a place to 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68885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My second story, “Dual Reality:  A restaurant saga,” was inspired by an experience I had as a medical student.</a:t>
            </a:r>
          </a:p>
          <a:p>
            <a:r>
              <a:rPr lang="en-US" dirty="0"/>
              <a:t>Several friends and I had spent a long day studying.</a:t>
            </a:r>
          </a:p>
          <a:p>
            <a:r>
              <a:rPr lang="en-US" dirty="0"/>
              <a:t>It was now evening and we were now hungry, so we went into town to find a place to eat.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58618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We walked into a restaurant, sat down, ordered our food, the food was served, and we were eating.</a:t>
            </a:r>
          </a:p>
          <a:p>
            <a:r>
              <a:rPr lang="en-US" dirty="0"/>
              <a:t>Nothing remarkable so far.  You have all probably had that experience!</a:t>
            </a:r>
          </a:p>
          <a:p>
            <a:r>
              <a:rPr lang="en-US" dirty="0"/>
              <a:t>But as I was eating, I looked up and noticed a sign, and seeing that sign was a revelation to me about racism.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492856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sign said “Open”.</a:t>
            </a:r>
          </a:p>
          <a:p>
            <a:r>
              <a:rPr lang="en-US" dirty="0"/>
              <a:t>I could have thought no more about it.  After all, I was sitting at the table of opportunity and eating with a sign proclaiming “Open” to me.</a:t>
            </a:r>
          </a:p>
          <a:p>
            <a:r>
              <a:rPr lang="en-US" dirty="0"/>
              <a:t>But I knew something about the two-sided nature of those signs.  I realized that actually, the restaurant was now . . .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04812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3225" y="695325"/>
            <a:ext cx="6188075" cy="34813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. . . “Closed”, and that hungry people just a few feet away from me, but on the other side of the sign, would not be able to come in and eat.</a:t>
            </a:r>
          </a:p>
          <a:p>
            <a:r>
              <a:rPr lang="en-US" dirty="0"/>
              <a:t>It is important to know about the two-sided nature of these signs.</a:t>
            </a:r>
          </a:p>
          <a:p>
            <a:r>
              <a:rPr lang="en-US" dirty="0"/>
              <a:t>Racism structures “Open/Closed” signs in our society.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E8BEB54-B1B4-4A85-8C95-C74597E9DC7C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18096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8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18040093"/>
      </p:ext>
    </p:extLst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43022517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28982191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296445595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7321057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7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637898736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6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8" y="273051"/>
            <a:ext cx="6815668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6" y="1435104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966480629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44596163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1"/>
            <a:ext cx="853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38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71"/>
            <a:ext cx="7924800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654885507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393973727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442144878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683854775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197574557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478299727"/>
      </p:ext>
    </p:extLst>
  </p:cSld>
  <p:clrMapOvr>
    <a:masterClrMapping/>
  </p:clrMapOvr>
  <p:transition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2512653531"/>
      </p:ext>
    </p:extLst>
  </p:cSld>
  <p:clrMapOvr>
    <a:masterClrMapping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631279503"/>
      </p:ext>
    </p:extLst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810345021"/>
      </p:ext>
    </p:extLst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0"/>
            <a:ext cx="853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3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019784950"/>
      </p:ext>
    </p:extLst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218040093"/>
      </p:ext>
    </p:extLst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43022517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289821918"/>
      </p:ext>
    </p:extLst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2964455953"/>
      </p:ext>
    </p:extLst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373210579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7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637898736"/>
      </p:ext>
    </p:extLst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6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8" y="273051"/>
            <a:ext cx="6815668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6" y="1435104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966480629"/>
      </p:ext>
    </p:extLst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44596163"/>
      </p:ext>
    </p:extLst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1"/>
            <a:ext cx="853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300" b="1" kern="1200" dirty="0">
                <a:solidFill>
                  <a:srgbClr val="FFFFFF"/>
                </a:solidFill>
                <a:latin typeface="Myriad Web Pro"/>
                <a:ea typeface="+mn-ea"/>
                <a:cs typeface="+mn-cs"/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38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1200" kern="1200" dirty="0">
                <a:solidFill>
                  <a:srgbClr val="FFFFFF"/>
                </a:solidFill>
                <a:latin typeface="Myriad Web Pro"/>
                <a:ea typeface="+mn-ea"/>
                <a:cs typeface="+mn-cs"/>
              </a:rPr>
              <a:t>1600 Clifton Road NE, Atlanta, GA 30333</a:t>
            </a:r>
          </a:p>
          <a:p>
            <a:pPr algn="l" rtl="0"/>
            <a:r>
              <a:rPr lang="en-US" sz="1200" kern="1200" dirty="0">
                <a:solidFill>
                  <a:srgbClr val="FFFFFF"/>
                </a:solidFill>
                <a:latin typeface="Myriad Web Pro"/>
                <a:ea typeface="+mn-ea"/>
                <a:cs typeface="+mn-cs"/>
              </a:rPr>
              <a:t>Telephone, 1-800-CDC-INFO (232-4636)/TTY: 1-888-232-6348</a:t>
            </a:r>
          </a:p>
          <a:p>
            <a:pPr algn="l" rtl="0"/>
            <a:r>
              <a:rPr lang="en-US" sz="1200" kern="1200" dirty="0">
                <a:solidFill>
                  <a:srgbClr val="FFFFFF"/>
                </a:solidFill>
                <a:latin typeface="Myriad Web Pro"/>
                <a:ea typeface="+mn-ea"/>
                <a:cs typeface="+mn-cs"/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71"/>
            <a:ext cx="7924800" cy="380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900" kern="1200" dirty="0">
                <a:solidFill>
                  <a:srgbClr val="FFFFFF"/>
                </a:solidFill>
                <a:latin typeface="Myriad Web Pro"/>
                <a:ea typeface="+mn-ea"/>
                <a:cs typeface="+mn-cs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654885507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3512939922"/>
      </p:ext>
    </p:extLst>
  </p:cSld>
  <p:clrMapOvr>
    <a:masterClrMapping/>
  </p:clrMapOvr>
  <p:transition>
    <p:fade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154633849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048046959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</p:cSld>
  <p:clrMapOvr>
    <a:masterClrMapping/>
  </p:clrMapOvr>
  <p:transition>
    <p:fad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2024328189"/>
      </p:ext>
    </p:extLst>
  </p:cSld>
  <p:clrMapOvr>
    <a:masterClrMapping/>
  </p:clrMapOvr>
  <p:transition>
    <p:fad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384800718"/>
      </p:ext>
    </p:extLst>
  </p:cSld>
  <p:clrMapOvr>
    <a:masterClrMapping/>
  </p:clrMapOvr>
  <p:transition>
    <p:fade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224324253"/>
      </p:ext>
    </p:extLst>
  </p:cSld>
  <p:clrMapOvr>
    <a:masterClrMapping/>
  </p:clrMapOvr>
  <p:transition>
    <p:fade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3742039656"/>
      </p:ext>
    </p:extLst>
  </p:cSld>
  <p:clrMapOvr>
    <a:masterClrMapping/>
  </p:clrMapOvr>
  <p:transition>
    <p:fade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1480262333"/>
      </p:ext>
    </p:extLst>
  </p:cSld>
  <p:clrMapOvr>
    <a:masterClrMapping/>
  </p:clrMapOvr>
  <p:transition>
    <p:fade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0"/>
            <a:ext cx="853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300" b="1" dirty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3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1200" dirty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1200" dirty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3072659031"/>
      </p:ext>
    </p:extLst>
  </p:cSld>
  <p:clrMapOvr>
    <a:masterClrMapping/>
  </p:clrMapOvr>
  <p:transition>
    <p:fade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9570419"/>
      </p:ext>
    </p:extLst>
  </p:cSld>
  <p:clrMapOvr>
    <a:masterClrMapping/>
  </p:clrMapOvr>
  <p:transition>
    <p:fade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7782587"/>
      </p:ext>
    </p:extLst>
  </p:cSld>
  <p:clrMapOvr>
    <a:masterClrMapping/>
  </p:clrMapOvr>
  <p:transition>
    <p:fade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3704397"/>
      </p:ext>
    </p:extLst>
  </p:cSld>
  <p:clrMapOvr>
    <a:masterClrMapping/>
  </p:clrMapOvr>
  <p:transition>
    <p:fade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3043391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17154270"/>
      </p:ext>
    </p:extLst>
  </p:cSld>
  <p:clrMapOvr>
    <a:masterClrMapping/>
  </p:clrMapOvr>
  <p:transition>
    <p:fade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7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82556876"/>
      </p:ext>
    </p:extLst>
  </p:cSld>
  <p:clrMapOvr>
    <a:masterClrMapping/>
  </p:clrMapOvr>
  <p:transition>
    <p:fade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8" y="273051"/>
            <a:ext cx="6815668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6" y="1435104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08300819"/>
      </p:ext>
    </p:extLst>
  </p:cSld>
  <p:clrMapOvr>
    <a:masterClrMapping/>
  </p:clrMapOvr>
  <p:transition>
    <p:fade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54073069"/>
      </p:ext>
    </p:extLst>
  </p:cSld>
  <p:clrMapOvr>
    <a:masterClrMapping/>
  </p:clrMapOvr>
  <p:transition>
    <p:fade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">
            <a:extLst>
              <a:ext uri="{FF2B5EF4-FFF2-40B4-BE49-F238E27FC236}">
                <a16:creationId xmlns:a16="http://schemas.microsoft.com/office/drawing/2014/main" id="{479BB842-0268-49A9-A8C4-390ACE08C71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4343400"/>
            <a:ext cx="8534400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300" b="1">
                <a:solidFill>
                  <a:srgbClr val="FFFFFF"/>
                </a:solidFill>
                <a:latin typeface="Myriad Web Pro" panose="020B0604020202020204" charset="0"/>
              </a:rPr>
              <a:t>For more information please contact Centers for Disease Control and Prevention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F085938A-0643-4C67-A279-E82A7A8B81D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4705350"/>
            <a:ext cx="79248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1200">
                <a:solidFill>
                  <a:srgbClr val="FFFFFF"/>
                </a:solidFill>
                <a:latin typeface="Myriad Web Pro" panose="020B0604020202020204" charset="0"/>
              </a:rPr>
              <a:t>1600 Clifton Road NE, Atlanta, GA 30333</a:t>
            </a:r>
          </a:p>
          <a:p>
            <a:pPr algn="l"/>
            <a:r>
              <a:rPr lang="en-US" altLang="en-US" sz="1200">
                <a:solidFill>
                  <a:srgbClr val="FFFFFF"/>
                </a:solidFill>
                <a:latin typeface="Myriad Web Pro" panose="020B0604020202020204" charset="0"/>
              </a:rPr>
              <a:t>Telephone, 1-800-CDC-INFO (232-4636)/TTY: 1-888-232-6348</a:t>
            </a:r>
          </a:p>
          <a:p>
            <a:pPr algn="l"/>
            <a:r>
              <a:rPr lang="en-US" altLang="en-US" sz="1200">
                <a:solidFill>
                  <a:srgbClr val="FFFFFF"/>
                </a:solidFill>
                <a:latin typeface="Myriad Web Pro" panose="020B0604020202020204" charset="0"/>
              </a:rPr>
              <a:t>E-mail: cdcinfo@cdc.gov 	Web: www.cdc.gov</a:t>
            </a: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987E85BE-5B6E-4943-B93F-D627E966C17A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1828800" y="5421313"/>
            <a:ext cx="7924800" cy="38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algn="ctr"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algn="l"/>
            <a:r>
              <a:rPr lang="en-US" altLang="en-US" sz="900">
                <a:solidFill>
                  <a:srgbClr val="FFFFFF"/>
                </a:solidFill>
                <a:latin typeface="Myriad Web Pro" panose="020B0604020202020204" charset="0"/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3692378"/>
      </p:ext>
    </p:extLst>
  </p:cSld>
  <p:clrMapOvr>
    <a:masterClrMapping/>
  </p:clrMapOvr>
  <p:transition>
    <p:fade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/>
              <a:t>Title of Presenter –Myriad Pro, 18pt</a:t>
            </a:r>
          </a:p>
          <a:p>
            <a:pPr lvl="0"/>
            <a:endParaRPr lang="en-US" sz="1350" dirty="0"/>
          </a:p>
          <a:p>
            <a:pPr lvl="0"/>
            <a:r>
              <a:rPr lang="en-US" sz="1350" dirty="0"/>
              <a:t>Title of Event</a:t>
            </a:r>
          </a:p>
          <a:p>
            <a:pPr lvl="0"/>
            <a:r>
              <a:rPr lang="en-US" sz="135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1549110416"/>
      </p:ext>
    </p:extLst>
  </p:cSld>
  <p:clrMapOvr>
    <a:masterClrMapping/>
  </p:clrMapOvr>
  <p:transition>
    <p:fade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936551471"/>
      </p:ext>
    </p:extLst>
  </p:cSld>
  <p:clrMapOvr>
    <a:masterClrMapping/>
  </p:clrMapOvr>
  <p:transition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227489626"/>
      </p:ext>
    </p:extLst>
  </p:cSld>
  <p:clrMapOvr>
    <a:masterClrMapping/>
  </p:clrMapOvr>
  <p:transition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5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1500"/>
              </a:lnSpc>
              <a:buNone/>
              <a:defRPr sz="135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350" dirty="0"/>
              <a:t>Title of Presenter –Myriad Pro, 18pt</a:t>
            </a:r>
          </a:p>
          <a:p>
            <a:pPr lvl="0"/>
            <a:endParaRPr lang="en-US" sz="1350" dirty="0"/>
          </a:p>
          <a:p>
            <a:pPr lvl="0"/>
            <a:r>
              <a:rPr lang="en-US" sz="1350" dirty="0"/>
              <a:t>Title of Event</a:t>
            </a:r>
          </a:p>
          <a:p>
            <a:pPr lvl="0"/>
            <a:r>
              <a:rPr lang="en-US" sz="135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1705757058"/>
      </p:ext>
    </p:extLst>
  </p:cSld>
  <p:clrMapOvr>
    <a:masterClrMapping/>
  </p:clrMapOvr>
  <p:transition>
    <p:fade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2250"/>
              </a:lnSpc>
              <a:defRPr sz="21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057870783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</p:cSld>
  <p:clrMapOvr>
    <a:masterClrMapping/>
  </p:clrMapOvr>
  <p:transition>
    <p:fad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13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2850"/>
              </a:lnSpc>
              <a:defRPr sz="27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22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1650"/>
              </a:lnSpc>
              <a:buNone/>
              <a:defRPr sz="1500" baseline="0">
                <a:solidFill>
                  <a:schemeClr val="bg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1892189743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7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9" y="273051"/>
            <a:ext cx="6815668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18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15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35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350">
                <a:solidFill>
                  <a:schemeClr val="bg2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7" y="1435108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825"/>
              </a:lnSpc>
              <a:buNone/>
              <a:defRPr sz="825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943116742"/>
      </p:ext>
    </p:extLst>
  </p:cSld>
  <p:clrMapOvr>
    <a:masterClrMapping/>
  </p:clrMapOvr>
  <p:transition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1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15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effectLst/>
              </a:defRPr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9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050" baseline="0">
                <a:solidFill>
                  <a:schemeClr val="bg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2326826811"/>
      </p:ext>
    </p:extLst>
  </p:cSld>
  <p:clrMapOvr>
    <a:masterClrMapping/>
  </p:clrMapOvr>
  <p:transition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100" b="1" baseline="0">
                <a:solidFill>
                  <a:schemeClr val="bg2"/>
                </a:solidFill>
                <a:effectLst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6"/>
            <a:ext cx="8534400" cy="2423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75" b="1" dirty="0">
                <a:solidFill>
                  <a:srgbClr val="FFFFFF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50"/>
            <a:ext cx="7924800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900" dirty="0">
                <a:solidFill>
                  <a:srgbClr val="FFFFFF"/>
                </a:solidFill>
              </a:rPr>
              <a:t>1600 Clifton Road NE, Atlanta, GA 30333</a:t>
            </a:r>
          </a:p>
          <a:p>
            <a:r>
              <a:rPr lang="en-US" sz="900" dirty="0">
                <a:solidFill>
                  <a:srgbClr val="FFFFFF"/>
                </a:solidFill>
              </a:rPr>
              <a:t>Telephone, 1-800-CDC-INFO (232-4636)/TTY: 1-888-232-6348</a:t>
            </a:r>
          </a:p>
          <a:p>
            <a:r>
              <a:rPr lang="en-US" sz="900" dirty="0">
                <a:solidFill>
                  <a:srgbClr val="FFFFFF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75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81"/>
            <a:ext cx="7924800" cy="196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675" dirty="0">
                <a:solidFill>
                  <a:srgbClr val="FFFFFF"/>
                </a:solidFill>
              </a:rPr>
              <a:t>The findings and conclusions in this report are those of the authors and do not necessarily represent the official position of the Centers for Disease Control and Prevention.</a:t>
            </a:r>
          </a:p>
        </p:txBody>
      </p:sp>
    </p:spTree>
    <p:extLst>
      <p:ext uri="{BB962C8B-B14F-4D97-AF65-F5344CB8AC3E}">
        <p14:creationId xmlns:p14="http://schemas.microsoft.com/office/powerpoint/2010/main" val="152567256"/>
      </p:ext>
    </p:extLst>
  </p:cSld>
  <p:clrMapOvr>
    <a:masterClrMapping/>
  </p:clrMapOvr>
  <p:transition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  <p:sp>
        <p:nvSpPr>
          <p:cNvPr id="6" name="Text Placeholder 5"/>
          <p:cNvSpPr>
            <a:spLocks noGrp="1"/>
          </p:cNvSpPr>
          <p:nvPr userDrawn="1"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Text Placeholder 6"/>
          <p:cNvSpPr>
            <a:spLocks noGrp="1"/>
          </p:cNvSpPr>
          <p:nvPr userDrawn="1"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</p:spTree>
    <p:extLst>
      <p:ext uri="{BB962C8B-B14F-4D97-AF65-F5344CB8AC3E}">
        <p14:creationId xmlns:p14="http://schemas.microsoft.com/office/powerpoint/2010/main" val="3662541362"/>
      </p:ext>
    </p:extLst>
  </p:cSld>
  <p:clrMapOvr>
    <a:masterClrMapping/>
  </p:clrMapOvr>
  <p:transition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423222282"/>
      </p:ext>
    </p:extLst>
  </p:cSld>
  <p:clrMapOvr>
    <a:masterClrMapping/>
  </p:clrMapOvr>
  <p:transition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ta Slide (for content heavy tables and charts)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363603893"/>
      </p:ext>
    </p:extLst>
  </p:cSld>
  <p:clrMapOvr>
    <a:masterClrMapping/>
  </p:clrMapOvr>
  <p:transition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3886200"/>
            <a:ext cx="8534400" cy="457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0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Presenters Name – Myriad Pro, Bold, 20pt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828800" y="4267200"/>
            <a:ext cx="8534400" cy="1295400"/>
          </a:xfrm>
          <a:prstGeom prst="rect">
            <a:avLst/>
          </a:prstGeom>
        </p:spPr>
        <p:txBody>
          <a:bodyPr/>
          <a:lstStyle>
            <a:lvl1pPr algn="ctr">
              <a:lnSpc>
                <a:spcPts val="2000"/>
              </a:lnSpc>
              <a:buNone/>
              <a:defRPr sz="18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z="1800" dirty="0"/>
              <a:t>Title of Presenter –Myriad Pro, 18pt</a:t>
            </a:r>
          </a:p>
          <a:p>
            <a:pPr lvl="0"/>
            <a:endParaRPr lang="en-US" sz="1800" dirty="0"/>
          </a:p>
          <a:p>
            <a:pPr lvl="0"/>
            <a:r>
              <a:rPr lang="en-US" sz="1800" dirty="0"/>
              <a:t>Title of Event</a:t>
            </a:r>
          </a:p>
          <a:p>
            <a:pPr lvl="0"/>
            <a:r>
              <a:rPr lang="en-US" sz="1800" dirty="0"/>
              <a:t>Date of Event</a:t>
            </a:r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1981200"/>
            <a:ext cx="10972800" cy="1676400"/>
          </a:xfrm>
          <a:prstGeom prst="rect">
            <a:avLst/>
          </a:prstGeom>
        </p:spPr>
        <p:txBody>
          <a:bodyPr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Title of Presentation – Myriad Pro</a:t>
            </a:r>
            <a:br>
              <a:rPr lang="en-US" dirty="0"/>
            </a:br>
            <a:r>
              <a:rPr lang="en-US" dirty="0"/>
              <a:t> Bold, Shadow 28pt</a:t>
            </a:r>
          </a:p>
        </p:txBody>
      </p:sp>
    </p:spTree>
    <p:extLst>
      <p:ext uri="{BB962C8B-B14F-4D97-AF65-F5344CB8AC3E}">
        <p14:creationId xmlns:p14="http://schemas.microsoft.com/office/powerpoint/2010/main" val="3178106967"/>
      </p:ext>
    </p:extLst>
  </p:cSld>
  <p:clrMapOvr>
    <a:masterClrMapping/>
  </p:clrMapOvr>
  <p:transition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Content Badge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anchor="b" anchorCtr="0"/>
          <a:lstStyle>
            <a:lvl1pPr>
              <a:lnSpc>
                <a:spcPts val="3000"/>
              </a:lnSpc>
              <a:defRPr sz="28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Headline – Myriad Pro, Bold, Shadow, 28pt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09600" y="1600201"/>
            <a:ext cx="10972800" cy="4191000"/>
          </a:xfrm>
          <a:prstGeom prst="rect">
            <a:avLst/>
          </a:prstGeom>
        </p:spPr>
        <p:txBody>
          <a:bodyPr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baseline="0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 baseline="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8940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1489415182"/>
      </p:ext>
    </p:extLst>
  </p:cSld>
  <p:clrMapOvr>
    <a:masterClrMapping/>
  </p:clrMapOvr>
  <p:transition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lnSpc>
                <a:spcPts val="3800"/>
              </a:lnSpc>
              <a:defRPr sz="3600" b="1" cap="all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Section Header</a:t>
            </a:r>
            <a:br>
              <a:rPr lang="en-US" dirty="0"/>
            </a:br>
            <a:r>
              <a:rPr lang="en-US" dirty="0"/>
              <a:t>Myriad Pro, bold, shadow, 36pt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lnSpc>
                <a:spcPts val="22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Subhead – Myriad Pro, 20pt</a:t>
            </a:r>
          </a:p>
        </p:txBody>
      </p:sp>
    </p:spTree>
    <p:extLst>
      <p:ext uri="{BB962C8B-B14F-4D97-AF65-F5344CB8AC3E}">
        <p14:creationId xmlns:p14="http://schemas.microsoft.com/office/powerpoint/2010/main" val="71364822"/>
      </p:ext>
    </p:extLst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</p:cSld>
  <p:clrMapOvr>
    <a:masterClrMapping/>
  </p:clrMapOvr>
  <p:transition>
    <p:fad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Header – Myriad Pro, bold, shadow, 20pt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273051"/>
            <a:ext cx="6815667" cy="5518150"/>
          </a:xfrm>
          <a:prstGeom prst="rect">
            <a:avLst/>
          </a:prstGeom>
        </p:spPr>
        <p:txBody>
          <a:bodyPr anchor="ctr" anchorCtr="0"/>
          <a:lstStyle>
            <a:lvl1pPr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>
                <a:solidFill>
                  <a:schemeClr val="bg2"/>
                </a:solidFill>
              </a:defRPr>
            </a:lvl1pPr>
            <a:lvl2pPr>
              <a:buClr>
                <a:schemeClr val="tx1"/>
              </a:buClr>
              <a:buSzPct val="100000"/>
              <a:buFont typeface="Wingdings" pitchFamily="2" charset="2"/>
              <a:buChar char="§"/>
              <a:defRPr sz="2000">
                <a:solidFill>
                  <a:schemeClr val="bg2"/>
                </a:solidFill>
              </a:defRPr>
            </a:lvl2pPr>
            <a:lvl3pPr>
              <a:buClr>
                <a:schemeClr val="tx1"/>
              </a:buClr>
              <a:buSzPct val="10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3pPr>
            <a:lvl4pPr>
              <a:buClr>
                <a:schemeClr val="tx1"/>
              </a:buClr>
              <a:buSzPct val="70000"/>
              <a:buFont typeface="Courier New" pitchFamily="49" charset="0"/>
              <a:buChar char="o"/>
              <a:defRPr sz="1800">
                <a:solidFill>
                  <a:schemeClr val="bg2"/>
                </a:solidFill>
              </a:defRPr>
            </a:lvl4pPr>
            <a:lvl5pPr>
              <a:buClr>
                <a:schemeClr val="tx1"/>
              </a:buClr>
              <a:buSzPct val="70000"/>
              <a:buFont typeface="Arial" pitchFamily="34" charset="0"/>
              <a:buChar char="•"/>
              <a:defRPr sz="1800">
                <a:solidFill>
                  <a:schemeClr val="bg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First level – Myriad Pro, bold, 24pt</a:t>
            </a:r>
          </a:p>
          <a:p>
            <a:pPr lvl="1"/>
            <a:r>
              <a:rPr lang="en-US" dirty="0"/>
              <a:t>Second level – Myriad Pro, 20pt</a:t>
            </a:r>
          </a:p>
          <a:p>
            <a:pPr lvl="2"/>
            <a:r>
              <a:rPr lang="en-US" dirty="0"/>
              <a:t>Third level – Myriad Pro, 18pt	</a:t>
            </a:r>
          </a:p>
          <a:p>
            <a:pPr lvl="3"/>
            <a:r>
              <a:rPr lang="en-US" dirty="0"/>
              <a:t>Fourth level – Myriad Pro, 18pt</a:t>
            </a:r>
          </a:p>
          <a:p>
            <a:pPr lvl="4"/>
            <a:r>
              <a:rPr lang="en-US" dirty="0"/>
              <a:t>Fifth level – Myriad Pro, 18pt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1435102"/>
            <a:ext cx="4011084" cy="43560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Paragraph of type</a:t>
            </a:r>
          </a:p>
          <a:p>
            <a:pPr lvl="0"/>
            <a:r>
              <a:rPr lang="en-US" dirty="0"/>
              <a:t>Myriad Pro, 14pt</a:t>
            </a:r>
          </a:p>
        </p:txBody>
      </p:sp>
      <p:sp>
        <p:nvSpPr>
          <p:cNvPr id="7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5791200"/>
            <a:ext cx="10972800" cy="609600"/>
          </a:xfrm>
          <a:prstGeom prst="rect">
            <a:avLst/>
          </a:prstGeom>
        </p:spPr>
        <p:txBody>
          <a:bodyPr anchor="b" anchorCtr="0"/>
          <a:lstStyle>
            <a:lvl1pPr algn="l">
              <a:lnSpc>
                <a:spcPts val="1100"/>
              </a:lnSpc>
              <a:buNone/>
              <a:defRPr sz="1100" baseline="0">
                <a:solidFill>
                  <a:schemeClr val="tx2"/>
                </a:solidFill>
              </a:defRPr>
            </a:lvl1pPr>
            <a:lvl2pPr algn="ctr">
              <a:defRPr>
                <a:solidFill>
                  <a:schemeClr val="tx2"/>
                </a:solidFill>
              </a:defRPr>
            </a:lvl2pPr>
            <a:lvl3pPr algn="ctr">
              <a:defRPr>
                <a:solidFill>
                  <a:schemeClr val="tx2"/>
                </a:solidFill>
              </a:defRPr>
            </a:lvl3pPr>
            <a:lvl4pPr algn="ctr">
              <a:defRPr>
                <a:solidFill>
                  <a:schemeClr val="tx2"/>
                </a:solidFill>
              </a:defRPr>
            </a:lvl4pPr>
            <a:lvl5pPr algn="ctr"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*Citations and references – Myriad Pro, 11pt</a:t>
            </a:r>
          </a:p>
        </p:txBody>
      </p:sp>
    </p:spTree>
    <p:extLst>
      <p:ext uri="{BB962C8B-B14F-4D97-AF65-F5344CB8AC3E}">
        <p14:creationId xmlns:p14="http://schemas.microsoft.com/office/powerpoint/2010/main" val="2422160840"/>
      </p:ext>
    </p:extLst>
  </p:cSld>
  <p:clrMapOvr>
    <a:masterClrMapping/>
  </p:clrMapOvr>
  <p:transition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  <p:extLst>
      <p:ext uri="{BB962C8B-B14F-4D97-AF65-F5344CB8AC3E}">
        <p14:creationId xmlns:p14="http://schemas.microsoft.com/office/powerpoint/2010/main" val="3394863874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0"/>
            <a:ext cx="853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3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tx2"/>
                </a:solidFill>
              </a:rPr>
              <a:t>The findings</a:t>
            </a:r>
            <a:r>
              <a:rPr lang="en-US" sz="900" baseline="0" dirty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584746"/>
      </p:ext>
    </p:extLst>
  </p:cSld>
  <p:clrMapOvr>
    <a:masterClrMapping/>
  </p:clrMapOvr>
  <p:transition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89D87CF-B758-4828-BBA8-63575E5C47D3}" type="datetimeFigureOut">
              <a:rPr lang="en-US" sz="1100" smtClean="0">
                <a:solidFill>
                  <a:srgbClr val="D6ECFF"/>
                </a:solidFill>
                <a:latin typeface="Corbel"/>
              </a:rPr>
              <a:pPr>
                <a:defRPr/>
              </a:pPr>
              <a:t>11/9/2023</a:t>
            </a:fld>
            <a:endParaRPr lang="en-US" sz="1100">
              <a:solidFill>
                <a:srgbClr val="D6ECFF"/>
              </a:solidFill>
              <a:latin typeface="Corbe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r">
              <a:defRPr/>
            </a:pPr>
            <a:endParaRPr lang="en-US" sz="1100">
              <a:solidFill>
                <a:srgbClr val="D6ECFF"/>
              </a:solidFill>
              <a:latin typeface="Corbe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DE35E3D-78C1-4A7B-8FD4-EBB0DD7ABBD2}" type="slidenum">
              <a:rPr lang="en-US" sz="1200" smtClean="0">
                <a:solidFill>
                  <a:srgbClr val="D6ECFF"/>
                </a:solidFill>
                <a:latin typeface="Corbel"/>
              </a:rPr>
              <a:pPr>
                <a:defRPr/>
              </a:pPr>
              <a:t>‹#›</a:t>
            </a:fld>
            <a:endParaRPr lang="en-US" sz="1200">
              <a:solidFill>
                <a:srgbClr val="D6ECFF"/>
              </a:solidFill>
              <a:latin typeface="Corbel"/>
            </a:endParaRPr>
          </a:p>
        </p:txBody>
      </p:sp>
    </p:spTree>
    <p:extLst>
      <p:ext uri="{BB962C8B-B14F-4D97-AF65-F5344CB8AC3E}">
        <p14:creationId xmlns:p14="http://schemas.microsoft.com/office/powerpoint/2010/main" val="428565659"/>
      </p:ext>
    </p:extLst>
  </p:cSld>
  <p:clrMapOvr>
    <a:masterClrMapping/>
  </p:clrMapOvr>
  <p:transition spd="med" advClick="0" advTm="15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4343400"/>
            <a:ext cx="103632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2834640"/>
            <a:ext cx="103632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56" name="Rectangle 55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5" name="Rectangle 64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887706"/>
      </p:ext>
    </p:extLst>
  </p:cSld>
  <p:clrMapOvr>
    <a:masterClrMapping/>
  </p:clrMapOvr>
  <p:transition spd="med" advClick="0" advTm="15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2770193"/>
      </p:ext>
    </p:extLst>
  </p:cSld>
  <p:clrMapOvr>
    <a:masterClrMapping/>
  </p:clrMapOvr>
  <p:transition spd="med" advClick="0" advTm="15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6438603" y="1073888"/>
            <a:ext cx="5762848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498621" y="0"/>
            <a:ext cx="7352715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6635304" y="1285480"/>
            <a:ext cx="4114800" cy="158496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924800" y="0"/>
            <a:ext cx="3657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7924800" y="4267200"/>
            <a:ext cx="42672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7924800" y="0"/>
            <a:ext cx="18288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7931152" y="4246564"/>
            <a:ext cx="2787649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7924800" y="4267200"/>
            <a:ext cx="2133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7924800" y="1371600"/>
            <a:ext cx="42672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7924800" y="1752600"/>
            <a:ext cx="42672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1320800" y="4267200"/>
            <a:ext cx="660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711200" y="4267200"/>
            <a:ext cx="7112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489099" y="2438400"/>
            <a:ext cx="75184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489099" y="2133600"/>
            <a:ext cx="75184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6096000" y="4267200"/>
            <a:ext cx="18288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42536" y="1351672"/>
            <a:ext cx="7624064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84213" y="402265"/>
            <a:ext cx="1133856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2536" y="512064"/>
            <a:ext cx="10875264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Rectangle 7"/>
          <p:cNvSpPr/>
          <p:nvPr/>
        </p:nvSpPr>
        <p:spPr>
          <a:xfrm flipH="1">
            <a:off x="495384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 flipH="1">
            <a:off x="548145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 flipH="1">
            <a:off x="59793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 flipH="1">
            <a:off x="635603" y="680477"/>
            <a:ext cx="1219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67304" y="680477"/>
            <a:ext cx="48768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1937629"/>
      </p:ext>
    </p:extLst>
  </p:cSld>
  <p:clrMapOvr>
    <a:masterClrMapping/>
  </p:clrMapOvr>
  <p:transition spd="med" advClick="0" advTm="15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512064"/>
            <a:ext cx="10972800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19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7125" y="1770502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0804533"/>
      </p:ext>
    </p:extLst>
  </p:cSld>
  <p:clrMapOvr>
    <a:masterClrMapping/>
  </p:clrMapOvr>
  <p:transition spd="med" advClick="0" advTm="15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6"/>
            <a:ext cx="11822773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3099" y="512064"/>
            <a:ext cx="103632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809750"/>
            <a:ext cx="5386917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8" y="1809750"/>
            <a:ext cx="5389033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2459037"/>
            <a:ext cx="5386917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459037"/>
            <a:ext cx="5389033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17053" y="680477"/>
            <a:ext cx="6096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307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7669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 flipH="1">
            <a:off x="199693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 flipH="1">
            <a:off x="252455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 flipH="1">
            <a:off x="302243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29" name="Rectangle 28"/>
          <p:cNvSpPr/>
          <p:nvPr/>
        </p:nvSpPr>
        <p:spPr>
          <a:xfrm flipH="1">
            <a:off x="339912" y="680477"/>
            <a:ext cx="1219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71613" y="680477"/>
            <a:ext cx="48768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728138"/>
      </p:ext>
    </p:extLst>
  </p:cSld>
  <p:clrMapOvr>
    <a:masterClrMapping/>
  </p:clrMapOvr>
  <p:transition spd="med" advClick="0" advTm="15000"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237257"/>
      </p:ext>
    </p:extLst>
  </p:cSld>
  <p:clrMapOvr>
    <a:masterClrMapping/>
  </p:clrMapOvr>
  <p:transition spd="med"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 baseline="0">
                <a:solidFill>
                  <a:schemeClr val="tx1"/>
                </a:solidFill>
                <a:effectLst/>
              </a:defRPr>
            </a:lvl1pPr>
          </a:lstStyle>
          <a:p>
            <a:r>
              <a:rPr lang="en-US" dirty="0"/>
              <a:t>Photo Title – Myriad Pro, Bold, Shadow, 20pt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ln w="25400">
            <a:solidFill>
              <a:schemeClr val="bg2"/>
            </a:solidFill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 baseline="0">
                <a:solidFill>
                  <a:schemeClr val="bg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Caption or credits for photo – Myriad Pro, 14pt</a:t>
            </a:r>
          </a:p>
        </p:txBody>
      </p:sp>
    </p:spTree>
  </p:cSld>
  <p:clrMapOvr>
    <a:masterClrMapping/>
  </p:clrMapOvr>
  <p:transition>
    <p:fad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9522218"/>
      </p:ext>
    </p:extLst>
  </p:cSld>
  <p:clrMapOvr>
    <a:masterClrMapping/>
  </p:clrMapOvr>
  <p:transition spd="med" advClick="0" advTm="15000"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109728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435100"/>
            <a:ext cx="33528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0" y="1435100"/>
            <a:ext cx="73152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898055"/>
      </p:ext>
    </p:extLst>
  </p:cSld>
  <p:clrMapOvr>
    <a:masterClrMapping/>
  </p:clrMapOvr>
  <p:transition spd="med" advClick="0" advTm="15000"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90709" y="0"/>
            <a:ext cx="1170432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484260" y="1885028"/>
            <a:ext cx="11710163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11374903" y="1197789"/>
            <a:ext cx="132763" cy="171288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1219200" y="441252"/>
            <a:ext cx="9144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90709" y="1893781"/>
            <a:ext cx="1170432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1219200" y="1150144"/>
            <a:ext cx="9144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11578103" y="1350189"/>
            <a:ext cx="132763" cy="171288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11115579" y="1453352"/>
            <a:ext cx="132763" cy="171288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636000" y="55499"/>
            <a:ext cx="2844800" cy="365125"/>
          </a:xfrm>
        </p:spPr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219200" y="55499"/>
            <a:ext cx="7416800" cy="365125"/>
          </a:xfrm>
        </p:spPr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1480800" y="55499"/>
            <a:ext cx="609600" cy="365125"/>
          </a:xfrm>
        </p:spPr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170950"/>
      </p:ext>
    </p:extLst>
  </p:cSld>
  <p:clrMapOvr>
    <a:masterClrMapping/>
  </p:clrMapOvr>
  <p:transition spd="med" advClick="0" advTm="15000"/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107662"/>
      </p:ext>
    </p:extLst>
  </p:cSld>
  <p:clrMapOvr>
    <a:masterClrMapping/>
  </p:clrMapOvr>
  <p:transition spd="med" advClick="0" advTm="15000"/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641600" cy="5851525"/>
          </a:xfrm>
        </p:spPr>
        <p:txBody>
          <a:bodyPr vert="eaVert" anchor="ctr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0"/>
            <a:ext cx="782320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D87CF-B758-4828-BBA8-63575E5C47D3}" type="datetimeFigureOut">
              <a:rPr lang="en-US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E35E3D-78C1-4A7B-8FD4-EBB0DD7ABBD2}" type="slidenum">
              <a:rPr lang="en-US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252558"/>
      </p:ext>
    </p:extLst>
  </p:cSld>
  <p:clrMapOvr>
    <a:masterClrMapping/>
  </p:clrMapOvr>
  <p:transition spd="med" advClick="0" advTm="15000"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63440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22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32044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312437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9097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828800" y="1981200"/>
            <a:ext cx="8534400" cy="20574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 b="1" baseline="0">
                <a:solidFill>
                  <a:schemeClr val="bg2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Closing– Myriad Pro, Bold, 28pt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1828800" y="4343400"/>
            <a:ext cx="8534400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300" b="1" dirty="0">
                <a:solidFill>
                  <a:schemeClr val="tx2"/>
                </a:solidFill>
              </a:rPr>
              <a:t>For more information please contact Centers for Disease Control and Prevention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1828800" y="4706035"/>
            <a:ext cx="7924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schemeClr val="tx2"/>
                </a:solidFill>
              </a:rPr>
              <a:t>1600 Clifton Road NE, Atlanta, GA 30333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Telephone, 1-800-CDC-INFO (232-4636)/TTY: 1-888-232-6348</a:t>
            </a:r>
          </a:p>
          <a:p>
            <a:pPr lvl="0"/>
            <a:r>
              <a:rPr lang="en-US" sz="1200" dirty="0">
                <a:solidFill>
                  <a:schemeClr val="tx2"/>
                </a:solidFill>
              </a:rPr>
              <a:t>E-mail: cdcinfo@cdc.gov 	Web: www.cdc.gov</a:t>
            </a:r>
          </a:p>
        </p:txBody>
      </p:sp>
      <p:sp>
        <p:nvSpPr>
          <p:cNvPr id="10" name="Text Placeholder 5"/>
          <p:cNvSpPr>
            <a:spLocks noGrp="1"/>
          </p:cNvSpPr>
          <p:nvPr>
            <p:ph type="body" sz="quarter" idx="11" hasCustomPrompt="1"/>
          </p:nvPr>
        </p:nvSpPr>
        <p:spPr>
          <a:xfrm>
            <a:off x="3048000" y="6272784"/>
            <a:ext cx="6807200" cy="18288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12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048000" y="6464808"/>
            <a:ext cx="6807200" cy="228600"/>
          </a:xfrm>
          <a:prstGeom prst="rect">
            <a:avLst/>
          </a:prstGeom>
        </p:spPr>
        <p:txBody>
          <a:bodyPr/>
          <a:lstStyle>
            <a:lvl1pPr>
              <a:buNone/>
              <a:defRPr sz="1000" baseline="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Place Descriptor Here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1828800" y="5421868"/>
            <a:ext cx="7924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900" dirty="0">
                <a:solidFill>
                  <a:schemeClr val="tx2"/>
                </a:solidFill>
              </a:rPr>
              <a:t>The findings</a:t>
            </a:r>
            <a:r>
              <a:rPr lang="en-US" sz="900" baseline="0" dirty="0">
                <a:solidFill>
                  <a:schemeClr val="tx2"/>
                </a:solidFill>
              </a:rPr>
              <a:t> and conclusions in this report are those of the authors and do not necessarily represent the official position of the Centers for Disease Control and Prevention.</a:t>
            </a:r>
            <a:endParaRPr lang="en-US" sz="900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65437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67936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0341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160819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03223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737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2.xml"/><Relationship Id="rId3" Type="http://schemas.openxmlformats.org/officeDocument/2006/relationships/slideLayout" Target="../slideLayouts/slideLayout87.xml"/><Relationship Id="rId7" Type="http://schemas.openxmlformats.org/officeDocument/2006/relationships/slideLayout" Target="../slideLayouts/slideLayout91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86.xml"/><Relationship Id="rId1" Type="http://schemas.openxmlformats.org/officeDocument/2006/relationships/slideLayout" Target="../slideLayouts/slideLayout85.xml"/><Relationship Id="rId6" Type="http://schemas.openxmlformats.org/officeDocument/2006/relationships/slideLayout" Target="../slideLayouts/slideLayout90.xml"/><Relationship Id="rId11" Type="http://schemas.openxmlformats.org/officeDocument/2006/relationships/slideLayout" Target="../slideLayouts/slideLayout95.xml"/><Relationship Id="rId5" Type="http://schemas.openxmlformats.org/officeDocument/2006/relationships/slideLayout" Target="../slideLayouts/slideLayout89.xml"/><Relationship Id="rId10" Type="http://schemas.openxmlformats.org/officeDocument/2006/relationships/slideLayout" Target="../slideLayouts/slideLayout94.xml"/><Relationship Id="rId4" Type="http://schemas.openxmlformats.org/officeDocument/2006/relationships/slideLayout" Target="../slideLayouts/slideLayout88.xml"/><Relationship Id="rId9" Type="http://schemas.openxmlformats.org/officeDocument/2006/relationships/slideLayout" Target="../slideLayouts/slideLayout9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6.xml"/><Relationship Id="rId3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slideLayout" Target="../slideLayouts/slideLayout24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23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32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5" Type="http://schemas.openxmlformats.org/officeDocument/2006/relationships/slideLayout" Target="../slideLayouts/slideLayout41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6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9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theme" Target="../theme/theme8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97" r:id="rId3"/>
    <p:sldLayoutId id="2147483693" r:id="rId4"/>
    <p:sldLayoutId id="2147483694" r:id="rId5"/>
    <p:sldLayoutId id="2147483686" r:id="rId6"/>
    <p:sldLayoutId id="2147483688" r:id="rId7"/>
    <p:sldLayoutId id="2147483689" r:id="rId8"/>
    <p:sldLayoutId id="2147483690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E0A3B3-E7BC-4DDD-84B3-B8C1A6E1A2A7}" type="datetimeFigureOut">
              <a:rPr lang="en-US" smtClean="0"/>
              <a:t>11/9/2023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A46F4-C7C4-45E9-B694-2D9247AA9D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168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901" r:id="rId1"/>
    <p:sldLayoutId id="2147484902" r:id="rId2"/>
    <p:sldLayoutId id="2147484903" r:id="rId3"/>
    <p:sldLayoutId id="2147484904" r:id="rId4"/>
    <p:sldLayoutId id="2147484905" r:id="rId5"/>
    <p:sldLayoutId id="2147484906" r:id="rId6"/>
    <p:sldLayoutId id="2147484907" r:id="rId7"/>
    <p:sldLayoutId id="2147484908" r:id="rId8"/>
    <p:sldLayoutId id="2147484909" r:id="rId9"/>
    <p:sldLayoutId id="2147484910" r:id="rId10"/>
    <p:sldLayoutId id="214748491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8" r:id="rId1"/>
    <p:sldLayoutId id="2147483819" r:id="rId2"/>
    <p:sldLayoutId id="2147483820" r:id="rId3"/>
    <p:sldLayoutId id="2147483821" r:id="rId4"/>
    <p:sldLayoutId id="2147483822" r:id="rId5"/>
    <p:sldLayoutId id="2147483823" r:id="rId6"/>
    <p:sldLayoutId id="2147483824" r:id="rId7"/>
    <p:sldLayoutId id="2147483825" r:id="rId8"/>
    <p:sldLayoutId id="214748382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64390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3" r:id="rId1"/>
    <p:sldLayoutId id="2147483944" r:id="rId2"/>
    <p:sldLayoutId id="2147483945" r:id="rId3"/>
    <p:sldLayoutId id="2147483946" r:id="rId4"/>
    <p:sldLayoutId id="2147483947" r:id="rId5"/>
    <p:sldLayoutId id="2147483948" r:id="rId6"/>
    <p:sldLayoutId id="2147483949" r:id="rId7"/>
    <p:sldLayoutId id="2147483950" r:id="rId8"/>
    <p:sldLayoutId id="2147483951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1198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4" r:id="rId1"/>
    <p:sldLayoutId id="2147483955" r:id="rId2"/>
    <p:sldLayoutId id="2147483956" r:id="rId3"/>
    <p:sldLayoutId id="2147483957" r:id="rId4"/>
    <p:sldLayoutId id="2147483958" r:id="rId5"/>
    <p:sldLayoutId id="2147483959" r:id="rId6"/>
    <p:sldLayoutId id="2147483960" r:id="rId7"/>
    <p:sldLayoutId id="2147483961" r:id="rId8"/>
    <p:sldLayoutId id="2147483962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04560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218" r:id="rId1"/>
    <p:sldLayoutId id="2147484219" r:id="rId2"/>
    <p:sldLayoutId id="2147484220" r:id="rId3"/>
    <p:sldLayoutId id="2147484221" r:id="rId4"/>
    <p:sldLayoutId id="2147484222" r:id="rId5"/>
    <p:sldLayoutId id="2147484223" r:id="rId6"/>
    <p:sldLayoutId id="2147484224" r:id="rId7"/>
    <p:sldLayoutId id="2147484225" r:id="rId8"/>
    <p:sldLayoutId id="2147484226" r:id="rId9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3299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50" r:id="rId1"/>
    <p:sldLayoutId id="2147484551" r:id="rId2"/>
    <p:sldLayoutId id="2147484552" r:id="rId3"/>
    <p:sldLayoutId id="2147484553" r:id="rId4"/>
    <p:sldLayoutId id="2147484554" r:id="rId5"/>
    <p:sldLayoutId id="2147484555" r:id="rId6"/>
    <p:sldLayoutId id="2147484556" r:id="rId7"/>
    <p:sldLayoutId id="2147484557" r:id="rId8"/>
    <p:sldLayoutId id="2147484558" r:id="rId9"/>
  </p:sldLayoutIdLst>
  <p:transition>
    <p:fad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yriad Web Pro" panose="020B060402020202020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1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63390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62" r:id="rId1"/>
    <p:sldLayoutId id="2147484663" r:id="rId2"/>
    <p:sldLayoutId id="2147484664" r:id="rId3"/>
    <p:sldLayoutId id="2147484665" r:id="rId4"/>
    <p:sldLayoutId id="2147484666" r:id="rId5"/>
    <p:sldLayoutId id="2147484667" r:id="rId6"/>
    <p:sldLayoutId id="2147484668" r:id="rId7"/>
    <p:sldLayoutId id="2147484669" r:id="rId8"/>
    <p:sldLayoutId id="2147484670" r:id="rId9"/>
  </p:sldLayoutIdLst>
  <p:transition>
    <p:fade/>
  </p:transition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63999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878" r:id="rId1"/>
    <p:sldLayoutId id="2147484879" r:id="rId2"/>
    <p:sldLayoutId id="2147484880" r:id="rId3"/>
    <p:sldLayoutId id="2147484881" r:id="rId4"/>
    <p:sldLayoutId id="2147484882" r:id="rId5"/>
    <p:sldLayoutId id="2147484883" r:id="rId6"/>
    <p:sldLayoutId id="2147484884" r:id="rId7"/>
    <p:sldLayoutId id="2147484885" r:id="rId8"/>
    <p:sldLayoutId id="2147484886" r:id="rId9"/>
    <p:sldLayoutId id="2147484887" r:id="rId10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48768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0388" y="5047394"/>
            <a:ext cx="97536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0388" y="4796819"/>
            <a:ext cx="97536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40388" y="4637685"/>
            <a:ext cx="97536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0388" y="4542559"/>
            <a:ext cx="97536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412744" y="680477"/>
            <a:ext cx="6096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358764" y="680477"/>
            <a:ext cx="36576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33360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95691" y="680477"/>
            <a:ext cx="1219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lang="en-US" sz="1800" dirty="0">
              <a:solidFill>
                <a:prstClr val="white"/>
              </a:solidFill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219200" y="512064"/>
            <a:ext cx="10363200" cy="914400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1219200" y="1783560"/>
            <a:ext cx="10363200" cy="45720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636000" y="6416676"/>
            <a:ext cx="28448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389D87CF-B758-4828-BBA8-63575E5C47D3}" type="datetimeFigureOut">
              <a:rPr lang="en-US" smtClean="0">
                <a:solidFill>
                  <a:srgbClr val="D6ECFF"/>
                </a:solidFill>
              </a:rPr>
              <a:pPr/>
              <a:t>11/9/2023</a:t>
            </a:fld>
            <a:endParaRPr lang="en-US">
              <a:solidFill>
                <a:srgbClr val="D6ECFF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1219200" y="6416676"/>
            <a:ext cx="74168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US">
              <a:solidFill>
                <a:srgbClr val="D6ECFF"/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1480800" y="6416676"/>
            <a:ext cx="609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0DE35E3D-78C1-4A7B-8FD4-EBB0DD7ABBD2}" type="slidenum">
              <a:rPr lang="en-US" smtClean="0">
                <a:solidFill>
                  <a:srgbClr val="D6ECFF"/>
                </a:solidFill>
              </a:rPr>
              <a:pPr/>
              <a:t>‹#›</a:t>
            </a:fld>
            <a:endParaRPr lang="en-US">
              <a:solidFill>
                <a:srgbClr val="D6E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97332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889" r:id="rId1"/>
    <p:sldLayoutId id="2147484890" r:id="rId2"/>
    <p:sldLayoutId id="2147484891" r:id="rId3"/>
    <p:sldLayoutId id="2147484892" r:id="rId4"/>
    <p:sldLayoutId id="2147484893" r:id="rId5"/>
    <p:sldLayoutId id="2147484894" r:id="rId6"/>
    <p:sldLayoutId id="2147484895" r:id="rId7"/>
    <p:sldLayoutId id="2147484896" r:id="rId8"/>
    <p:sldLayoutId id="2147484897" r:id="rId9"/>
    <p:sldLayoutId id="2147484898" r:id="rId10"/>
    <p:sldLayoutId id="2147484899" r:id="rId11"/>
  </p:sldLayoutIdLst>
  <p:transition spd="med" advClick="0" advTm="15000"/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0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8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8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8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0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8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8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1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0.xml"/><Relationship Id="rId4" Type="http://schemas.microsoft.com/office/2007/relationships/hdphoto" Target="../media/hdphoto1.wdp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0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80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8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0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80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80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80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80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80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80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80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1"/>
          <p:cNvSpPr txBox="1">
            <a:spLocks/>
          </p:cNvSpPr>
          <p:nvPr/>
        </p:nvSpPr>
        <p:spPr>
          <a:xfrm>
            <a:off x="2566988" y="2057400"/>
            <a:ext cx="7058025" cy="1066800"/>
          </a:xfrm>
          <a:prstGeom prst="rect">
            <a:avLst/>
          </a:prstGeom>
        </p:spPr>
        <p:txBody>
          <a:bodyPr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Wingdings" pitchFamily="2" charset="2"/>
              <a:buChar char="q"/>
              <a:defRPr sz="2400" b="1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Wingdings" pitchFamily="2" charset="2"/>
              <a:buChar char="§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10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Courier New" pitchFamily="49" charset="0"/>
              <a:buChar char="o"/>
              <a:defRPr sz="1800" kern="1200" baseline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1"/>
              </a:buClr>
              <a:buSzPct val="70000"/>
              <a:buFont typeface="Arial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Camara Phyllis Jones, MD, MPH, PhD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616FDBEE-24ED-4FBD-8403-68D49CB2F98E}"/>
              </a:ext>
            </a:extLst>
          </p:cNvPr>
          <p:cNvSpPr txBox="1">
            <a:spLocks/>
          </p:cNvSpPr>
          <p:nvPr/>
        </p:nvSpPr>
        <p:spPr>
          <a:xfrm>
            <a:off x="1481138" y="274320"/>
            <a:ext cx="9229725" cy="1981800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latin typeface="Myriad Web Pro"/>
              </a:rPr>
              <a:t>confronting racism denial</a:t>
            </a:r>
            <a:endParaRPr lang="en-US" sz="4000" i="1" dirty="0">
              <a:solidFill>
                <a:schemeClr val="tx2">
                  <a:lumMod val="50000"/>
                </a:schemeClr>
              </a:solidFill>
              <a:latin typeface="Myriad Web Pro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schemeClr val="tx2"/>
                </a:solidFill>
                <a:latin typeface="Myriad Web Pro"/>
              </a:rPr>
              <a:t>naming racism </a:t>
            </a:r>
            <a:r>
              <a:rPr lang="en-US" sz="4000" b="0" i="1" dirty="0">
                <a:solidFill>
                  <a:schemeClr val="tx2"/>
                </a:solidFill>
                <a:latin typeface="Myriad Web Pro"/>
              </a:rPr>
              <a:t>and</a:t>
            </a:r>
            <a:r>
              <a:rPr lang="en-US" sz="4000" dirty="0">
                <a:solidFill>
                  <a:schemeClr val="tx2"/>
                </a:solidFill>
                <a:latin typeface="Myriad Web Pro"/>
              </a:rPr>
              <a:t> moving to action</a:t>
            </a:r>
          </a:p>
        </p:txBody>
      </p:sp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C5B535FB-A5E3-C9CA-91F3-0A40A90CDEB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66750" y="3429000"/>
            <a:ext cx="10858500" cy="3124200"/>
          </a:xfrm>
        </p:spPr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GB" sz="2800" b="1" dirty="0">
                <a:solidFill>
                  <a:schemeClr val="tx1"/>
                </a:solidFill>
                <a:latin typeface="Myriad Web Pro"/>
              </a:rPr>
              <a:t>Keynote Address</a:t>
            </a:r>
            <a:endParaRPr kumimoji="0" lang="en-GB" sz="2800" b="1" i="0" u="none" strike="noStrike" kern="120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dirty="0">
                <a:latin typeface="Myriad Web Pro"/>
              </a:rPr>
              <a:t>PNHP Annual Meeting 2023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b="1" i="1" dirty="0">
                <a:latin typeface="Myriad Web Pro"/>
              </a:rPr>
              <a:t>Reclaiming Medicine:  Pushing Out the Profiteers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800" dirty="0">
                <a:latin typeface="Myriad Web Pro"/>
              </a:rPr>
              <a:t>Physicians for a National Health Program</a:t>
            </a:r>
            <a:endParaRPr lang="en-GB" sz="2800" dirty="0">
              <a:latin typeface="Myriad Web Pro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sz="2800" i="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400" b="0" i="1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Atlanta, Georgia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sz="2400" i="1" dirty="0">
                <a:solidFill>
                  <a:srgbClr val="FFFFFF"/>
                </a:solidFill>
                <a:latin typeface="Myriad Web Pro"/>
              </a:rPr>
              <a:t>November 11, 2023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154666463"/>
      </p:ext>
    </p:extLst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CC33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2743200" y="381000"/>
            <a:ext cx="6705600" cy="6477000"/>
            <a:chOff x="1219200" y="381000"/>
            <a:chExt cx="6705600" cy="6477000"/>
          </a:xfrm>
        </p:grpSpPr>
        <p:sp>
          <p:nvSpPr>
            <p:cNvPr id="8" name="Rectangle 7"/>
            <p:cNvSpPr/>
            <p:nvPr/>
          </p:nvSpPr>
          <p:spPr>
            <a:xfrm>
              <a:off x="1219200" y="381000"/>
              <a:ext cx="6705600" cy="6477000"/>
            </a:xfrm>
            <a:prstGeom prst="rect">
              <a:avLst/>
            </a:prstGeom>
            <a:solidFill>
              <a:srgbClr val="663300"/>
            </a:solidFill>
            <a:ln w="57150">
              <a:solidFill>
                <a:srgbClr val="3A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943100" y="914400"/>
              <a:ext cx="5257800" cy="3200400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rgbClr val="3A1D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2343150" y="1093089"/>
              <a:ext cx="4457700" cy="236220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2304" y="1186053"/>
              <a:ext cx="4279392" cy="2176272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3744" y="1277493"/>
              <a:ext cx="4096512" cy="1993392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3252568" y="1674025"/>
              <a:ext cx="2638864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50" normalizeH="0" baseline="0" noProof="0" dirty="0">
                  <a:ln w="11430"/>
                  <a:solidFill>
                    <a:srgbClr val="008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rPr>
                <a:t>OPEN</a:t>
              </a:r>
            </a:p>
          </p:txBody>
        </p:sp>
        <p:sp>
          <p:nvSpPr>
            <p:cNvPr id="10" name="Oval 9"/>
            <p:cNvSpPr/>
            <p:nvPr/>
          </p:nvSpPr>
          <p:spPr>
            <a:xfrm>
              <a:off x="1714500" y="4953000"/>
              <a:ext cx="419100" cy="457200"/>
            </a:xfrm>
            <a:prstGeom prst="ellipse">
              <a:avLst/>
            </a:prstGeom>
            <a:solidFill>
              <a:srgbClr val="F5EA17"/>
            </a:solidFill>
            <a:ln w="5715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D7F97BFB-5BCA-47AE-BB27-66C21BA169EE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181054607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Cement/>
                    </a14:imgEffect>
                  </a14:imgLayer>
                </a14:imgProps>
              </a:ext>
            </a:extLst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743200" y="381000"/>
            <a:ext cx="6705600" cy="6477000"/>
          </a:xfrm>
          <a:prstGeom prst="rect">
            <a:avLst/>
          </a:prstGeom>
          <a:solidFill>
            <a:srgbClr val="663300"/>
          </a:solidFill>
          <a:ln w="57150">
            <a:solidFill>
              <a:srgbClr val="3A1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467100" y="914400"/>
            <a:ext cx="5257800" cy="32004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57150">
            <a:solidFill>
              <a:srgbClr val="3A1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5" name="Group 1"/>
          <p:cNvGrpSpPr/>
          <p:nvPr/>
        </p:nvGrpSpPr>
        <p:grpSpPr>
          <a:xfrm>
            <a:off x="3867150" y="1093089"/>
            <a:ext cx="4457700" cy="2362200"/>
            <a:chOff x="2343150" y="1093089"/>
            <a:chExt cx="4457700" cy="2362200"/>
          </a:xfrm>
        </p:grpSpPr>
        <p:sp>
          <p:nvSpPr>
            <p:cNvPr id="3" name="Rectangle 2"/>
            <p:cNvSpPr/>
            <p:nvPr/>
          </p:nvSpPr>
          <p:spPr>
            <a:xfrm>
              <a:off x="2343150" y="1093089"/>
              <a:ext cx="4457700" cy="2362200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2432304" y="1186053"/>
              <a:ext cx="4279392" cy="2176272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523744" y="1277493"/>
              <a:ext cx="4096512" cy="1993392"/>
            </a:xfrm>
            <a:prstGeom prst="rect">
              <a:avLst/>
            </a:prstGeom>
            <a:solidFill>
              <a:schemeClr val="tx1"/>
            </a:solidFill>
            <a:ln w="76200">
              <a:solidFill>
                <a:schemeClr val="tx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6" name="Rectangle 5"/>
            <p:cNvSpPr/>
            <p:nvPr/>
          </p:nvSpPr>
          <p:spPr>
            <a:xfrm>
              <a:off x="2774489" y="1674025"/>
              <a:ext cx="3595023" cy="120032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200" b="1" i="0" u="none" strike="noStrike" kern="1200" cap="none" spc="50" normalizeH="0" baseline="0" noProof="0" dirty="0">
                  <a:ln w="11430"/>
                  <a:solidFill>
                    <a:srgbClr val="FF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Corbel"/>
                  <a:ea typeface="+mn-ea"/>
                  <a:cs typeface="+mn-cs"/>
                </a:rPr>
                <a:t>CLOSED</a:t>
              </a:r>
            </a:p>
          </p:txBody>
        </p:sp>
      </p:grpSp>
      <p:sp>
        <p:nvSpPr>
          <p:cNvPr id="10" name="Oval 9"/>
          <p:cNvSpPr/>
          <p:nvPr/>
        </p:nvSpPr>
        <p:spPr>
          <a:xfrm>
            <a:off x="8534400" y="4953000"/>
            <a:ext cx="419100" cy="457200"/>
          </a:xfrm>
          <a:prstGeom prst="ellipse">
            <a:avLst/>
          </a:prstGeom>
          <a:solidFill>
            <a:srgbClr val="F5EA17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924175" y="5562601"/>
            <a:ext cx="634365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Racism</a:t>
            </a: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FEB80A">
                    <a:lumMod val="40000"/>
                    <a:lumOff val="6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structures “Open/Closed” signs in our society.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88E4F4-B57A-44AD-AF64-849EE7E9798D}"/>
              </a:ext>
            </a:extLst>
          </p:cNvPr>
          <p:cNvSpPr txBox="1"/>
          <p:nvPr/>
        </p:nvSpPr>
        <p:spPr>
          <a:xfrm rot="16200000">
            <a:off x="10018812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5705148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52" name="Rectangle 151"/>
          <p:cNvSpPr/>
          <p:nvPr/>
        </p:nvSpPr>
        <p:spPr>
          <a:xfrm>
            <a:off x="6019800" y="48006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Those on the outside are very aware of the two-sided nature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of the sign.</a:t>
            </a:r>
          </a:p>
        </p:txBody>
      </p: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53" name="TextBox 152"/>
            <p:cNvSpPr txBox="1"/>
            <p:nvPr/>
          </p:nvSpPr>
          <p:spPr>
            <a:xfrm>
              <a:off x="4327319" y="1524000"/>
              <a:ext cx="513410" cy="1447105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DOOR</a:t>
              </a:r>
            </a:p>
          </p:txBody>
        </p:sp>
      </p:grpSp>
      <p:sp>
        <p:nvSpPr>
          <p:cNvPr id="117" name="Rectangle 116"/>
          <p:cNvSpPr/>
          <p:nvPr/>
        </p:nvSpPr>
        <p:spPr>
          <a:xfrm>
            <a:off x="1676400" y="48006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It is difficult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to recognize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a system of inequity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that privileges us.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2CE5D92-4D66-AD61-CB5D-03CA4C960BEB}"/>
              </a:ext>
            </a:extLst>
          </p:cNvPr>
          <p:cNvSpPr txBox="1"/>
          <p:nvPr/>
        </p:nvSpPr>
        <p:spPr>
          <a:xfrm rot="16200000">
            <a:off x="10018812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313724431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0058400" y="0"/>
            <a:ext cx="213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6662502" y="3429000"/>
            <a:ext cx="6858000" cy="1588"/>
          </a:xfrm>
          <a:prstGeom prst="line">
            <a:avLst/>
          </a:prstGeom>
          <a:ln w="762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67150" y="1093089"/>
            <a:ext cx="4457700" cy="2362200"/>
          </a:xfrm>
          <a:prstGeom prst="rect">
            <a:avLst/>
          </a:prstGeom>
          <a:noFill/>
          <a:ln w="762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6304" y="1186053"/>
            <a:ext cx="4279392" cy="21762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7744" y="1277493"/>
            <a:ext cx="4096512" cy="1993392"/>
          </a:xfrm>
          <a:prstGeom prst="rect">
            <a:avLst/>
          </a:prstGeom>
          <a:noFill/>
          <a:ln w="76200">
            <a:solidFill>
              <a:srgbClr val="3A1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232150" y="1860994"/>
            <a:ext cx="349251" cy="762000"/>
            <a:chOff x="1550987" y="1752600"/>
            <a:chExt cx="349251" cy="762000"/>
          </a:xfrm>
        </p:grpSpPr>
        <p:grpSp>
          <p:nvGrpSpPr>
            <p:cNvPr id="4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5921376" y="177475"/>
            <a:ext cx="349251" cy="762000"/>
            <a:chOff x="1550987" y="1752600"/>
            <a:chExt cx="349251" cy="762000"/>
          </a:xfrm>
        </p:grpSpPr>
        <p:grpSp>
          <p:nvGrpSpPr>
            <p:cNvPr id="10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8610601" y="1860994"/>
            <a:ext cx="349251" cy="762000"/>
            <a:chOff x="1550987" y="1752600"/>
            <a:chExt cx="349251" cy="762000"/>
          </a:xfrm>
        </p:grpSpPr>
        <p:grpSp>
          <p:nvGrpSpPr>
            <p:cNvPr id="12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5921376" y="3720157"/>
            <a:ext cx="349251" cy="762000"/>
            <a:chOff x="1550987" y="1752600"/>
            <a:chExt cx="349251" cy="762000"/>
          </a:xfrm>
        </p:grpSpPr>
        <p:grpSp>
          <p:nvGrpSpPr>
            <p:cNvPr id="14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3" name="Isosceles Triangle 8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84"/>
          <p:cNvGrpSpPr/>
          <p:nvPr/>
        </p:nvGrpSpPr>
        <p:grpSpPr>
          <a:xfrm>
            <a:off x="7103735" y="3720157"/>
            <a:ext cx="349251" cy="762000"/>
            <a:chOff x="1550987" y="1752600"/>
            <a:chExt cx="349251" cy="762000"/>
          </a:xfrm>
        </p:grpSpPr>
        <p:grpSp>
          <p:nvGrpSpPr>
            <p:cNvPr id="16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89"/>
          <p:cNvGrpSpPr/>
          <p:nvPr/>
        </p:nvGrpSpPr>
        <p:grpSpPr>
          <a:xfrm>
            <a:off x="7103735" y="177475"/>
            <a:ext cx="349251" cy="762000"/>
            <a:chOff x="1550987" y="1752600"/>
            <a:chExt cx="349251" cy="762000"/>
          </a:xfrm>
        </p:grpSpPr>
        <p:grpSp>
          <p:nvGrpSpPr>
            <p:cNvPr id="18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94"/>
          <p:cNvGrpSpPr/>
          <p:nvPr/>
        </p:nvGrpSpPr>
        <p:grpSpPr>
          <a:xfrm>
            <a:off x="4719172" y="3720157"/>
            <a:ext cx="349251" cy="762000"/>
            <a:chOff x="1550987" y="1752600"/>
            <a:chExt cx="349251" cy="762000"/>
          </a:xfrm>
        </p:grpSpPr>
        <p:grpSp>
          <p:nvGrpSpPr>
            <p:cNvPr id="20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1" name="Group 99"/>
          <p:cNvGrpSpPr/>
          <p:nvPr/>
        </p:nvGrpSpPr>
        <p:grpSpPr>
          <a:xfrm>
            <a:off x="4719172" y="177475"/>
            <a:ext cx="349251" cy="762000"/>
            <a:chOff x="1550987" y="1752600"/>
            <a:chExt cx="349251" cy="762000"/>
          </a:xfrm>
        </p:grpSpPr>
        <p:grpSp>
          <p:nvGrpSpPr>
            <p:cNvPr id="22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584889" y="2611421"/>
            <a:ext cx="617817" cy="4921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 rot="5400000">
            <a:off x="4114801" y="1995915"/>
            <a:ext cx="617817" cy="4921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787093" y="2611421"/>
            <a:ext cx="617817" cy="4921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969452" y="2611421"/>
            <a:ext cx="617817" cy="4921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 rot="5400000">
            <a:off x="7480973" y="1995915"/>
            <a:ext cx="617817" cy="492161"/>
          </a:xfrm>
          <a:prstGeom prst="ellipse">
            <a:avLst/>
          </a:prstGeom>
          <a:solidFill>
            <a:srgbClr val="976431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69452" y="1447801"/>
            <a:ext cx="617817" cy="492161"/>
          </a:xfrm>
          <a:prstGeom prst="ellipse">
            <a:avLst/>
          </a:prstGeom>
          <a:solidFill>
            <a:srgbClr val="CC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584889" y="1409701"/>
            <a:ext cx="617817" cy="492161"/>
          </a:xfrm>
          <a:prstGeom prst="ellipse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787093" y="1409701"/>
            <a:ext cx="617817" cy="492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59" name="Oval 58"/>
          <p:cNvSpPr/>
          <p:nvPr/>
        </p:nvSpPr>
        <p:spPr>
          <a:xfrm>
            <a:off x="9810751" y="1752600"/>
            <a:ext cx="561505" cy="228600"/>
          </a:xfrm>
          <a:prstGeom prst="ellipse">
            <a:avLst/>
          </a:prstGeom>
          <a:solidFill>
            <a:srgbClr val="F5EA17"/>
          </a:solidFill>
          <a:ln>
            <a:solidFill>
              <a:srgbClr val="97643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9939102" y="1427250"/>
            <a:ext cx="304800" cy="1693881"/>
          </a:xfrm>
          <a:prstGeom prst="rect">
            <a:avLst/>
          </a:prstGeom>
          <a:solidFill>
            <a:srgbClr val="663300"/>
          </a:solidFill>
          <a:ln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9834797" y="1550638"/>
            <a:ext cx="513410" cy="1447105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DOOR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667000" y="4572001"/>
            <a:ext cx="6858000" cy="2246769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“Is there really a two-sided sign?”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-100" normalizeH="0" baseline="0" noProof="0" dirty="0">
              <a:ln>
                <a:noFill/>
              </a:ln>
              <a:solidFill>
                <a:srgbClr val="3A1D00"/>
              </a:solidFill>
              <a:effectLst/>
              <a:uLnTx/>
              <a:uFillTx/>
              <a:latin typeface="Consolas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Hard to know, when only see “Open”.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A privilege not to HAVE to know.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Once DO know, can choose to act.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70621E22-3BA9-4F3F-9EF9-F7C04E8FE333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1474721049"/>
      </p:ext>
    </p:extLst>
  </p:cSld>
  <p:clrMapOvr>
    <a:masterClrMapping/>
  </p:clrMapOvr>
  <p:transition spd="med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/>
                </a:solidFill>
              </a:rPr>
              <a:t>A system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E25750-1306-4076-BFD8-563DDA6A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109728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Confronting Institutionalized Racism.  </a:t>
            </a:r>
            <a:r>
              <a:rPr lang="en-US" b="1" i="1" dirty="0" err="1"/>
              <a:t>Phylon</a:t>
            </a:r>
            <a:r>
              <a:rPr lang="en-US" b="1" dirty="0"/>
              <a:t> 2003;50(1-2):7-22.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CP, Truman BI, Elam-Evans LD, Jones CA, Jones CY, Jiles R, </a:t>
            </a:r>
            <a:r>
              <a:rPr lang="en-US" dirty="0" err="1"/>
              <a:t>Rumisha</a:t>
            </a:r>
            <a:r>
              <a:rPr lang="en-US" dirty="0"/>
              <a:t> SF, Perry GS.  Using “socially assigned race” to probe </a:t>
            </a:r>
            <a:r>
              <a:rPr lang="en-US" i="1" dirty="0"/>
              <a:t>White</a:t>
            </a:r>
            <a:r>
              <a:rPr lang="en-US" dirty="0"/>
              <a:t> advantages in health status.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i="1" dirty="0" err="1"/>
              <a:t>Ethn</a:t>
            </a:r>
            <a:r>
              <a:rPr lang="en-US" b="1" i="1" dirty="0"/>
              <a:t> Dis </a:t>
            </a:r>
            <a:r>
              <a:rPr lang="en-US" b="1" dirty="0"/>
              <a:t>2008;18(4):496-504.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racism?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0874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 system </a:t>
            </a:r>
            <a:r>
              <a:rPr lang="en-US" sz="3200" dirty="0">
                <a:solidFill>
                  <a:schemeClr val="tx2"/>
                </a:solidFill>
              </a:rPr>
              <a:t>of structuring opportunity and assigning value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E25750-1306-4076-BFD8-563DDA6A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109728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Confronting Institutionalized Racism.  </a:t>
            </a:r>
            <a:r>
              <a:rPr lang="en-US" b="1" i="1" dirty="0" err="1"/>
              <a:t>Phylon</a:t>
            </a:r>
            <a:r>
              <a:rPr lang="en-US" b="1" dirty="0"/>
              <a:t> 2003;50(1-2):7-22.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CP, Truman BI, Elam-Evans LD, Jones CA, Jones CY, Jiles R, </a:t>
            </a:r>
            <a:r>
              <a:rPr lang="en-US" dirty="0" err="1"/>
              <a:t>Rumisha</a:t>
            </a:r>
            <a:r>
              <a:rPr lang="en-US" dirty="0"/>
              <a:t> SF, Perry GS.  Using “socially assigned race” to probe </a:t>
            </a:r>
            <a:r>
              <a:rPr lang="en-US" i="1" dirty="0"/>
              <a:t>White</a:t>
            </a:r>
            <a:r>
              <a:rPr lang="en-US" dirty="0"/>
              <a:t> advantages in health status.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i="1" dirty="0" err="1"/>
              <a:t>Ethn</a:t>
            </a:r>
            <a:r>
              <a:rPr lang="en-US" b="1" i="1" dirty="0"/>
              <a:t> Dis </a:t>
            </a:r>
            <a:r>
              <a:rPr lang="en-US" b="1" dirty="0"/>
              <a:t>2008;18(4):496-504.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racism?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586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 system of structuring opportunity and assigning value </a:t>
            </a:r>
            <a:r>
              <a:rPr lang="en-US" sz="3200" dirty="0">
                <a:solidFill>
                  <a:schemeClr val="tx2"/>
                </a:solidFill>
              </a:rPr>
              <a:t>based on the social interpretation of how one looks (which is what we call “race”)</a:t>
            </a:r>
            <a:endParaRPr lang="en-US" sz="3200" dirty="0">
              <a:solidFill>
                <a:schemeClr val="tx2">
                  <a:lumMod val="50000"/>
                </a:schemeClr>
              </a:solidFill>
            </a:endParaRPr>
          </a:p>
          <a:p>
            <a:pPr lvl="0">
              <a:buClr>
                <a:srgbClr val="FFC000"/>
              </a:buCl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E25750-1306-4076-BFD8-563DDA6A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109728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Confronting Institutionalized Racism.  </a:t>
            </a:r>
            <a:r>
              <a:rPr lang="en-US" b="1" i="1" dirty="0" err="1"/>
              <a:t>Phylon</a:t>
            </a:r>
            <a:r>
              <a:rPr lang="en-US" b="1" dirty="0"/>
              <a:t> 2003;50(1-2):7-22.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CP, Truman BI, Elam-Evans LD, Jones CA, Jones CY, Jiles R, </a:t>
            </a:r>
            <a:r>
              <a:rPr lang="en-US" dirty="0" err="1"/>
              <a:t>Rumisha</a:t>
            </a:r>
            <a:r>
              <a:rPr lang="en-US" dirty="0"/>
              <a:t> SF, Perry GS.  Using “socially assigned race” to probe </a:t>
            </a:r>
            <a:r>
              <a:rPr lang="en-US" i="1" dirty="0"/>
              <a:t>White</a:t>
            </a:r>
            <a:r>
              <a:rPr lang="en-US" dirty="0"/>
              <a:t> advantages in health status.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i="1" dirty="0" err="1"/>
              <a:t>Ethn</a:t>
            </a:r>
            <a:r>
              <a:rPr lang="en-US" b="1" i="1" dirty="0"/>
              <a:t> Dis </a:t>
            </a:r>
            <a:r>
              <a:rPr lang="en-US" b="1" dirty="0"/>
              <a:t>2008;18(4):496-504.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racism?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605715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 system of structuring opportunity and assigning value based on the social interpretation of how one looks (which is what we call “race”), that</a:t>
            </a:r>
          </a:p>
          <a:p>
            <a:pPr lvl="0">
              <a:buClr>
                <a:srgbClr val="FFC000"/>
              </a:buCl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Unfairly disadvantages some individuals and communities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E25750-1306-4076-BFD8-563DDA6A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109728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Confronting Institutionalized Racism.  </a:t>
            </a:r>
            <a:r>
              <a:rPr lang="en-US" b="1" i="1" dirty="0" err="1"/>
              <a:t>Phylon</a:t>
            </a:r>
            <a:r>
              <a:rPr lang="en-US" b="1" dirty="0"/>
              <a:t> 2003;50(1-2):7-22.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CP, Truman BI, Elam-Evans LD, Jones CA, Jones CY, Jiles R, </a:t>
            </a:r>
            <a:r>
              <a:rPr lang="en-US" dirty="0" err="1"/>
              <a:t>Rumisha</a:t>
            </a:r>
            <a:r>
              <a:rPr lang="en-US" dirty="0"/>
              <a:t> SF, Perry GS.  Using “socially assigned race” to probe </a:t>
            </a:r>
            <a:r>
              <a:rPr lang="en-US" i="1" dirty="0"/>
              <a:t>White</a:t>
            </a:r>
            <a:r>
              <a:rPr lang="en-US" dirty="0"/>
              <a:t> advantages in health status.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i="1" dirty="0" err="1"/>
              <a:t>Ethn</a:t>
            </a:r>
            <a:r>
              <a:rPr lang="en-US" b="1" i="1" dirty="0"/>
              <a:t> Dis </a:t>
            </a:r>
            <a:r>
              <a:rPr lang="en-US" b="1" dirty="0"/>
              <a:t>2008;18(4):496-504.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racism?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542460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 system of structuring opportunity and assigning value based on the social interpretation of how one looks (which is what we call “race”), that</a:t>
            </a:r>
          </a:p>
          <a:p>
            <a:pPr lvl="0">
              <a:buClr>
                <a:srgbClr val="FFC000"/>
              </a:buCl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Unfairly disadvantages some individuals and communities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Unfairly advantages other individuals and communities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E25750-1306-4076-BFD8-563DDA6A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109728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Confronting Institutionalized Racism.  </a:t>
            </a:r>
            <a:r>
              <a:rPr lang="en-US" b="1" i="1" dirty="0" err="1"/>
              <a:t>Phylon</a:t>
            </a:r>
            <a:r>
              <a:rPr lang="en-US" b="1" dirty="0"/>
              <a:t> 2003;50(1-2):7-22.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CP, Truman BI, Elam-Evans LD, Jones CA, Jones CY, Jiles R, </a:t>
            </a:r>
            <a:r>
              <a:rPr lang="en-US" dirty="0" err="1"/>
              <a:t>Rumisha</a:t>
            </a:r>
            <a:r>
              <a:rPr lang="en-US" dirty="0"/>
              <a:t> SF, Perry GS.  Using “socially assigned race” to probe </a:t>
            </a:r>
            <a:r>
              <a:rPr lang="en-US" i="1" dirty="0"/>
              <a:t>White</a:t>
            </a:r>
            <a:r>
              <a:rPr lang="en-US" dirty="0"/>
              <a:t> advantages in health status.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i="1" dirty="0" err="1"/>
              <a:t>Ethn</a:t>
            </a:r>
            <a:r>
              <a:rPr lang="en-US" b="1" i="1" dirty="0"/>
              <a:t> Dis </a:t>
            </a:r>
            <a:r>
              <a:rPr lang="en-US" b="1" dirty="0"/>
              <a:t>2008;18(4):496-504.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racism?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8415411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>
                    <a:lumMod val="50000"/>
                  </a:schemeClr>
                </a:solidFill>
              </a:rPr>
              <a:t>A system of structuring opportunity and assigning value based on the social interpretation of how one looks (which is what we call “race”), that</a:t>
            </a:r>
          </a:p>
          <a:p>
            <a:pPr lvl="0">
              <a:buClr>
                <a:srgbClr val="FFC000"/>
              </a:buClr>
              <a:buNone/>
            </a:pPr>
            <a:endParaRPr lang="en-US" sz="2800" dirty="0">
              <a:solidFill>
                <a:schemeClr val="tx2">
                  <a:lumMod val="50000"/>
                </a:schemeClr>
              </a:solidFill>
            </a:endParaRPr>
          </a:p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Unfairly disadvantages some individuals and communities</a:t>
            </a:r>
          </a:p>
          <a:p>
            <a:pPr lvl="1"/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Unfairly advantages other individuals and communities</a:t>
            </a:r>
          </a:p>
          <a:p>
            <a:pPr lvl="1"/>
            <a:r>
              <a:rPr lang="en-US" sz="2800" dirty="0"/>
              <a:t>Saps the strength of the whole society through the waste of human resources</a:t>
            </a: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5EE25750-1306-4076-BFD8-563DDA6A8BB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109728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Confronting Institutionalized Racism.  </a:t>
            </a:r>
            <a:r>
              <a:rPr lang="en-US" b="1" i="1" dirty="0" err="1"/>
              <a:t>Phylon</a:t>
            </a:r>
            <a:r>
              <a:rPr lang="en-US" b="1" dirty="0"/>
              <a:t> 2003;50(1-2):7-22.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b="1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CP, Truman BI, Elam-Evans LD, Jones CA, Jones CY, Jiles R, </a:t>
            </a:r>
            <a:r>
              <a:rPr lang="en-US" dirty="0" err="1"/>
              <a:t>Rumisha</a:t>
            </a:r>
            <a:r>
              <a:rPr lang="en-US" dirty="0"/>
              <a:t> SF, Perry GS.  Using “socially assigned race” to probe </a:t>
            </a:r>
            <a:r>
              <a:rPr lang="en-US" i="1" dirty="0"/>
              <a:t>White</a:t>
            </a:r>
            <a:r>
              <a:rPr lang="en-US" dirty="0"/>
              <a:t> advantages in health status.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b="1" i="1" dirty="0" err="1"/>
              <a:t>Ethn</a:t>
            </a:r>
            <a:r>
              <a:rPr lang="en-US" b="1" i="1" dirty="0"/>
              <a:t> Dis </a:t>
            </a:r>
            <a:r>
              <a:rPr lang="en-US" b="1" dirty="0"/>
              <a:t>2008;18(4):496-504.</a:t>
            </a:r>
            <a:endParaRPr lang="en-US" dirty="0"/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racism?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970306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723900" y="274320"/>
            <a:ext cx="107442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Levels of Health Intervention:  A cliff analogy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B953F4C-2801-49F7-B9D3-3DD31C94B149}"/>
              </a:ext>
            </a:extLst>
          </p:cNvPr>
          <p:cNvGrpSpPr/>
          <p:nvPr/>
        </p:nvGrpSpPr>
        <p:grpSpPr>
          <a:xfrm>
            <a:off x="6324600" y="1371600"/>
            <a:ext cx="3962400" cy="2143268"/>
            <a:chOff x="4800600" y="1371600"/>
            <a:chExt cx="3962400" cy="214326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E9C7C3A-8161-4B95-B049-F59C3CFC903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641848" y="1371600"/>
              <a:ext cx="2292096" cy="171907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238448-B9CC-4441-82A7-F28506E687EB}"/>
                </a:ext>
              </a:extLst>
            </p:cNvPr>
            <p:cNvSpPr txBox="1"/>
            <p:nvPr/>
          </p:nvSpPr>
          <p:spPr>
            <a:xfrm>
              <a:off x="4800600" y="3145536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Health services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E5913DED-3297-441C-9CD0-25BE3E3D0FAA}"/>
              </a:ext>
            </a:extLst>
          </p:cNvPr>
          <p:cNvGrpSpPr/>
          <p:nvPr/>
        </p:nvGrpSpPr>
        <p:grpSpPr>
          <a:xfrm>
            <a:off x="6019800" y="3959353"/>
            <a:ext cx="4572000" cy="2401979"/>
            <a:chOff x="4495800" y="3959352"/>
            <a:chExt cx="4572000" cy="240197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A12B773-0652-4E73-B141-54E424E5EA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641848" y="3959352"/>
              <a:ext cx="2292096" cy="171907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4495800" y="5715000"/>
              <a:ext cx="45720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Addressing social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determinants of equity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6B7DDD9E-9DC6-49EF-B287-9F70D620CAFC}"/>
              </a:ext>
            </a:extLst>
          </p:cNvPr>
          <p:cNvGrpSpPr/>
          <p:nvPr/>
        </p:nvGrpSpPr>
        <p:grpSpPr>
          <a:xfrm>
            <a:off x="1905000" y="3959353"/>
            <a:ext cx="3962400" cy="2401979"/>
            <a:chOff x="381000" y="3959352"/>
            <a:chExt cx="3962400" cy="2401979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86C7446-5AB5-4466-9F3C-C9BCB83403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207008" y="3959352"/>
              <a:ext cx="2292096" cy="171907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381000" y="5715000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Addressing social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determinants of health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1D1F9CE-DE57-4285-9968-0E8E5567DF79}"/>
              </a:ext>
            </a:extLst>
          </p:cNvPr>
          <p:cNvGrpSpPr/>
          <p:nvPr/>
        </p:nvGrpSpPr>
        <p:grpSpPr>
          <a:xfrm>
            <a:off x="1905000" y="1371600"/>
            <a:ext cx="3962400" cy="2143268"/>
            <a:chOff x="381000" y="1371600"/>
            <a:chExt cx="3962400" cy="2143268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4625E8D-2E33-4B68-B989-B5D1FDFE9CF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207008" y="1371600"/>
              <a:ext cx="2292096" cy="1719072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C46AD-6B1F-4E55-BF50-EB63F3A04B89}"/>
                </a:ext>
              </a:extLst>
            </p:cNvPr>
            <p:cNvSpPr txBox="1"/>
            <p:nvPr/>
          </p:nvSpPr>
          <p:spPr>
            <a:xfrm>
              <a:off x="381000" y="3145536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Fallen</a:t>
              </a:r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F0925B1A-A5EE-A034-4A20-75CA77ED2105}"/>
              </a:ext>
            </a:extLst>
          </p:cNvPr>
          <p:cNvSpPr txBox="1">
            <a:spLocks/>
          </p:cNvSpPr>
          <p:nvPr/>
        </p:nvSpPr>
        <p:spPr>
          <a:xfrm>
            <a:off x="608400" y="6174000"/>
            <a:ext cx="104406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 et al.  Addressing the Social Determinants of Children’s Health:  A Cliff Analogy.  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 Health Care Poor Underserved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2009;20(4 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):1-12.</a:t>
            </a:r>
          </a:p>
        </p:txBody>
      </p:sp>
    </p:spTree>
    <p:extLst>
      <p:ext uri="{BB962C8B-B14F-4D97-AF65-F5344CB8AC3E}">
        <p14:creationId xmlns:p14="http://schemas.microsoft.com/office/powerpoint/2010/main" val="2800534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/>
                </a:solidFill>
              </a:rPr>
              <a:t>A system of structuring opportunity and assigning value based on [</a:t>
            </a:r>
            <a:r>
              <a:rPr lang="en-US" sz="3200" i="1" dirty="0">
                <a:solidFill>
                  <a:schemeClr val="tx2"/>
                </a:solidFill>
              </a:rPr>
              <a:t>fill in the blank</a:t>
            </a:r>
            <a:r>
              <a:rPr lang="en-US" sz="3200" dirty="0">
                <a:solidFill>
                  <a:schemeClr val="tx2"/>
                </a:solidFill>
              </a:rPr>
              <a:t>]</a:t>
            </a: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320"/>
            <a:ext cx="102108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[</a:t>
            </a:r>
            <a:r>
              <a:rPr lang="en-US" sz="4000" i="1" dirty="0"/>
              <a:t>any system of structured inequity</a:t>
            </a:r>
            <a:r>
              <a:rPr lang="en-US" sz="4000" dirty="0"/>
              <a:t>]?</a:t>
            </a:r>
            <a:endParaRPr lang="en-US" sz="4000" b="0" dirty="0">
              <a:solidFill>
                <a:schemeClr val="tx2"/>
              </a:solidFill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CB105066-5C5E-82F9-6FC8-39B62C3AD8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8382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Systems of Power, Axes of Inequity:  Parallels, Intersections, Braiding the Strands.  </a:t>
            </a:r>
            <a:r>
              <a:rPr lang="en-US" b="1" i="1" dirty="0"/>
              <a:t>Medical Care</a:t>
            </a:r>
            <a:r>
              <a:rPr lang="en-US" b="1" dirty="0"/>
              <a:t>  2014;52(10 </a:t>
            </a:r>
            <a:r>
              <a:rPr lang="en-US" b="1" dirty="0" err="1"/>
              <a:t>Suppl</a:t>
            </a:r>
            <a:r>
              <a:rPr lang="en-US" b="1" dirty="0"/>
              <a:t> 3):S71-S75.</a:t>
            </a:r>
          </a:p>
        </p:txBody>
      </p:sp>
    </p:spTree>
    <p:extLst>
      <p:ext uri="{BB962C8B-B14F-4D97-AF65-F5344CB8AC3E}">
        <p14:creationId xmlns:p14="http://schemas.microsoft.com/office/powerpoint/2010/main" val="18158775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191000"/>
          </a:xfrm>
        </p:spPr>
        <p:txBody>
          <a:bodyPr/>
          <a:lstStyle/>
          <a:p>
            <a:pPr lvl="0">
              <a:buClr>
                <a:srgbClr val="FFC000"/>
              </a:buClr>
              <a:buNone/>
            </a:pPr>
            <a:r>
              <a:rPr lang="en-US" sz="2800" dirty="0"/>
              <a:t>	</a:t>
            </a:r>
            <a:r>
              <a:rPr lang="en-US" sz="3200" dirty="0">
                <a:solidFill>
                  <a:schemeClr val="tx2"/>
                </a:solidFill>
              </a:rPr>
              <a:t>A system of structuring opportunity and assigning value based on [</a:t>
            </a:r>
            <a:r>
              <a:rPr lang="en-US" sz="3200" i="1" dirty="0">
                <a:solidFill>
                  <a:schemeClr val="tx2"/>
                </a:solidFill>
              </a:rPr>
              <a:t>fill in the blank</a:t>
            </a:r>
            <a:r>
              <a:rPr lang="en-US" sz="3200" dirty="0">
                <a:solidFill>
                  <a:schemeClr val="tx2"/>
                </a:solidFill>
              </a:rPr>
              <a:t>], that</a:t>
            </a:r>
          </a:p>
          <a:p>
            <a:pPr lvl="0">
              <a:buClr>
                <a:srgbClr val="FFC000"/>
              </a:buClr>
              <a:buNone/>
            </a:pPr>
            <a:endParaRPr lang="en-US" sz="2800" dirty="0">
              <a:solidFill>
                <a:schemeClr val="tx2"/>
              </a:solidFill>
            </a:endParaRP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Unfairly disadvantages some individuals and communities</a:t>
            </a:r>
          </a:p>
          <a:p>
            <a:pPr lvl="1"/>
            <a:r>
              <a:rPr lang="en-US" sz="2800" dirty="0">
                <a:solidFill>
                  <a:schemeClr val="tx2"/>
                </a:solidFill>
              </a:rPr>
              <a:t>Unfairly advantages other individuals and communities</a:t>
            </a:r>
          </a:p>
          <a:p>
            <a:pPr lvl="1"/>
            <a:r>
              <a:rPr lang="en-US" sz="2800" dirty="0"/>
              <a:t>Saps the strength of the whole society through the waste of human resources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DF85438F-B01B-0C76-D81E-02E1473E22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320"/>
            <a:ext cx="102108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What is [</a:t>
            </a:r>
            <a:r>
              <a:rPr lang="en-US" sz="4000" i="1" dirty="0"/>
              <a:t>any system of structured inequity</a:t>
            </a:r>
            <a:r>
              <a:rPr lang="en-US" sz="4000" dirty="0"/>
              <a:t>]?</a:t>
            </a:r>
            <a:endParaRPr lang="en-US" sz="4000" b="0" dirty="0">
              <a:solidFill>
                <a:schemeClr val="tx2"/>
              </a:solidFill>
            </a:endParaRPr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74B7191-A614-0EAC-1F94-AE16DE2D8DF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64800" y="5870448"/>
            <a:ext cx="8382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Systems of Power, Axes of Inequity:  Parallels, Intersections, Braiding the Strands.  </a:t>
            </a:r>
            <a:r>
              <a:rPr lang="en-US" b="1" i="1" dirty="0"/>
              <a:t>Medical Care</a:t>
            </a:r>
            <a:r>
              <a:rPr lang="en-US" b="1" dirty="0"/>
              <a:t>  2014;52(10 </a:t>
            </a:r>
            <a:r>
              <a:rPr lang="en-US" b="1" dirty="0" err="1"/>
              <a:t>Suppl</a:t>
            </a:r>
            <a:r>
              <a:rPr lang="en-US" b="1" dirty="0"/>
              <a:t> 3):S71-S75.</a:t>
            </a:r>
          </a:p>
        </p:txBody>
      </p:sp>
    </p:spTree>
    <p:extLst>
      <p:ext uri="{BB962C8B-B14F-4D97-AF65-F5344CB8AC3E}">
        <p14:creationId xmlns:p14="http://schemas.microsoft.com/office/powerpoint/2010/main" val="2388075152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400" y="1600200"/>
            <a:ext cx="11583600" cy="4876800"/>
          </a:xfrm>
        </p:spPr>
        <p:txBody>
          <a:bodyPr/>
          <a:lstStyle/>
          <a:p>
            <a:r>
              <a:rPr lang="en-US" sz="2800" dirty="0">
                <a:solidFill>
                  <a:schemeClr val="tx2"/>
                </a:solidFill>
              </a:rPr>
              <a:t>“Race”</a:t>
            </a:r>
          </a:p>
          <a:p>
            <a:r>
              <a:rPr lang="en-US" sz="2800" dirty="0">
                <a:solidFill>
                  <a:schemeClr val="tx2"/>
                </a:solidFill>
              </a:rPr>
              <a:t>Gender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rgbClr val="FFFFFF"/>
                </a:solidFill>
              </a:rPr>
              <a:t>Ethnicity | indigenous status | history of colonization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756E37A-2E19-D66F-DB3C-990D43FDA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5870448"/>
            <a:ext cx="8382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Systems of Power, Axes of Inequity:  Parallels, Intersections, Braiding the Strands.  </a:t>
            </a:r>
            <a:r>
              <a:rPr lang="en-US" b="1" i="1" dirty="0"/>
              <a:t>Medical Care</a:t>
            </a:r>
            <a:r>
              <a:rPr lang="en-US" b="1" dirty="0"/>
              <a:t>  2014;52(10 </a:t>
            </a:r>
            <a:r>
              <a:rPr lang="en-US" b="1" dirty="0" err="1"/>
              <a:t>Suppl</a:t>
            </a:r>
            <a:r>
              <a:rPr lang="en-US" b="1" dirty="0"/>
              <a:t> 3):S71-S75.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7301C91-DB39-A84B-6802-267E4BB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320"/>
            <a:ext cx="102108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Many axes of inequity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55402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400" y="1600200"/>
            <a:ext cx="11583600" cy="487680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“Race”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Gender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Ethnicity | indigenous status | history of colonization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rgbClr val="FFFFFF"/>
                </a:solidFill>
              </a:rPr>
              <a:t>Relation to means of production | social class markers</a:t>
            </a:r>
          </a:p>
          <a:p>
            <a:r>
              <a:rPr lang="en-US" sz="2800" dirty="0">
                <a:solidFill>
                  <a:schemeClr val="tx2"/>
                </a:solidFill>
              </a:rPr>
              <a:t>Nationality | language | immigration status</a:t>
            </a:r>
          </a:p>
          <a:p>
            <a:r>
              <a:rPr lang="en-US" sz="2800" dirty="0">
                <a:solidFill>
                  <a:schemeClr val="tx2"/>
                </a:solidFill>
              </a:rPr>
              <a:t>Sexual orientation | gender identity | gender expression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756E37A-2E19-D66F-DB3C-990D43FDA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5870448"/>
            <a:ext cx="8382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Systems of Power, Axes of Inequity:  Parallels, Intersections, Braiding the Strands.  </a:t>
            </a:r>
            <a:r>
              <a:rPr lang="en-US" b="1" i="1" dirty="0"/>
              <a:t>Medical Care</a:t>
            </a:r>
            <a:r>
              <a:rPr lang="en-US" b="1" dirty="0"/>
              <a:t>  2014;52(10 </a:t>
            </a:r>
            <a:r>
              <a:rPr lang="en-US" b="1" dirty="0" err="1"/>
              <a:t>Suppl</a:t>
            </a:r>
            <a:r>
              <a:rPr lang="en-US" b="1" dirty="0"/>
              <a:t> 3):S71-S75.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7301C91-DB39-A84B-6802-267E4BB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320"/>
            <a:ext cx="102108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Many axes of inequity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704194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08400" y="1600200"/>
            <a:ext cx="11583600" cy="4876800"/>
          </a:xfrm>
        </p:spPr>
        <p:txBody>
          <a:bodyPr/>
          <a:lstStyle/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“Race”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Gender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Ethnicity | indigenous status | history of colonization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Relation to means of production | social class markers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Nationality | language | immigration status</a:t>
            </a:r>
          </a:p>
          <a:p>
            <a:r>
              <a:rPr lang="en-US" sz="2800" dirty="0">
                <a:solidFill>
                  <a:schemeClr val="tx2">
                    <a:lumMod val="50000"/>
                  </a:schemeClr>
                </a:solidFill>
              </a:rPr>
              <a:t>Sexual orientation | gender identity | gender expression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rgbClr val="FFFFFF"/>
                </a:solidFill>
              </a:rPr>
              <a:t>Geography | age | religion | caste</a:t>
            </a: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rgbClr val="FFFFFF"/>
                </a:solidFill>
              </a:rPr>
              <a:t>Disability status | weight status</a:t>
            </a:r>
            <a:endParaRPr lang="en-US" sz="2800" dirty="0">
              <a:solidFill>
                <a:schemeClr val="tx2"/>
              </a:solidFill>
            </a:endParaRPr>
          </a:p>
          <a:p>
            <a:pPr>
              <a:buClr>
                <a:srgbClr val="FFC000"/>
              </a:buClr>
              <a:defRPr/>
            </a:pPr>
            <a:r>
              <a:rPr lang="en-US" sz="2800" dirty="0">
                <a:solidFill>
                  <a:srgbClr val="FFFFFF"/>
                </a:solidFill>
              </a:rPr>
              <a:t>Incarceration history | substance use history | mental health history</a:t>
            </a:r>
          </a:p>
          <a:p>
            <a:pPr marL="0" indent="0">
              <a:buNone/>
            </a:pPr>
            <a:endParaRPr lang="en-US" sz="280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3756E37A-2E19-D66F-DB3C-990D43FDA0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12648" y="5870448"/>
            <a:ext cx="8382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Systems of Power, Axes of Inequity:  Parallels, Intersections, Braiding the Strands.  </a:t>
            </a:r>
            <a:r>
              <a:rPr lang="en-US" b="1" i="1" dirty="0"/>
              <a:t>Medical Care</a:t>
            </a:r>
            <a:r>
              <a:rPr lang="en-US" b="1" dirty="0"/>
              <a:t>  2014;52(10 </a:t>
            </a:r>
            <a:r>
              <a:rPr lang="en-US" b="1" dirty="0" err="1"/>
              <a:t>Suppl</a:t>
            </a:r>
            <a:r>
              <a:rPr lang="en-US" b="1" dirty="0"/>
              <a:t> 3):S71-S75.</a:t>
            </a:r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D7301C91-DB39-A84B-6802-267E4BB3D3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600" y="274320"/>
            <a:ext cx="102108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Many axes of inequity</a:t>
            </a:r>
            <a:endParaRPr lang="en-US" sz="4000" b="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417419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01917E97-A174-4820-B999-8C0CF2AB3A80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val="2679540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B1AE30D-FCCB-431B-872B-A4B10109EE2C}"/>
              </a:ext>
            </a:extLst>
          </p:cNvPr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</p:spTree>
    <p:extLst>
      <p:ext uri="{BB962C8B-B14F-4D97-AF65-F5344CB8AC3E}">
        <p14:creationId xmlns:p14="http://schemas.microsoft.com/office/powerpoint/2010/main" val="2320968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52" name="Rectangle 151"/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A53E12EB-404F-4F34-9F0D-FC76482CF754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</p:spTree>
    <p:extLst>
      <p:ext uri="{BB962C8B-B14F-4D97-AF65-F5344CB8AC3E}">
        <p14:creationId xmlns:p14="http://schemas.microsoft.com/office/powerpoint/2010/main" val="1404345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ED46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815506" y="1860994"/>
            <a:ext cx="349251" cy="762000"/>
            <a:chOff x="1550987" y="1752600"/>
            <a:chExt cx="349251" cy="762000"/>
          </a:xfrm>
        </p:grpSpPr>
        <p:grpSp>
          <p:nvGrpSpPr>
            <p:cNvPr id="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1873720" y="177475"/>
            <a:ext cx="349251" cy="762000"/>
            <a:chOff x="1550987" y="1752600"/>
            <a:chExt cx="349251" cy="762000"/>
          </a:xfrm>
        </p:grpSpPr>
        <p:grpSp>
          <p:nvGrpSpPr>
            <p:cNvPr id="1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4562945" y="1860994"/>
            <a:ext cx="349251" cy="762000"/>
            <a:chOff x="1550987" y="1752600"/>
            <a:chExt cx="349251" cy="762000"/>
          </a:xfrm>
        </p:grpSpPr>
        <p:grpSp>
          <p:nvGrpSpPr>
            <p:cNvPr id="1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79"/>
          <p:cNvGrpSpPr/>
          <p:nvPr/>
        </p:nvGrpSpPr>
        <p:grpSpPr>
          <a:xfrm>
            <a:off x="1873720" y="3720157"/>
            <a:ext cx="349251" cy="762000"/>
            <a:chOff x="1550987" y="1752600"/>
            <a:chExt cx="349251" cy="7620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3" name="Isosceles Triangle 8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3056079" y="3720157"/>
            <a:ext cx="349251" cy="762000"/>
            <a:chOff x="1550987" y="1752600"/>
            <a:chExt cx="349251" cy="762000"/>
          </a:xfrm>
        </p:grpSpPr>
        <p:grpSp>
          <p:nvGrpSpPr>
            <p:cNvPr id="17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9"/>
          <p:cNvGrpSpPr/>
          <p:nvPr/>
        </p:nvGrpSpPr>
        <p:grpSpPr>
          <a:xfrm>
            <a:off x="3056079" y="177475"/>
            <a:ext cx="349251" cy="762000"/>
            <a:chOff x="1550987" y="1752600"/>
            <a:chExt cx="349251" cy="762000"/>
          </a:xfrm>
        </p:grpSpPr>
        <p:grpSp>
          <p:nvGrpSpPr>
            <p:cNvPr id="1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671516" y="3720157"/>
            <a:ext cx="349251" cy="762000"/>
            <a:chOff x="1550987" y="1752600"/>
            <a:chExt cx="349251" cy="762000"/>
          </a:xfrm>
        </p:grpSpPr>
        <p:grpSp>
          <p:nvGrpSpPr>
            <p:cNvPr id="2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2" name="Group 99"/>
          <p:cNvGrpSpPr/>
          <p:nvPr/>
        </p:nvGrpSpPr>
        <p:grpSpPr>
          <a:xfrm>
            <a:off x="671516" y="177475"/>
            <a:ext cx="349251" cy="762000"/>
            <a:chOff x="1550987" y="1752600"/>
            <a:chExt cx="349251" cy="762000"/>
          </a:xfrm>
        </p:grpSpPr>
        <p:grpSp>
          <p:nvGrpSpPr>
            <p:cNvPr id="2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-180505" y="1093089"/>
            <a:ext cx="4457700" cy="2362200"/>
            <a:chOff x="2343150" y="1093089"/>
            <a:chExt cx="4457700" cy="2362200"/>
          </a:xfrm>
        </p:grpSpPr>
        <p:grpSp>
          <p:nvGrpSpPr>
            <p:cNvPr id="25" name="Group 59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43150" y="1093089"/>
                <a:ext cx="4457700" cy="2362200"/>
              </a:xfrm>
              <a:prstGeom prst="rect">
                <a:avLst/>
              </a:prstGeom>
              <a:noFill/>
              <a:ln w="762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32304" y="1186053"/>
                <a:ext cx="4279392" cy="217627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3744" y="1277493"/>
                <a:ext cx="4096512" cy="1993392"/>
              </a:xfrm>
              <a:prstGeom prst="rect">
                <a:avLst/>
              </a:prstGeom>
              <a:noFill/>
              <a:ln w="76200">
                <a:solidFill>
                  <a:srgbClr val="3A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060888" y="2611420"/>
              <a:ext cx="617817" cy="49216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5400000">
              <a:off x="2590800" y="1995914"/>
              <a:ext cx="617817" cy="49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263092" y="2611420"/>
              <a:ext cx="617817" cy="4921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445451" y="2611420"/>
              <a:ext cx="617817" cy="4921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5400000">
              <a:off x="5956972" y="1995914"/>
              <a:ext cx="617817" cy="492161"/>
            </a:xfrm>
            <a:prstGeom prst="ellipse">
              <a:avLst/>
            </a:prstGeom>
            <a:solidFill>
              <a:srgbClr val="976431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445451" y="1447800"/>
              <a:ext cx="617817" cy="492161"/>
            </a:xfrm>
            <a:prstGeom prst="ellipse">
              <a:avLst/>
            </a:prstGeom>
            <a:solidFill>
              <a:srgbClr val="CC3300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060888" y="1409700"/>
              <a:ext cx="617817" cy="49216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263092" y="1409700"/>
              <a:ext cx="617817" cy="492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FC56759-362A-4D3B-A3C6-185B57B718CC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571F4E0-BAB0-4765-B490-2AFACFD839F2}"/>
              </a:ext>
            </a:extLst>
          </p:cNvPr>
          <p:cNvSpPr txBox="1"/>
          <p:nvPr/>
        </p:nvSpPr>
        <p:spPr>
          <a:xfrm>
            <a:off x="6452818" y="667513"/>
            <a:ext cx="4215182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Benefitted by the </a:t>
            </a: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status quo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D46C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FED46C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They do NOT: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Wonder why no one else is entering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Want to examine the sign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Care to know what the “outsiders” are saying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Believe an “outsider” could add to their conversation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Wonder how the food they are eating gets there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FED46C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Want to budge from their seats at the table</a:t>
            </a:r>
          </a:p>
        </p:txBody>
      </p:sp>
    </p:spTree>
    <p:extLst>
      <p:ext uri="{BB962C8B-B14F-4D97-AF65-F5344CB8AC3E}">
        <p14:creationId xmlns:p14="http://schemas.microsoft.com/office/powerpoint/2010/main" val="1904676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30A8115-3638-474F-85DE-B88110D9DD54}"/>
              </a:ext>
            </a:extLst>
          </p:cNvPr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  <p:grpSp>
        <p:nvGrpSpPr>
          <p:cNvPr id="65" name="Group 154">
            <a:extLst>
              <a:ext uri="{FF2B5EF4-FFF2-40B4-BE49-F238E27FC236}">
                <a16:creationId xmlns:a16="http://schemas.microsoft.com/office/drawing/2014/main" id="{C060C466-AEF2-4D57-B7EF-4E95204E2016}"/>
              </a:ext>
            </a:extLst>
          </p:cNvPr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66" name="Group 94">
              <a:extLst>
                <a:ext uri="{FF2B5EF4-FFF2-40B4-BE49-F238E27FC236}">
                  <a16:creationId xmlns:a16="http://schemas.microsoft.com/office/drawing/2014/main" id="{ADE84708-0491-4488-90EA-3C8F000AD46A}"/>
                </a:ext>
              </a:extLst>
            </p:cNvPr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134" name="Group 14">
                <a:extLst>
                  <a:ext uri="{FF2B5EF4-FFF2-40B4-BE49-F238E27FC236}">
                    <a16:creationId xmlns:a16="http://schemas.microsoft.com/office/drawing/2014/main" id="{F933A83F-81B5-40CC-A08C-23A0D39D47D0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AB6C6C5-C403-4ACD-82C6-6DFC10E02682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Isosceles Triangle 136">
                  <a:extLst>
                    <a:ext uri="{FF2B5EF4-FFF2-40B4-BE49-F238E27FC236}">
                      <a16:creationId xmlns:a16="http://schemas.microsoft.com/office/drawing/2014/main" id="{26ADC41F-6146-4B94-B15D-AD6226BB211D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2DE8C61-07C3-43FF-BA99-ABEFAE2032AD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3">
              <a:extLst>
                <a:ext uri="{FF2B5EF4-FFF2-40B4-BE49-F238E27FC236}">
                  <a16:creationId xmlns:a16="http://schemas.microsoft.com/office/drawing/2014/main" id="{47675060-9B16-44BD-A67A-CFFEF9D9232A}"/>
                </a:ext>
              </a:extLst>
            </p:cNvPr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130" name="Group 14">
                <a:extLst>
                  <a:ext uri="{FF2B5EF4-FFF2-40B4-BE49-F238E27FC236}">
                    <a16:creationId xmlns:a16="http://schemas.microsoft.com/office/drawing/2014/main" id="{91FABA33-C69B-411F-9EC5-A9BAFD472A6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2" name="Isosceles Triangle 131">
                  <a:extLst>
                    <a:ext uri="{FF2B5EF4-FFF2-40B4-BE49-F238E27FC236}">
                      <a16:creationId xmlns:a16="http://schemas.microsoft.com/office/drawing/2014/main" id="{5962E4D4-B54F-4F14-8430-4A3C9ACAC08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Isosceles Triangle 132">
                  <a:extLst>
                    <a:ext uri="{FF2B5EF4-FFF2-40B4-BE49-F238E27FC236}">
                      <a16:creationId xmlns:a16="http://schemas.microsoft.com/office/drawing/2014/main" id="{924B032F-F818-443D-AB5E-8D2CB387970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" name="Oval 2">
                <a:extLst>
                  <a:ext uri="{FF2B5EF4-FFF2-40B4-BE49-F238E27FC236}">
                    <a16:creationId xmlns:a16="http://schemas.microsoft.com/office/drawing/2014/main" id="{0653C8A5-A86F-4B7D-B6E1-F548CCE3EAB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99">
              <a:extLst>
                <a:ext uri="{FF2B5EF4-FFF2-40B4-BE49-F238E27FC236}">
                  <a16:creationId xmlns:a16="http://schemas.microsoft.com/office/drawing/2014/main" id="{CF783589-8201-4D94-B2FB-8B431FE5615C}"/>
                </a:ext>
              </a:extLst>
            </p:cNvPr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126" name="Group 14">
                <a:extLst>
                  <a:ext uri="{FF2B5EF4-FFF2-40B4-BE49-F238E27FC236}">
                    <a16:creationId xmlns:a16="http://schemas.microsoft.com/office/drawing/2014/main" id="{111ED58E-116F-4A98-811D-BCAF4012466F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F2C26F5D-975A-446D-BFA6-0AF74E911C0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Isosceles Triangle 128">
                  <a:extLst>
                    <a:ext uri="{FF2B5EF4-FFF2-40B4-BE49-F238E27FC236}">
                      <a16:creationId xmlns:a16="http://schemas.microsoft.com/office/drawing/2014/main" id="{C92AAC1B-A4CB-4175-BEBC-22C8B6B319C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D3FBC14-BF5D-4786-8D78-E7367676210F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69">
              <a:extLst>
                <a:ext uri="{FF2B5EF4-FFF2-40B4-BE49-F238E27FC236}">
                  <a16:creationId xmlns:a16="http://schemas.microsoft.com/office/drawing/2014/main" id="{EACACAD0-12C2-498E-B2CE-A9A19DF2D5F9}"/>
                </a:ext>
              </a:extLst>
            </p:cNvPr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122" name="Group 14">
                <a:extLst>
                  <a:ext uri="{FF2B5EF4-FFF2-40B4-BE49-F238E27FC236}">
                    <a16:creationId xmlns:a16="http://schemas.microsoft.com/office/drawing/2014/main" id="{FFA513AA-FA01-4D7B-96E3-DDECA1FE28F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>
                  <a:extLst>
                    <a:ext uri="{FF2B5EF4-FFF2-40B4-BE49-F238E27FC236}">
                      <a16:creationId xmlns:a16="http://schemas.microsoft.com/office/drawing/2014/main" id="{C4F6E6A4-ED7D-42DA-8CE6-45EFF52085B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>
                  <a:extLst>
                    <a:ext uri="{FF2B5EF4-FFF2-40B4-BE49-F238E27FC236}">
                      <a16:creationId xmlns:a16="http://schemas.microsoft.com/office/drawing/2014/main" id="{C3D42CAB-2536-462E-8E0F-88037E16AF9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68208E30-4B96-49C4-9D8A-844971720AA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89">
              <a:extLst>
                <a:ext uri="{FF2B5EF4-FFF2-40B4-BE49-F238E27FC236}">
                  <a16:creationId xmlns:a16="http://schemas.microsoft.com/office/drawing/2014/main" id="{B04E6C4E-EFDE-499D-B130-04812DD0DEA9}"/>
                </a:ext>
              </a:extLst>
            </p:cNvPr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117" name="Group 14">
                <a:extLst>
                  <a:ext uri="{FF2B5EF4-FFF2-40B4-BE49-F238E27FC236}">
                    <a16:creationId xmlns:a16="http://schemas.microsoft.com/office/drawing/2014/main" id="{23CB1BF4-C091-49B3-941B-28C91A15F3D6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0" name="Isosceles Triangle 119">
                  <a:extLst>
                    <a:ext uri="{FF2B5EF4-FFF2-40B4-BE49-F238E27FC236}">
                      <a16:creationId xmlns:a16="http://schemas.microsoft.com/office/drawing/2014/main" id="{74ABAFF4-6DAF-4F00-9B76-C4D9432956C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Isosceles Triangle 120">
                  <a:extLst>
                    <a:ext uri="{FF2B5EF4-FFF2-40B4-BE49-F238E27FC236}">
                      <a16:creationId xmlns:a16="http://schemas.microsoft.com/office/drawing/2014/main" id="{1F298695-2C1C-4C94-AECD-D113875820CF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7A9D2B3-BD6D-400B-8861-8EBEF2E0FC0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4">
              <a:extLst>
                <a:ext uri="{FF2B5EF4-FFF2-40B4-BE49-F238E27FC236}">
                  <a16:creationId xmlns:a16="http://schemas.microsoft.com/office/drawing/2014/main" id="{C0A1B959-9D7D-462D-BEA4-4A532368F155}"/>
                </a:ext>
              </a:extLst>
            </p:cNvPr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113" name="Group 14">
                <a:extLst>
                  <a:ext uri="{FF2B5EF4-FFF2-40B4-BE49-F238E27FC236}">
                    <a16:creationId xmlns:a16="http://schemas.microsoft.com/office/drawing/2014/main" id="{1E6116A2-7B98-4F24-ACAD-D3DFB3A7B29A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5" name="Isosceles Triangle 114">
                  <a:extLst>
                    <a:ext uri="{FF2B5EF4-FFF2-40B4-BE49-F238E27FC236}">
                      <a16:creationId xmlns:a16="http://schemas.microsoft.com/office/drawing/2014/main" id="{D39F93DF-0CE7-418B-A8D4-1DDD9AFC838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62BEFC39-C99A-4C3A-98A0-4BFC68CA75F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B4943EF-17EC-4BF5-BEB0-5FA806341BE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84">
              <a:extLst>
                <a:ext uri="{FF2B5EF4-FFF2-40B4-BE49-F238E27FC236}">
                  <a16:creationId xmlns:a16="http://schemas.microsoft.com/office/drawing/2014/main" id="{45F5CA14-5A56-47DE-8AA1-E0212FFC2471}"/>
                </a:ext>
              </a:extLst>
            </p:cNvPr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95" name="Group 14">
                <a:extLst>
                  <a:ext uri="{FF2B5EF4-FFF2-40B4-BE49-F238E27FC236}">
                    <a16:creationId xmlns:a16="http://schemas.microsoft.com/office/drawing/2014/main" id="{BAD7F83F-5D2D-4E60-AB66-24EED6B72406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0" name="Isosceles Triangle 99">
                  <a:extLst>
                    <a:ext uri="{FF2B5EF4-FFF2-40B4-BE49-F238E27FC236}">
                      <a16:creationId xmlns:a16="http://schemas.microsoft.com/office/drawing/2014/main" id="{994FBEC5-A1B5-48BE-A820-1B58EDB3DCD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Isosceles Triangle 100">
                  <a:extLst>
                    <a:ext uri="{FF2B5EF4-FFF2-40B4-BE49-F238E27FC236}">
                      <a16:creationId xmlns:a16="http://schemas.microsoft.com/office/drawing/2014/main" id="{3FAD0743-5DD9-44AC-8B37-C0AF81EC40C3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7C90DF5-F017-4C77-A3F2-0A1299F64C5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79">
              <a:extLst>
                <a:ext uri="{FF2B5EF4-FFF2-40B4-BE49-F238E27FC236}">
                  <a16:creationId xmlns:a16="http://schemas.microsoft.com/office/drawing/2014/main" id="{D0572B04-0525-4DF0-9AAE-EB0ED1655587}"/>
                </a:ext>
              </a:extLst>
            </p:cNvPr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85" name="Group 14">
                <a:extLst>
                  <a:ext uri="{FF2B5EF4-FFF2-40B4-BE49-F238E27FC236}">
                    <a16:creationId xmlns:a16="http://schemas.microsoft.com/office/drawing/2014/main" id="{12A1462F-184E-4E66-BECA-6CD2F03EF430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30E48FFC-CB4A-4353-8AF8-9205BF77CF3B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98F58A2C-268A-4DC8-B788-6C046FE11325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04F0F22-2718-42AE-8F1E-C95C039BAEDF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9EF06D22-D2C0-4FDF-B14B-9E32DA2D57E2}"/>
              </a:ext>
            </a:extLst>
          </p:cNvPr>
          <p:cNvSpPr txBox="1"/>
          <p:nvPr/>
        </p:nvSpPr>
        <p:spPr>
          <a:xfrm>
            <a:off x="1882774" y="667513"/>
            <a:ext cx="3908426" cy="56323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Know two things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They KNOW that: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There is a two-sided sign going on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operation of that two-sided sign saps the strength of the whole society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Circumstances of birth do not completely determine values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7B01936D-EB46-47AA-A7A4-80C900049B9A}"/>
              </a:ext>
            </a:extLst>
          </p:cNvPr>
          <p:cNvSpPr/>
          <p:nvPr/>
        </p:nvSpPr>
        <p:spPr>
          <a:xfrm>
            <a:off x="1600200" y="4648200"/>
            <a:ext cx="4038600" cy="198120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58084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en-US" sz="4000" dirty="0"/>
              <a:t>National Campaign Against Racism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013DAA0-E835-A847-5BC0-D27E2D99725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</p:spTree>
    <p:extLst>
      <p:ext uri="{BB962C8B-B14F-4D97-AF65-F5344CB8AC3E}">
        <p14:creationId xmlns:p14="http://schemas.microsoft.com/office/powerpoint/2010/main" val="142068277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339506" y="1860994"/>
            <a:ext cx="349251" cy="762000"/>
            <a:chOff x="1550987" y="1752600"/>
            <a:chExt cx="349251" cy="762000"/>
          </a:xfrm>
        </p:grpSpPr>
        <p:grpSp>
          <p:nvGrpSpPr>
            <p:cNvPr id="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1873721" y="177475"/>
            <a:ext cx="349251" cy="762000"/>
            <a:chOff x="1550987" y="1752600"/>
            <a:chExt cx="349251" cy="762000"/>
          </a:xfrm>
        </p:grpSpPr>
        <p:grpSp>
          <p:nvGrpSpPr>
            <p:cNvPr id="1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4562946" y="1860994"/>
            <a:ext cx="349251" cy="762000"/>
            <a:chOff x="1550987" y="1752600"/>
            <a:chExt cx="349251" cy="762000"/>
          </a:xfrm>
        </p:grpSpPr>
        <p:grpSp>
          <p:nvGrpSpPr>
            <p:cNvPr id="1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79"/>
          <p:cNvGrpSpPr/>
          <p:nvPr/>
        </p:nvGrpSpPr>
        <p:grpSpPr>
          <a:xfrm>
            <a:off x="1873721" y="3720157"/>
            <a:ext cx="349251" cy="762000"/>
            <a:chOff x="1550987" y="1752600"/>
            <a:chExt cx="349251" cy="762000"/>
          </a:xfrm>
        </p:grpSpPr>
        <p:grpSp>
          <p:nvGrpSpPr>
            <p:cNvPr id="15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3" name="Isosceles Triangle 8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3056080" y="3720157"/>
            <a:ext cx="349251" cy="762000"/>
            <a:chOff x="1550987" y="1752600"/>
            <a:chExt cx="349251" cy="762000"/>
          </a:xfrm>
        </p:grpSpPr>
        <p:grpSp>
          <p:nvGrpSpPr>
            <p:cNvPr id="17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9"/>
          <p:cNvGrpSpPr/>
          <p:nvPr/>
        </p:nvGrpSpPr>
        <p:grpSpPr>
          <a:xfrm>
            <a:off x="3056080" y="177475"/>
            <a:ext cx="349251" cy="762000"/>
            <a:chOff x="1550987" y="1752600"/>
            <a:chExt cx="349251" cy="762000"/>
          </a:xfrm>
        </p:grpSpPr>
        <p:grpSp>
          <p:nvGrpSpPr>
            <p:cNvPr id="1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-852484" y="3720157"/>
            <a:ext cx="349251" cy="762000"/>
            <a:chOff x="1550987" y="1752600"/>
            <a:chExt cx="349251" cy="762000"/>
          </a:xfrm>
        </p:grpSpPr>
        <p:grpSp>
          <p:nvGrpSpPr>
            <p:cNvPr id="2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2" name="Group 99"/>
          <p:cNvGrpSpPr/>
          <p:nvPr/>
        </p:nvGrpSpPr>
        <p:grpSpPr>
          <a:xfrm>
            <a:off x="-852484" y="177475"/>
            <a:ext cx="349251" cy="762000"/>
            <a:chOff x="1550987" y="1752600"/>
            <a:chExt cx="349251" cy="762000"/>
          </a:xfrm>
        </p:grpSpPr>
        <p:grpSp>
          <p:nvGrpSpPr>
            <p:cNvPr id="2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-180505" y="1093089"/>
            <a:ext cx="4457700" cy="2362200"/>
            <a:chOff x="2343150" y="1093089"/>
            <a:chExt cx="4457700" cy="2362200"/>
          </a:xfrm>
        </p:grpSpPr>
        <p:grpSp>
          <p:nvGrpSpPr>
            <p:cNvPr id="25" name="Group 59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43150" y="1093089"/>
                <a:ext cx="4457700" cy="2362200"/>
              </a:xfrm>
              <a:prstGeom prst="rect">
                <a:avLst/>
              </a:prstGeom>
              <a:noFill/>
              <a:ln w="762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32304" y="1186053"/>
                <a:ext cx="4279392" cy="217627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3744" y="1277493"/>
                <a:ext cx="4096512" cy="1993392"/>
              </a:xfrm>
              <a:prstGeom prst="rect">
                <a:avLst/>
              </a:prstGeom>
              <a:noFill/>
              <a:ln w="76200">
                <a:solidFill>
                  <a:srgbClr val="3A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060888" y="2611420"/>
              <a:ext cx="617817" cy="49216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5400000">
              <a:off x="2590800" y="1995914"/>
              <a:ext cx="617817" cy="49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263092" y="2611420"/>
              <a:ext cx="617817" cy="4921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445451" y="2611420"/>
              <a:ext cx="617817" cy="4921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5400000">
              <a:off x="5956972" y="1995914"/>
              <a:ext cx="617817" cy="492161"/>
            </a:xfrm>
            <a:prstGeom prst="ellipse">
              <a:avLst/>
            </a:prstGeom>
            <a:solidFill>
              <a:srgbClr val="976431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445451" y="1447800"/>
              <a:ext cx="617817" cy="492161"/>
            </a:xfrm>
            <a:prstGeom prst="ellipse">
              <a:avLst/>
            </a:prstGeom>
            <a:solidFill>
              <a:srgbClr val="CC3300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060888" y="1409700"/>
              <a:ext cx="617817" cy="49216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263092" y="1409700"/>
              <a:ext cx="617817" cy="492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FC56759-362A-4D3B-A3C6-185B57B718CC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0A8115-3638-474F-85DE-B88110D9DD54}"/>
              </a:ext>
            </a:extLst>
          </p:cNvPr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  <p:grpSp>
        <p:nvGrpSpPr>
          <p:cNvPr id="65" name="Group 154">
            <a:extLst>
              <a:ext uri="{FF2B5EF4-FFF2-40B4-BE49-F238E27FC236}">
                <a16:creationId xmlns:a16="http://schemas.microsoft.com/office/drawing/2014/main" id="{C060C466-AEF2-4D57-B7EF-4E95204E2016}"/>
              </a:ext>
            </a:extLst>
          </p:cNvPr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66" name="Group 94">
              <a:extLst>
                <a:ext uri="{FF2B5EF4-FFF2-40B4-BE49-F238E27FC236}">
                  <a16:creationId xmlns:a16="http://schemas.microsoft.com/office/drawing/2014/main" id="{ADE84708-0491-4488-90EA-3C8F000AD46A}"/>
                </a:ext>
              </a:extLst>
            </p:cNvPr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134" name="Group 14">
                <a:extLst>
                  <a:ext uri="{FF2B5EF4-FFF2-40B4-BE49-F238E27FC236}">
                    <a16:creationId xmlns:a16="http://schemas.microsoft.com/office/drawing/2014/main" id="{F933A83F-81B5-40CC-A08C-23A0D39D47D0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6" name="Isosceles Triangle 135">
                  <a:extLst>
                    <a:ext uri="{FF2B5EF4-FFF2-40B4-BE49-F238E27FC236}">
                      <a16:creationId xmlns:a16="http://schemas.microsoft.com/office/drawing/2014/main" id="{3AB6C6C5-C403-4ACD-82C6-6DFC10E02682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Isosceles Triangle 136">
                  <a:extLst>
                    <a:ext uri="{FF2B5EF4-FFF2-40B4-BE49-F238E27FC236}">
                      <a16:creationId xmlns:a16="http://schemas.microsoft.com/office/drawing/2014/main" id="{26ADC41F-6146-4B94-B15D-AD6226BB211D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5" name="Oval 134">
                <a:extLst>
                  <a:ext uri="{FF2B5EF4-FFF2-40B4-BE49-F238E27FC236}">
                    <a16:creationId xmlns:a16="http://schemas.microsoft.com/office/drawing/2014/main" id="{82DE8C61-07C3-43FF-BA99-ABEFAE2032AD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3">
              <a:extLst>
                <a:ext uri="{FF2B5EF4-FFF2-40B4-BE49-F238E27FC236}">
                  <a16:creationId xmlns:a16="http://schemas.microsoft.com/office/drawing/2014/main" id="{47675060-9B16-44BD-A67A-CFFEF9D9232A}"/>
                </a:ext>
              </a:extLst>
            </p:cNvPr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130" name="Group 14">
                <a:extLst>
                  <a:ext uri="{FF2B5EF4-FFF2-40B4-BE49-F238E27FC236}">
                    <a16:creationId xmlns:a16="http://schemas.microsoft.com/office/drawing/2014/main" id="{91FABA33-C69B-411F-9EC5-A9BAFD472A6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2" name="Isosceles Triangle 131">
                  <a:extLst>
                    <a:ext uri="{FF2B5EF4-FFF2-40B4-BE49-F238E27FC236}">
                      <a16:creationId xmlns:a16="http://schemas.microsoft.com/office/drawing/2014/main" id="{5962E4D4-B54F-4F14-8430-4A3C9ACAC08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3" name="Isosceles Triangle 132">
                  <a:extLst>
                    <a:ext uri="{FF2B5EF4-FFF2-40B4-BE49-F238E27FC236}">
                      <a16:creationId xmlns:a16="http://schemas.microsoft.com/office/drawing/2014/main" id="{924B032F-F818-443D-AB5E-8D2CB387970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1" name="Oval 2">
                <a:extLst>
                  <a:ext uri="{FF2B5EF4-FFF2-40B4-BE49-F238E27FC236}">
                    <a16:creationId xmlns:a16="http://schemas.microsoft.com/office/drawing/2014/main" id="{0653C8A5-A86F-4B7D-B6E1-F548CCE3EAB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0" name="Group 99">
              <a:extLst>
                <a:ext uri="{FF2B5EF4-FFF2-40B4-BE49-F238E27FC236}">
                  <a16:creationId xmlns:a16="http://schemas.microsoft.com/office/drawing/2014/main" id="{CF783589-8201-4D94-B2FB-8B431FE5615C}"/>
                </a:ext>
              </a:extLst>
            </p:cNvPr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126" name="Group 14">
                <a:extLst>
                  <a:ext uri="{FF2B5EF4-FFF2-40B4-BE49-F238E27FC236}">
                    <a16:creationId xmlns:a16="http://schemas.microsoft.com/office/drawing/2014/main" id="{111ED58E-116F-4A98-811D-BCAF4012466F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F2C26F5D-975A-446D-BFA6-0AF74E911C0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Isosceles Triangle 128">
                  <a:extLst>
                    <a:ext uri="{FF2B5EF4-FFF2-40B4-BE49-F238E27FC236}">
                      <a16:creationId xmlns:a16="http://schemas.microsoft.com/office/drawing/2014/main" id="{C92AAC1B-A4CB-4175-BEBC-22C8B6B319C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7" name="Oval 126">
                <a:extLst>
                  <a:ext uri="{FF2B5EF4-FFF2-40B4-BE49-F238E27FC236}">
                    <a16:creationId xmlns:a16="http://schemas.microsoft.com/office/drawing/2014/main" id="{FD3FBC14-BF5D-4786-8D78-E7367676210F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1" name="Group 69">
              <a:extLst>
                <a:ext uri="{FF2B5EF4-FFF2-40B4-BE49-F238E27FC236}">
                  <a16:creationId xmlns:a16="http://schemas.microsoft.com/office/drawing/2014/main" id="{EACACAD0-12C2-498E-B2CE-A9A19DF2D5F9}"/>
                </a:ext>
              </a:extLst>
            </p:cNvPr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122" name="Group 14">
                <a:extLst>
                  <a:ext uri="{FF2B5EF4-FFF2-40B4-BE49-F238E27FC236}">
                    <a16:creationId xmlns:a16="http://schemas.microsoft.com/office/drawing/2014/main" id="{FFA513AA-FA01-4D7B-96E3-DDECA1FE28F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>
                  <a:extLst>
                    <a:ext uri="{FF2B5EF4-FFF2-40B4-BE49-F238E27FC236}">
                      <a16:creationId xmlns:a16="http://schemas.microsoft.com/office/drawing/2014/main" id="{C4F6E6A4-ED7D-42DA-8CE6-45EFF52085B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>
                  <a:extLst>
                    <a:ext uri="{FF2B5EF4-FFF2-40B4-BE49-F238E27FC236}">
                      <a16:creationId xmlns:a16="http://schemas.microsoft.com/office/drawing/2014/main" id="{C3D42CAB-2536-462E-8E0F-88037E16AF9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68208E30-4B96-49C4-9D8A-844971720AA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5" name="Group 89">
              <a:extLst>
                <a:ext uri="{FF2B5EF4-FFF2-40B4-BE49-F238E27FC236}">
                  <a16:creationId xmlns:a16="http://schemas.microsoft.com/office/drawing/2014/main" id="{B04E6C4E-EFDE-499D-B130-04812DD0DEA9}"/>
                </a:ext>
              </a:extLst>
            </p:cNvPr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117" name="Group 14">
                <a:extLst>
                  <a:ext uri="{FF2B5EF4-FFF2-40B4-BE49-F238E27FC236}">
                    <a16:creationId xmlns:a16="http://schemas.microsoft.com/office/drawing/2014/main" id="{23CB1BF4-C091-49B3-941B-28C91A15F3D6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0" name="Isosceles Triangle 119">
                  <a:extLst>
                    <a:ext uri="{FF2B5EF4-FFF2-40B4-BE49-F238E27FC236}">
                      <a16:creationId xmlns:a16="http://schemas.microsoft.com/office/drawing/2014/main" id="{74ABAFF4-6DAF-4F00-9B76-C4D9432956C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Isosceles Triangle 120">
                  <a:extLst>
                    <a:ext uri="{FF2B5EF4-FFF2-40B4-BE49-F238E27FC236}">
                      <a16:creationId xmlns:a16="http://schemas.microsoft.com/office/drawing/2014/main" id="{1F298695-2C1C-4C94-AECD-D113875820CF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8" name="Oval 117">
                <a:extLst>
                  <a:ext uri="{FF2B5EF4-FFF2-40B4-BE49-F238E27FC236}">
                    <a16:creationId xmlns:a16="http://schemas.microsoft.com/office/drawing/2014/main" id="{E7A9D2B3-BD6D-400B-8861-8EBEF2E0FC0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76" name="Group 74">
              <a:extLst>
                <a:ext uri="{FF2B5EF4-FFF2-40B4-BE49-F238E27FC236}">
                  <a16:creationId xmlns:a16="http://schemas.microsoft.com/office/drawing/2014/main" id="{C0A1B959-9D7D-462D-BEA4-4A532368F155}"/>
                </a:ext>
              </a:extLst>
            </p:cNvPr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113" name="Group 14">
                <a:extLst>
                  <a:ext uri="{FF2B5EF4-FFF2-40B4-BE49-F238E27FC236}">
                    <a16:creationId xmlns:a16="http://schemas.microsoft.com/office/drawing/2014/main" id="{1E6116A2-7B98-4F24-ACAD-D3DFB3A7B29A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5" name="Isosceles Triangle 114">
                  <a:extLst>
                    <a:ext uri="{FF2B5EF4-FFF2-40B4-BE49-F238E27FC236}">
                      <a16:creationId xmlns:a16="http://schemas.microsoft.com/office/drawing/2014/main" id="{D39F93DF-0CE7-418B-A8D4-1DDD9AFC838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62BEFC39-C99A-4C3A-98A0-4BFC68CA75F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8B4943EF-17EC-4BF5-BEB0-5FA806341BE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0" name="Group 84">
              <a:extLst>
                <a:ext uri="{FF2B5EF4-FFF2-40B4-BE49-F238E27FC236}">
                  <a16:creationId xmlns:a16="http://schemas.microsoft.com/office/drawing/2014/main" id="{45F5CA14-5A56-47DE-8AA1-E0212FFC2471}"/>
                </a:ext>
              </a:extLst>
            </p:cNvPr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95" name="Group 14">
                <a:extLst>
                  <a:ext uri="{FF2B5EF4-FFF2-40B4-BE49-F238E27FC236}">
                    <a16:creationId xmlns:a16="http://schemas.microsoft.com/office/drawing/2014/main" id="{BAD7F83F-5D2D-4E60-AB66-24EED6B72406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0" name="Isosceles Triangle 99">
                  <a:extLst>
                    <a:ext uri="{FF2B5EF4-FFF2-40B4-BE49-F238E27FC236}">
                      <a16:creationId xmlns:a16="http://schemas.microsoft.com/office/drawing/2014/main" id="{994FBEC5-A1B5-48BE-A820-1B58EDB3DCD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Isosceles Triangle 100">
                  <a:extLst>
                    <a:ext uri="{FF2B5EF4-FFF2-40B4-BE49-F238E27FC236}">
                      <a16:creationId xmlns:a16="http://schemas.microsoft.com/office/drawing/2014/main" id="{3FAD0743-5DD9-44AC-8B37-C0AF81EC40C3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07C90DF5-F017-4C77-A3F2-0A1299F64C5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79">
              <a:extLst>
                <a:ext uri="{FF2B5EF4-FFF2-40B4-BE49-F238E27FC236}">
                  <a16:creationId xmlns:a16="http://schemas.microsoft.com/office/drawing/2014/main" id="{D0572B04-0525-4DF0-9AAE-EB0ED1655587}"/>
                </a:ext>
              </a:extLst>
            </p:cNvPr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85" name="Group 14">
                <a:extLst>
                  <a:ext uri="{FF2B5EF4-FFF2-40B4-BE49-F238E27FC236}">
                    <a16:creationId xmlns:a16="http://schemas.microsoft.com/office/drawing/2014/main" id="{12A1462F-184E-4E66-BECA-6CD2F03EF430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0" name="Isosceles Triangle 89">
                  <a:extLst>
                    <a:ext uri="{FF2B5EF4-FFF2-40B4-BE49-F238E27FC236}">
                      <a16:creationId xmlns:a16="http://schemas.microsoft.com/office/drawing/2014/main" id="{30E48FFC-CB4A-4353-8AF8-9205BF77CF3B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1" name="Isosceles Triangle 90">
                  <a:extLst>
                    <a:ext uri="{FF2B5EF4-FFF2-40B4-BE49-F238E27FC236}">
                      <a16:creationId xmlns:a16="http://schemas.microsoft.com/office/drawing/2014/main" id="{98F58A2C-268A-4DC8-B788-6C046FE11325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6" name="Oval 85">
                <a:extLst>
                  <a:ext uri="{FF2B5EF4-FFF2-40B4-BE49-F238E27FC236}">
                    <a16:creationId xmlns:a16="http://schemas.microsoft.com/office/drawing/2014/main" id="{104F0F22-2718-42AE-8F1E-C95C039BAEDF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E16A9125-DFD3-4AE4-91E1-043353242217}"/>
              </a:ext>
            </a:extLst>
          </p:cNvPr>
          <p:cNvSpPr/>
          <p:nvPr/>
        </p:nvSpPr>
        <p:spPr>
          <a:xfrm>
            <a:off x="1676400" y="3547630"/>
            <a:ext cx="677678" cy="1176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6" name="Group 94">
            <a:extLst>
              <a:ext uri="{FF2B5EF4-FFF2-40B4-BE49-F238E27FC236}">
                <a16:creationId xmlns:a16="http://schemas.microsoft.com/office/drawing/2014/main" id="{56D5CDF1-A2AF-45E6-6FB1-2BBEEB588E70}"/>
              </a:ext>
            </a:extLst>
          </p:cNvPr>
          <p:cNvGrpSpPr/>
          <p:nvPr/>
        </p:nvGrpSpPr>
        <p:grpSpPr>
          <a:xfrm>
            <a:off x="671516" y="3720157"/>
            <a:ext cx="349251" cy="762000"/>
            <a:chOff x="1550987" y="1752600"/>
            <a:chExt cx="349251" cy="762000"/>
          </a:xfrm>
        </p:grpSpPr>
        <p:grpSp>
          <p:nvGrpSpPr>
            <p:cNvPr id="27" name="Group 14">
              <a:extLst>
                <a:ext uri="{FF2B5EF4-FFF2-40B4-BE49-F238E27FC236}">
                  <a16:creationId xmlns:a16="http://schemas.microsoft.com/office/drawing/2014/main" id="{2D4ADD6C-1349-CE31-3D7B-4308B8BD398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45356CBE-B85B-F6D9-4C6C-B8BFC57C0C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50B2B683-C6CB-400F-B737-A04F1753FD1E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C3491999-36C5-1FDC-1EF0-7497972A6ACF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32" name="Group 99">
            <a:extLst>
              <a:ext uri="{FF2B5EF4-FFF2-40B4-BE49-F238E27FC236}">
                <a16:creationId xmlns:a16="http://schemas.microsoft.com/office/drawing/2014/main" id="{593D00C1-0DB9-EB15-8B49-9DBDF51C6CDB}"/>
              </a:ext>
            </a:extLst>
          </p:cNvPr>
          <p:cNvGrpSpPr/>
          <p:nvPr/>
        </p:nvGrpSpPr>
        <p:grpSpPr>
          <a:xfrm>
            <a:off x="671516" y="177475"/>
            <a:ext cx="349251" cy="762000"/>
            <a:chOff x="1550987" y="1752600"/>
            <a:chExt cx="349251" cy="762000"/>
          </a:xfrm>
        </p:grpSpPr>
        <p:grpSp>
          <p:nvGrpSpPr>
            <p:cNvPr id="33" name="Group 14">
              <a:extLst>
                <a:ext uri="{FF2B5EF4-FFF2-40B4-BE49-F238E27FC236}">
                  <a16:creationId xmlns:a16="http://schemas.microsoft.com/office/drawing/2014/main" id="{1EBB1FF9-1707-754C-7109-3016FEFE025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8FF1C158-4977-E1D6-0F3D-A9D1EB495247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6" name="Isosceles Triangle 35">
                <a:extLst>
                  <a:ext uri="{FF2B5EF4-FFF2-40B4-BE49-F238E27FC236}">
                    <a16:creationId xmlns:a16="http://schemas.microsoft.com/office/drawing/2014/main" id="{DC267B02-0269-803F-9A5C-9A6B11E7C6B5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F70F85A8-495F-4525-FFFF-E2457223DBB1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6333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5999" y="0"/>
            <a:ext cx="60959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339506" y="1860994"/>
            <a:ext cx="349251" cy="762000"/>
            <a:chOff x="1550987" y="1752600"/>
            <a:chExt cx="349251" cy="762000"/>
          </a:xfrm>
        </p:grpSpPr>
        <p:grpSp>
          <p:nvGrpSpPr>
            <p:cNvPr id="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1873721" y="177475"/>
            <a:ext cx="349251" cy="762000"/>
            <a:chOff x="1550987" y="1752600"/>
            <a:chExt cx="349251" cy="762000"/>
          </a:xfrm>
        </p:grpSpPr>
        <p:grpSp>
          <p:nvGrpSpPr>
            <p:cNvPr id="1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4562946" y="1860994"/>
            <a:ext cx="349251" cy="762000"/>
            <a:chOff x="1550987" y="1752600"/>
            <a:chExt cx="349251" cy="762000"/>
          </a:xfrm>
        </p:grpSpPr>
        <p:grpSp>
          <p:nvGrpSpPr>
            <p:cNvPr id="1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3056080" y="3720157"/>
            <a:ext cx="349251" cy="762000"/>
            <a:chOff x="1550987" y="1752600"/>
            <a:chExt cx="349251" cy="762000"/>
          </a:xfrm>
        </p:grpSpPr>
        <p:grpSp>
          <p:nvGrpSpPr>
            <p:cNvPr id="17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9"/>
          <p:cNvGrpSpPr/>
          <p:nvPr/>
        </p:nvGrpSpPr>
        <p:grpSpPr>
          <a:xfrm>
            <a:off x="3056080" y="177475"/>
            <a:ext cx="349251" cy="762000"/>
            <a:chOff x="1550987" y="1752600"/>
            <a:chExt cx="349251" cy="762000"/>
          </a:xfrm>
        </p:grpSpPr>
        <p:grpSp>
          <p:nvGrpSpPr>
            <p:cNvPr id="1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-852484" y="3720157"/>
            <a:ext cx="349251" cy="762000"/>
            <a:chOff x="1550987" y="1752600"/>
            <a:chExt cx="349251" cy="762000"/>
          </a:xfrm>
        </p:grpSpPr>
        <p:grpSp>
          <p:nvGrpSpPr>
            <p:cNvPr id="2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2" name="Group 99"/>
          <p:cNvGrpSpPr/>
          <p:nvPr/>
        </p:nvGrpSpPr>
        <p:grpSpPr>
          <a:xfrm>
            <a:off x="-852484" y="177475"/>
            <a:ext cx="349251" cy="762000"/>
            <a:chOff x="1550987" y="1752600"/>
            <a:chExt cx="349251" cy="762000"/>
          </a:xfrm>
        </p:grpSpPr>
        <p:grpSp>
          <p:nvGrpSpPr>
            <p:cNvPr id="2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-180505" y="1093089"/>
            <a:ext cx="4457700" cy="2362200"/>
            <a:chOff x="2343150" y="1093089"/>
            <a:chExt cx="4457700" cy="2362200"/>
          </a:xfrm>
        </p:grpSpPr>
        <p:grpSp>
          <p:nvGrpSpPr>
            <p:cNvPr id="25" name="Group 59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43150" y="1093089"/>
                <a:ext cx="4457700" cy="2362200"/>
              </a:xfrm>
              <a:prstGeom prst="rect">
                <a:avLst/>
              </a:prstGeom>
              <a:noFill/>
              <a:ln w="762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32304" y="1186053"/>
                <a:ext cx="4279392" cy="217627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3744" y="1277493"/>
                <a:ext cx="4096512" cy="1993392"/>
              </a:xfrm>
              <a:prstGeom prst="rect">
                <a:avLst/>
              </a:prstGeom>
              <a:noFill/>
              <a:ln w="76200">
                <a:solidFill>
                  <a:srgbClr val="3A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060888" y="2611420"/>
              <a:ext cx="617817" cy="49216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5400000">
              <a:off x="2590800" y="1995914"/>
              <a:ext cx="617817" cy="49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263092" y="2611420"/>
              <a:ext cx="617817" cy="4921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445451" y="2611420"/>
              <a:ext cx="617817" cy="4921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5400000">
              <a:off x="5956972" y="1995914"/>
              <a:ext cx="617817" cy="492161"/>
            </a:xfrm>
            <a:prstGeom prst="ellipse">
              <a:avLst/>
            </a:prstGeom>
            <a:solidFill>
              <a:srgbClr val="976431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445451" y="1447800"/>
              <a:ext cx="617817" cy="492161"/>
            </a:xfrm>
            <a:prstGeom prst="ellipse">
              <a:avLst/>
            </a:prstGeom>
            <a:solidFill>
              <a:srgbClr val="CC3300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060888" y="1409700"/>
              <a:ext cx="617817" cy="49216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263092" y="1409700"/>
              <a:ext cx="617817" cy="492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FC56759-362A-4D3B-A3C6-185B57B718CC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0A8115-3638-474F-85DE-B88110D9DD54}"/>
              </a:ext>
            </a:extLst>
          </p:cNvPr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  <p:grpSp>
        <p:nvGrpSpPr>
          <p:cNvPr id="66" name="Group 94">
            <a:extLst>
              <a:ext uri="{FF2B5EF4-FFF2-40B4-BE49-F238E27FC236}">
                <a16:creationId xmlns:a16="http://schemas.microsoft.com/office/drawing/2014/main" id="{ADE84708-0491-4488-90EA-3C8F000AD46A}"/>
              </a:ext>
            </a:extLst>
          </p:cNvPr>
          <p:cNvGrpSpPr/>
          <p:nvPr/>
        </p:nvGrpSpPr>
        <p:grpSpPr>
          <a:xfrm>
            <a:off x="7391401" y="1524000"/>
            <a:ext cx="349251" cy="762000"/>
            <a:chOff x="1550987" y="1752600"/>
            <a:chExt cx="349251" cy="762000"/>
          </a:xfrm>
        </p:grpSpPr>
        <p:grpSp>
          <p:nvGrpSpPr>
            <p:cNvPr id="134" name="Group 14">
              <a:extLst>
                <a:ext uri="{FF2B5EF4-FFF2-40B4-BE49-F238E27FC236}">
                  <a16:creationId xmlns:a16="http://schemas.microsoft.com/office/drawing/2014/main" id="{F933A83F-81B5-40CC-A08C-23A0D39D47D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3AB6C6C5-C403-4ACD-82C6-6DFC10E0268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26ADC41F-6146-4B94-B15D-AD6226BB211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E8C61-07C3-43FF-BA99-ABEFAE2032A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:a16="http://schemas.microsoft.com/office/drawing/2014/main" id="{47675060-9B16-44BD-A67A-CFFEF9D9232A}"/>
              </a:ext>
            </a:extLst>
          </p:cNvPr>
          <p:cNvGrpSpPr/>
          <p:nvPr/>
        </p:nvGrpSpPr>
        <p:grpSpPr>
          <a:xfrm>
            <a:off x="8185150" y="762000"/>
            <a:ext cx="349251" cy="762000"/>
            <a:chOff x="1550987" y="1752600"/>
            <a:chExt cx="349251" cy="762000"/>
          </a:xfrm>
        </p:grpSpPr>
        <p:grpSp>
          <p:nvGrpSpPr>
            <p:cNvPr id="130" name="Group 14">
              <a:extLst>
                <a:ext uri="{FF2B5EF4-FFF2-40B4-BE49-F238E27FC236}">
                  <a16:creationId xmlns:a16="http://schemas.microsoft.com/office/drawing/2014/main" id="{91FABA33-C69B-411F-9EC5-A9BAFD472A6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5962E4D4-B54F-4F14-8430-4A3C9ACAC08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924B032F-F818-443D-AB5E-8D2CB387970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1" name="Oval 2">
              <a:extLst>
                <a:ext uri="{FF2B5EF4-FFF2-40B4-BE49-F238E27FC236}">
                  <a16:creationId xmlns:a16="http://schemas.microsoft.com/office/drawing/2014/main" id="{0653C8A5-A86F-4B7D-B6E1-F548CCE3EAB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1" name="Group 69">
            <a:extLst>
              <a:ext uri="{FF2B5EF4-FFF2-40B4-BE49-F238E27FC236}">
                <a16:creationId xmlns:a16="http://schemas.microsoft.com/office/drawing/2014/main" id="{EACACAD0-12C2-498E-B2CE-A9A19DF2D5F9}"/>
              </a:ext>
            </a:extLst>
          </p:cNvPr>
          <p:cNvGrpSpPr/>
          <p:nvPr/>
        </p:nvGrpSpPr>
        <p:grpSpPr>
          <a:xfrm>
            <a:off x="6889750" y="533400"/>
            <a:ext cx="349251" cy="762000"/>
            <a:chOff x="1550987" y="1752600"/>
            <a:chExt cx="349251" cy="762000"/>
          </a:xfrm>
        </p:grpSpPr>
        <p:grpSp>
          <p:nvGrpSpPr>
            <p:cNvPr id="122" name="Group 14">
              <a:extLst>
                <a:ext uri="{FF2B5EF4-FFF2-40B4-BE49-F238E27FC236}">
                  <a16:creationId xmlns:a16="http://schemas.microsoft.com/office/drawing/2014/main" id="{FFA513AA-FA01-4D7B-96E3-DDECA1FE28F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C4F6E6A4-ED7D-42DA-8CE6-45EFF52085B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C3D42CAB-2536-462E-8E0F-88037E16AF9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8208E30-4B96-49C4-9D8A-844971720AA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5" name="Group 89">
            <a:extLst>
              <a:ext uri="{FF2B5EF4-FFF2-40B4-BE49-F238E27FC236}">
                <a16:creationId xmlns:a16="http://schemas.microsoft.com/office/drawing/2014/main" id="{B04E6C4E-EFDE-499D-B130-04812DD0DEA9}"/>
              </a:ext>
            </a:extLst>
          </p:cNvPr>
          <p:cNvGrpSpPr/>
          <p:nvPr/>
        </p:nvGrpSpPr>
        <p:grpSpPr>
          <a:xfrm>
            <a:off x="7575550" y="2438400"/>
            <a:ext cx="349251" cy="762000"/>
            <a:chOff x="1550987" y="1752600"/>
            <a:chExt cx="349251" cy="762000"/>
          </a:xfrm>
        </p:grpSpPr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id="{23CB1BF4-C091-49B3-941B-28C91A15F3D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74ABAFF4-6DAF-4F00-9B76-C4D9432956C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1F298695-2C1C-4C94-AECD-D113875820CF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A9D2B3-BD6D-400B-8861-8EBEF2E0FC0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6" name="Group 74">
            <a:extLst>
              <a:ext uri="{FF2B5EF4-FFF2-40B4-BE49-F238E27FC236}">
                <a16:creationId xmlns:a16="http://schemas.microsoft.com/office/drawing/2014/main" id="{C0A1B959-9D7D-462D-BEA4-4A532368F155}"/>
              </a:ext>
            </a:extLst>
          </p:cNvPr>
          <p:cNvGrpSpPr/>
          <p:nvPr/>
        </p:nvGrpSpPr>
        <p:grpSpPr>
          <a:xfrm>
            <a:off x="8305801" y="2286000"/>
            <a:ext cx="349251" cy="762000"/>
            <a:chOff x="1550987" y="1752600"/>
            <a:chExt cx="349251" cy="762000"/>
          </a:xfrm>
        </p:grpSpPr>
        <p:grpSp>
          <p:nvGrpSpPr>
            <p:cNvPr id="113" name="Group 14">
              <a:extLst>
                <a:ext uri="{FF2B5EF4-FFF2-40B4-BE49-F238E27FC236}">
                  <a16:creationId xmlns:a16="http://schemas.microsoft.com/office/drawing/2014/main" id="{1E6116A2-7B98-4F24-ACAD-D3DFB3A7B29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D39F93DF-0CE7-418B-A8D4-1DDD9AFC838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62BEFC39-C99A-4C3A-98A0-4BFC68CA75F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B4943EF-17EC-4BF5-BEB0-5FA806341BE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0" name="Group 84">
            <a:extLst>
              <a:ext uri="{FF2B5EF4-FFF2-40B4-BE49-F238E27FC236}">
                <a16:creationId xmlns:a16="http://schemas.microsoft.com/office/drawing/2014/main" id="{45F5CA14-5A56-47DE-8AA1-E0212FFC2471}"/>
              </a:ext>
            </a:extLst>
          </p:cNvPr>
          <p:cNvGrpSpPr/>
          <p:nvPr/>
        </p:nvGrpSpPr>
        <p:grpSpPr>
          <a:xfrm>
            <a:off x="7956550" y="1752600"/>
            <a:ext cx="349251" cy="762000"/>
            <a:chOff x="1550987" y="1752600"/>
            <a:chExt cx="349251" cy="762000"/>
          </a:xfrm>
        </p:grpSpPr>
        <p:grpSp>
          <p:nvGrpSpPr>
            <p:cNvPr id="95" name="Group 14">
              <a:extLst>
                <a:ext uri="{FF2B5EF4-FFF2-40B4-BE49-F238E27FC236}">
                  <a16:creationId xmlns:a16="http://schemas.microsoft.com/office/drawing/2014/main" id="{BAD7F83F-5D2D-4E60-AB66-24EED6B7240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994FBEC5-A1B5-48BE-A820-1B58EDB3DCD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3FAD0743-5DD9-44AC-8B37-C0AF81EC40C3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7C90DF5-F017-4C77-A3F2-0A1299F64C5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1" name="Group 79">
            <a:extLst>
              <a:ext uri="{FF2B5EF4-FFF2-40B4-BE49-F238E27FC236}">
                <a16:creationId xmlns:a16="http://schemas.microsoft.com/office/drawing/2014/main" id="{D0572B04-0525-4DF0-9AAE-EB0ED1655587}"/>
              </a:ext>
            </a:extLst>
          </p:cNvPr>
          <p:cNvGrpSpPr/>
          <p:nvPr/>
        </p:nvGrpSpPr>
        <p:grpSpPr>
          <a:xfrm>
            <a:off x="6737350" y="1828800"/>
            <a:ext cx="349251" cy="762000"/>
            <a:chOff x="1550987" y="1752600"/>
            <a:chExt cx="349251" cy="762000"/>
          </a:xfrm>
        </p:grpSpPr>
        <p:grpSp>
          <p:nvGrpSpPr>
            <p:cNvPr id="85" name="Group 14">
              <a:extLst>
                <a:ext uri="{FF2B5EF4-FFF2-40B4-BE49-F238E27FC236}">
                  <a16:creationId xmlns:a16="http://schemas.microsoft.com/office/drawing/2014/main" id="{12A1462F-184E-4E66-BECA-6CD2F03EF43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0E48FFC-CB4A-4353-8AF8-9205BF77CF3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8F58A2C-268A-4DC8-B788-6C046FE11325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04F0F22-2718-42AE-8F1E-C95C039BAEDF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8" name="Group 79">
            <a:extLst>
              <a:ext uri="{FF2B5EF4-FFF2-40B4-BE49-F238E27FC236}">
                <a16:creationId xmlns:a16="http://schemas.microsoft.com/office/drawing/2014/main" id="{58D68BB1-4FBE-46AC-9034-425902CD4063}"/>
              </a:ext>
            </a:extLst>
          </p:cNvPr>
          <p:cNvGrpSpPr/>
          <p:nvPr/>
        </p:nvGrpSpPr>
        <p:grpSpPr>
          <a:xfrm>
            <a:off x="7042150" y="2667001"/>
            <a:ext cx="349251" cy="761999"/>
            <a:chOff x="1550987" y="1752600"/>
            <a:chExt cx="349251" cy="76199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0190377-1960-497D-9D54-6853F988DDE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399"/>
              <a:chOff x="2971798" y="2743205"/>
              <a:chExt cx="1060706" cy="1828795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41" name="Isosceles Triangle 140">
                <a:extLst>
                  <a:ext uri="{FF2B5EF4-FFF2-40B4-BE49-F238E27FC236}">
                    <a16:creationId xmlns:a16="http://schemas.microsoft.com/office/drawing/2014/main" id="{8A6CDD40-3BFB-4508-8546-53CD525727A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CC7EE995-8B3D-466E-B2D2-F98FC0384B2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82A320D-467B-4636-8081-2FF514B9AB3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E77F703C-03B8-41CA-9F2D-7019C279AA15}"/>
              </a:ext>
            </a:extLst>
          </p:cNvPr>
          <p:cNvSpPr/>
          <p:nvPr/>
        </p:nvSpPr>
        <p:spPr>
          <a:xfrm>
            <a:off x="6866122" y="2480830"/>
            <a:ext cx="677678" cy="1176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4" name="Group 99">
            <a:extLst>
              <a:ext uri="{FF2B5EF4-FFF2-40B4-BE49-F238E27FC236}">
                <a16:creationId xmlns:a16="http://schemas.microsoft.com/office/drawing/2014/main" id="{D3BA65F6-2058-47B3-BB7D-236A9EB6EE6B}"/>
              </a:ext>
            </a:extLst>
          </p:cNvPr>
          <p:cNvGrpSpPr/>
          <p:nvPr/>
        </p:nvGrpSpPr>
        <p:grpSpPr>
          <a:xfrm>
            <a:off x="7346950" y="457200"/>
            <a:ext cx="349251" cy="762000"/>
            <a:chOff x="1550987" y="1752600"/>
            <a:chExt cx="349251" cy="762000"/>
          </a:xfrm>
        </p:grpSpPr>
        <p:grpSp>
          <p:nvGrpSpPr>
            <p:cNvPr id="145" name="Group 14">
              <a:extLst>
                <a:ext uri="{FF2B5EF4-FFF2-40B4-BE49-F238E27FC236}">
                  <a16:creationId xmlns:a16="http://schemas.microsoft.com/office/drawing/2014/main" id="{9AF6E6EA-4FEB-42A9-BEC8-A20A428004E7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id="{EB589593-401B-41AF-9C69-ADEFD515D93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27A2B69D-C421-468A-9F89-9367F11899DF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4057FE9-8641-4B5A-996C-BC7D3B35D48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" name="Group 94">
            <a:extLst>
              <a:ext uri="{FF2B5EF4-FFF2-40B4-BE49-F238E27FC236}">
                <a16:creationId xmlns:a16="http://schemas.microsoft.com/office/drawing/2014/main" id="{076B8AD2-C785-19A0-3E7E-1BAC1236BB3A}"/>
              </a:ext>
            </a:extLst>
          </p:cNvPr>
          <p:cNvGrpSpPr/>
          <p:nvPr/>
        </p:nvGrpSpPr>
        <p:grpSpPr>
          <a:xfrm>
            <a:off x="671516" y="3720157"/>
            <a:ext cx="349251" cy="762000"/>
            <a:chOff x="1550987" y="1752600"/>
            <a:chExt cx="349251" cy="762000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1CE381D-EAA7-F96B-6BE6-BF82C5D2E79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6819393C-63DC-20DF-9870-78E495908708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89BE0B64-BD31-BE0C-7F1A-62CFF86C794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D7EC83A-AC58-ECF0-5F75-70A34287ED4F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8" name="Group 99">
            <a:extLst>
              <a:ext uri="{FF2B5EF4-FFF2-40B4-BE49-F238E27FC236}">
                <a16:creationId xmlns:a16="http://schemas.microsoft.com/office/drawing/2014/main" id="{4ABA4E99-3165-FBD1-DEC8-987959B9FD3E}"/>
              </a:ext>
            </a:extLst>
          </p:cNvPr>
          <p:cNvGrpSpPr/>
          <p:nvPr/>
        </p:nvGrpSpPr>
        <p:grpSpPr>
          <a:xfrm>
            <a:off x="671516" y="177475"/>
            <a:ext cx="349251" cy="762000"/>
            <a:chOff x="1550987" y="1752600"/>
            <a:chExt cx="349251" cy="762000"/>
          </a:xfrm>
        </p:grpSpPr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0EF9B111-2720-C519-19D0-AD3E8EA6B68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E84D7AA4-A862-3A26-0FDE-96E3B681727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66546B1B-B047-291D-6C79-935792E7036F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860D0932-5181-70AE-EF80-2FA09332C8D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875397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339506" y="1860994"/>
            <a:ext cx="349251" cy="762000"/>
            <a:chOff x="1550987" y="1752600"/>
            <a:chExt cx="349251" cy="762000"/>
          </a:xfrm>
        </p:grpSpPr>
        <p:grpSp>
          <p:nvGrpSpPr>
            <p:cNvPr id="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1873721" y="177475"/>
            <a:ext cx="349251" cy="762000"/>
            <a:chOff x="1550987" y="1752600"/>
            <a:chExt cx="349251" cy="762000"/>
          </a:xfrm>
        </p:grpSpPr>
        <p:grpSp>
          <p:nvGrpSpPr>
            <p:cNvPr id="1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4562946" y="1860994"/>
            <a:ext cx="349251" cy="762000"/>
            <a:chOff x="1550987" y="1752600"/>
            <a:chExt cx="349251" cy="762000"/>
          </a:xfrm>
        </p:grpSpPr>
        <p:grpSp>
          <p:nvGrpSpPr>
            <p:cNvPr id="1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3056080" y="3720157"/>
            <a:ext cx="349251" cy="762000"/>
            <a:chOff x="1550987" y="1752600"/>
            <a:chExt cx="349251" cy="762000"/>
          </a:xfrm>
        </p:grpSpPr>
        <p:grpSp>
          <p:nvGrpSpPr>
            <p:cNvPr id="17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9"/>
          <p:cNvGrpSpPr/>
          <p:nvPr/>
        </p:nvGrpSpPr>
        <p:grpSpPr>
          <a:xfrm>
            <a:off x="3056080" y="177475"/>
            <a:ext cx="349251" cy="762000"/>
            <a:chOff x="1550987" y="1752600"/>
            <a:chExt cx="349251" cy="762000"/>
          </a:xfrm>
        </p:grpSpPr>
        <p:grpSp>
          <p:nvGrpSpPr>
            <p:cNvPr id="1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-852484" y="3720157"/>
            <a:ext cx="349251" cy="762000"/>
            <a:chOff x="1550987" y="1752600"/>
            <a:chExt cx="349251" cy="762000"/>
          </a:xfrm>
        </p:grpSpPr>
        <p:grpSp>
          <p:nvGrpSpPr>
            <p:cNvPr id="2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2" name="Group 99"/>
          <p:cNvGrpSpPr/>
          <p:nvPr/>
        </p:nvGrpSpPr>
        <p:grpSpPr>
          <a:xfrm>
            <a:off x="-852484" y="177475"/>
            <a:ext cx="349251" cy="762000"/>
            <a:chOff x="1550987" y="1752600"/>
            <a:chExt cx="349251" cy="762000"/>
          </a:xfrm>
        </p:grpSpPr>
        <p:grpSp>
          <p:nvGrpSpPr>
            <p:cNvPr id="2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-180505" y="1093089"/>
            <a:ext cx="4457700" cy="2362200"/>
            <a:chOff x="2343150" y="1093089"/>
            <a:chExt cx="4457700" cy="2362200"/>
          </a:xfrm>
        </p:grpSpPr>
        <p:grpSp>
          <p:nvGrpSpPr>
            <p:cNvPr id="25" name="Group 59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43150" y="1093089"/>
                <a:ext cx="4457700" cy="2362200"/>
              </a:xfrm>
              <a:prstGeom prst="rect">
                <a:avLst/>
              </a:prstGeom>
              <a:noFill/>
              <a:ln w="762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32304" y="1186053"/>
                <a:ext cx="4279392" cy="217627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3744" y="1277493"/>
                <a:ext cx="4096512" cy="1993392"/>
              </a:xfrm>
              <a:prstGeom prst="rect">
                <a:avLst/>
              </a:prstGeom>
              <a:noFill/>
              <a:ln w="76200">
                <a:solidFill>
                  <a:srgbClr val="3A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060888" y="2611420"/>
              <a:ext cx="617817" cy="49216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5400000">
              <a:off x="2590800" y="1995914"/>
              <a:ext cx="617817" cy="49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263092" y="2611420"/>
              <a:ext cx="617817" cy="4921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445451" y="2611420"/>
              <a:ext cx="617817" cy="4921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5400000">
              <a:off x="5956972" y="1995914"/>
              <a:ext cx="617817" cy="492161"/>
            </a:xfrm>
            <a:prstGeom prst="ellipse">
              <a:avLst/>
            </a:prstGeom>
            <a:solidFill>
              <a:srgbClr val="976431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445451" y="1447800"/>
              <a:ext cx="617817" cy="492161"/>
            </a:xfrm>
            <a:prstGeom prst="ellipse">
              <a:avLst/>
            </a:prstGeom>
            <a:solidFill>
              <a:srgbClr val="CC3300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060888" y="1409700"/>
              <a:ext cx="617817" cy="49216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263092" y="1409700"/>
              <a:ext cx="617817" cy="492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FC56759-362A-4D3B-A3C6-185B57B718CC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0A8115-3638-474F-85DE-B88110D9DD54}"/>
              </a:ext>
            </a:extLst>
          </p:cNvPr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  <p:grpSp>
        <p:nvGrpSpPr>
          <p:cNvPr id="66" name="Group 94">
            <a:extLst>
              <a:ext uri="{FF2B5EF4-FFF2-40B4-BE49-F238E27FC236}">
                <a16:creationId xmlns:a16="http://schemas.microsoft.com/office/drawing/2014/main" id="{ADE84708-0491-4488-90EA-3C8F000AD46A}"/>
              </a:ext>
            </a:extLst>
          </p:cNvPr>
          <p:cNvGrpSpPr/>
          <p:nvPr/>
        </p:nvGrpSpPr>
        <p:grpSpPr>
          <a:xfrm>
            <a:off x="7391401" y="1524000"/>
            <a:ext cx="349251" cy="762000"/>
            <a:chOff x="1550987" y="1752600"/>
            <a:chExt cx="349251" cy="762000"/>
          </a:xfrm>
        </p:grpSpPr>
        <p:grpSp>
          <p:nvGrpSpPr>
            <p:cNvPr id="134" name="Group 14">
              <a:extLst>
                <a:ext uri="{FF2B5EF4-FFF2-40B4-BE49-F238E27FC236}">
                  <a16:creationId xmlns:a16="http://schemas.microsoft.com/office/drawing/2014/main" id="{F933A83F-81B5-40CC-A08C-23A0D39D47D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3AB6C6C5-C403-4ACD-82C6-6DFC10E0268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26ADC41F-6146-4B94-B15D-AD6226BB211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E8C61-07C3-43FF-BA99-ABEFAE2032A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:a16="http://schemas.microsoft.com/office/drawing/2014/main" id="{47675060-9B16-44BD-A67A-CFFEF9D9232A}"/>
              </a:ext>
            </a:extLst>
          </p:cNvPr>
          <p:cNvGrpSpPr/>
          <p:nvPr/>
        </p:nvGrpSpPr>
        <p:grpSpPr>
          <a:xfrm>
            <a:off x="8185150" y="762000"/>
            <a:ext cx="349251" cy="762000"/>
            <a:chOff x="1550987" y="1752600"/>
            <a:chExt cx="349251" cy="762000"/>
          </a:xfrm>
        </p:grpSpPr>
        <p:grpSp>
          <p:nvGrpSpPr>
            <p:cNvPr id="130" name="Group 14">
              <a:extLst>
                <a:ext uri="{FF2B5EF4-FFF2-40B4-BE49-F238E27FC236}">
                  <a16:creationId xmlns:a16="http://schemas.microsoft.com/office/drawing/2014/main" id="{91FABA33-C69B-411F-9EC5-A9BAFD472A6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5962E4D4-B54F-4F14-8430-4A3C9ACAC08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924B032F-F818-443D-AB5E-8D2CB387970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1" name="Oval 2">
              <a:extLst>
                <a:ext uri="{FF2B5EF4-FFF2-40B4-BE49-F238E27FC236}">
                  <a16:creationId xmlns:a16="http://schemas.microsoft.com/office/drawing/2014/main" id="{0653C8A5-A86F-4B7D-B6E1-F548CCE3EAB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1" name="Group 69">
            <a:extLst>
              <a:ext uri="{FF2B5EF4-FFF2-40B4-BE49-F238E27FC236}">
                <a16:creationId xmlns:a16="http://schemas.microsoft.com/office/drawing/2014/main" id="{EACACAD0-12C2-498E-B2CE-A9A19DF2D5F9}"/>
              </a:ext>
            </a:extLst>
          </p:cNvPr>
          <p:cNvGrpSpPr/>
          <p:nvPr/>
        </p:nvGrpSpPr>
        <p:grpSpPr>
          <a:xfrm>
            <a:off x="6889750" y="533400"/>
            <a:ext cx="349251" cy="762000"/>
            <a:chOff x="1550987" y="1752600"/>
            <a:chExt cx="349251" cy="762000"/>
          </a:xfrm>
        </p:grpSpPr>
        <p:grpSp>
          <p:nvGrpSpPr>
            <p:cNvPr id="122" name="Group 14">
              <a:extLst>
                <a:ext uri="{FF2B5EF4-FFF2-40B4-BE49-F238E27FC236}">
                  <a16:creationId xmlns:a16="http://schemas.microsoft.com/office/drawing/2014/main" id="{FFA513AA-FA01-4D7B-96E3-DDECA1FE28F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C4F6E6A4-ED7D-42DA-8CE6-45EFF52085B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C3D42CAB-2536-462E-8E0F-88037E16AF9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8208E30-4B96-49C4-9D8A-844971720AA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5" name="Group 89">
            <a:extLst>
              <a:ext uri="{FF2B5EF4-FFF2-40B4-BE49-F238E27FC236}">
                <a16:creationId xmlns:a16="http://schemas.microsoft.com/office/drawing/2014/main" id="{B04E6C4E-EFDE-499D-B130-04812DD0DEA9}"/>
              </a:ext>
            </a:extLst>
          </p:cNvPr>
          <p:cNvGrpSpPr/>
          <p:nvPr/>
        </p:nvGrpSpPr>
        <p:grpSpPr>
          <a:xfrm>
            <a:off x="7575550" y="2438400"/>
            <a:ext cx="349251" cy="762000"/>
            <a:chOff x="1550987" y="1752600"/>
            <a:chExt cx="349251" cy="762000"/>
          </a:xfrm>
        </p:grpSpPr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id="{23CB1BF4-C091-49B3-941B-28C91A15F3D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74ABAFF4-6DAF-4F00-9B76-C4D9432956C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1F298695-2C1C-4C94-AECD-D113875820CF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A9D2B3-BD6D-400B-8861-8EBEF2E0FC0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6" name="Group 74">
            <a:extLst>
              <a:ext uri="{FF2B5EF4-FFF2-40B4-BE49-F238E27FC236}">
                <a16:creationId xmlns:a16="http://schemas.microsoft.com/office/drawing/2014/main" id="{C0A1B959-9D7D-462D-BEA4-4A532368F155}"/>
              </a:ext>
            </a:extLst>
          </p:cNvPr>
          <p:cNvGrpSpPr/>
          <p:nvPr/>
        </p:nvGrpSpPr>
        <p:grpSpPr>
          <a:xfrm>
            <a:off x="8305801" y="2286000"/>
            <a:ext cx="349251" cy="762000"/>
            <a:chOff x="1550987" y="1752600"/>
            <a:chExt cx="349251" cy="762000"/>
          </a:xfrm>
        </p:grpSpPr>
        <p:grpSp>
          <p:nvGrpSpPr>
            <p:cNvPr id="113" name="Group 14">
              <a:extLst>
                <a:ext uri="{FF2B5EF4-FFF2-40B4-BE49-F238E27FC236}">
                  <a16:creationId xmlns:a16="http://schemas.microsoft.com/office/drawing/2014/main" id="{1E6116A2-7B98-4F24-ACAD-D3DFB3A7B29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D39F93DF-0CE7-418B-A8D4-1DDD9AFC838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62BEFC39-C99A-4C3A-98A0-4BFC68CA75F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B4943EF-17EC-4BF5-BEB0-5FA806341BE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0" name="Group 84">
            <a:extLst>
              <a:ext uri="{FF2B5EF4-FFF2-40B4-BE49-F238E27FC236}">
                <a16:creationId xmlns:a16="http://schemas.microsoft.com/office/drawing/2014/main" id="{45F5CA14-5A56-47DE-8AA1-E0212FFC2471}"/>
              </a:ext>
            </a:extLst>
          </p:cNvPr>
          <p:cNvGrpSpPr/>
          <p:nvPr/>
        </p:nvGrpSpPr>
        <p:grpSpPr>
          <a:xfrm>
            <a:off x="7956550" y="1752600"/>
            <a:ext cx="349251" cy="762000"/>
            <a:chOff x="1550987" y="1752600"/>
            <a:chExt cx="349251" cy="762000"/>
          </a:xfrm>
        </p:grpSpPr>
        <p:grpSp>
          <p:nvGrpSpPr>
            <p:cNvPr id="95" name="Group 14">
              <a:extLst>
                <a:ext uri="{FF2B5EF4-FFF2-40B4-BE49-F238E27FC236}">
                  <a16:creationId xmlns:a16="http://schemas.microsoft.com/office/drawing/2014/main" id="{BAD7F83F-5D2D-4E60-AB66-24EED6B7240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994FBEC5-A1B5-48BE-A820-1B58EDB3DCD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3FAD0743-5DD9-44AC-8B37-C0AF81EC40C3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7C90DF5-F017-4C77-A3F2-0A1299F64C5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1" name="Group 79">
            <a:extLst>
              <a:ext uri="{FF2B5EF4-FFF2-40B4-BE49-F238E27FC236}">
                <a16:creationId xmlns:a16="http://schemas.microsoft.com/office/drawing/2014/main" id="{D0572B04-0525-4DF0-9AAE-EB0ED1655587}"/>
              </a:ext>
            </a:extLst>
          </p:cNvPr>
          <p:cNvGrpSpPr/>
          <p:nvPr/>
        </p:nvGrpSpPr>
        <p:grpSpPr>
          <a:xfrm>
            <a:off x="6737350" y="1828800"/>
            <a:ext cx="349251" cy="762000"/>
            <a:chOff x="1550987" y="1752600"/>
            <a:chExt cx="349251" cy="762000"/>
          </a:xfrm>
        </p:grpSpPr>
        <p:grpSp>
          <p:nvGrpSpPr>
            <p:cNvPr id="85" name="Group 14">
              <a:extLst>
                <a:ext uri="{FF2B5EF4-FFF2-40B4-BE49-F238E27FC236}">
                  <a16:creationId xmlns:a16="http://schemas.microsoft.com/office/drawing/2014/main" id="{12A1462F-184E-4E66-BECA-6CD2F03EF43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0E48FFC-CB4A-4353-8AF8-9205BF77CF3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8F58A2C-268A-4DC8-B788-6C046FE11325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04F0F22-2718-42AE-8F1E-C95C039BAEDF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8" name="Group 79">
            <a:extLst>
              <a:ext uri="{FF2B5EF4-FFF2-40B4-BE49-F238E27FC236}">
                <a16:creationId xmlns:a16="http://schemas.microsoft.com/office/drawing/2014/main" id="{58D68BB1-4FBE-46AC-9034-425902CD4063}"/>
              </a:ext>
            </a:extLst>
          </p:cNvPr>
          <p:cNvGrpSpPr/>
          <p:nvPr/>
        </p:nvGrpSpPr>
        <p:grpSpPr>
          <a:xfrm>
            <a:off x="7042150" y="2667001"/>
            <a:ext cx="349251" cy="761999"/>
            <a:chOff x="1550987" y="1752600"/>
            <a:chExt cx="349251" cy="76199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0190377-1960-497D-9D54-6853F988DDE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399"/>
              <a:chOff x="2971798" y="2743205"/>
              <a:chExt cx="1060706" cy="1828795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41" name="Isosceles Triangle 140">
                <a:extLst>
                  <a:ext uri="{FF2B5EF4-FFF2-40B4-BE49-F238E27FC236}">
                    <a16:creationId xmlns:a16="http://schemas.microsoft.com/office/drawing/2014/main" id="{8A6CDD40-3BFB-4508-8546-53CD525727A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CC7EE995-8B3D-466E-B2D2-F98FC0384B2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82A320D-467B-4636-8081-2FF514B9AB3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E77F703C-03B8-41CA-9F2D-7019C279AA15}"/>
              </a:ext>
            </a:extLst>
          </p:cNvPr>
          <p:cNvSpPr/>
          <p:nvPr/>
        </p:nvSpPr>
        <p:spPr>
          <a:xfrm>
            <a:off x="6866122" y="2480830"/>
            <a:ext cx="677678" cy="1176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144" name="Group 99">
            <a:extLst>
              <a:ext uri="{FF2B5EF4-FFF2-40B4-BE49-F238E27FC236}">
                <a16:creationId xmlns:a16="http://schemas.microsoft.com/office/drawing/2014/main" id="{D3BA65F6-2058-47B3-BB7D-236A9EB6EE6B}"/>
              </a:ext>
            </a:extLst>
          </p:cNvPr>
          <p:cNvGrpSpPr/>
          <p:nvPr/>
        </p:nvGrpSpPr>
        <p:grpSpPr>
          <a:xfrm>
            <a:off x="7346950" y="457200"/>
            <a:ext cx="349251" cy="762000"/>
            <a:chOff x="1550987" y="1752600"/>
            <a:chExt cx="349251" cy="762000"/>
          </a:xfrm>
        </p:grpSpPr>
        <p:grpSp>
          <p:nvGrpSpPr>
            <p:cNvPr id="145" name="Group 14">
              <a:extLst>
                <a:ext uri="{FF2B5EF4-FFF2-40B4-BE49-F238E27FC236}">
                  <a16:creationId xmlns:a16="http://schemas.microsoft.com/office/drawing/2014/main" id="{9AF6E6EA-4FEB-42A9-BEC8-A20A428004E7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47" name="Isosceles Triangle 146">
                <a:extLst>
                  <a:ext uri="{FF2B5EF4-FFF2-40B4-BE49-F238E27FC236}">
                    <a16:creationId xmlns:a16="http://schemas.microsoft.com/office/drawing/2014/main" id="{EB589593-401B-41AF-9C69-ADEFD515D93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8" name="Isosceles Triangle 147">
                <a:extLst>
                  <a:ext uri="{FF2B5EF4-FFF2-40B4-BE49-F238E27FC236}">
                    <a16:creationId xmlns:a16="http://schemas.microsoft.com/office/drawing/2014/main" id="{27A2B69D-C421-468A-9F89-9367F11899DF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6" name="Oval 145">
              <a:extLst>
                <a:ext uri="{FF2B5EF4-FFF2-40B4-BE49-F238E27FC236}">
                  <a16:creationId xmlns:a16="http://schemas.microsoft.com/office/drawing/2014/main" id="{E4057FE9-8641-4B5A-996C-BC7D3B35D48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26" name="Oval 125">
            <a:extLst>
              <a:ext uri="{FF2B5EF4-FFF2-40B4-BE49-F238E27FC236}">
                <a16:creationId xmlns:a16="http://schemas.microsoft.com/office/drawing/2014/main" id="{EE744442-2721-4DEF-80DC-A519598F6F07}"/>
              </a:ext>
            </a:extLst>
          </p:cNvPr>
          <p:cNvSpPr/>
          <p:nvPr/>
        </p:nvSpPr>
        <p:spPr>
          <a:xfrm>
            <a:off x="7170922" y="271030"/>
            <a:ext cx="677678" cy="1176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94">
            <a:extLst>
              <a:ext uri="{FF2B5EF4-FFF2-40B4-BE49-F238E27FC236}">
                <a16:creationId xmlns:a16="http://schemas.microsoft.com/office/drawing/2014/main" id="{0A245D66-F1FD-F616-06CF-F1F9F019370E}"/>
              </a:ext>
            </a:extLst>
          </p:cNvPr>
          <p:cNvGrpSpPr/>
          <p:nvPr/>
        </p:nvGrpSpPr>
        <p:grpSpPr>
          <a:xfrm>
            <a:off x="671516" y="3720157"/>
            <a:ext cx="349251" cy="762000"/>
            <a:chOff x="1550987" y="1752600"/>
            <a:chExt cx="349251" cy="762000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80B9045F-EA82-BCE6-09C7-D9BD0A88CEB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F2986FCC-E839-9B30-DCA5-2CD92CC2A7F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ECF186E3-EA89-2EDD-322F-4DBEFEFAC4C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731641CB-1880-A502-C75D-A57DEC581F7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8" name="Group 99">
            <a:extLst>
              <a:ext uri="{FF2B5EF4-FFF2-40B4-BE49-F238E27FC236}">
                <a16:creationId xmlns:a16="http://schemas.microsoft.com/office/drawing/2014/main" id="{84FC255F-1D56-4122-EB39-37A42EEE6644}"/>
              </a:ext>
            </a:extLst>
          </p:cNvPr>
          <p:cNvGrpSpPr/>
          <p:nvPr/>
        </p:nvGrpSpPr>
        <p:grpSpPr>
          <a:xfrm>
            <a:off x="671516" y="177475"/>
            <a:ext cx="349251" cy="762000"/>
            <a:chOff x="1550987" y="1752600"/>
            <a:chExt cx="349251" cy="762000"/>
          </a:xfrm>
        </p:grpSpPr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D858FAC6-1BEC-D118-5EAE-A63298DECC7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139DD751-53EA-264D-087F-564E4A8EA44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D82816E9-8D1B-778B-82B7-C825BBB70C02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3E10927-9E15-9AF5-E281-DBBDC501C4D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540645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5999" y="0"/>
            <a:ext cx="6095911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-2339506" y="1860994"/>
            <a:ext cx="349251" cy="762000"/>
            <a:chOff x="1550987" y="1752600"/>
            <a:chExt cx="349251" cy="762000"/>
          </a:xfrm>
        </p:grpSpPr>
        <p:grpSp>
          <p:nvGrpSpPr>
            <p:cNvPr id="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0" name="Group 69"/>
          <p:cNvGrpSpPr/>
          <p:nvPr/>
        </p:nvGrpSpPr>
        <p:grpSpPr>
          <a:xfrm>
            <a:off x="1873721" y="177475"/>
            <a:ext cx="349251" cy="762000"/>
            <a:chOff x="1550987" y="1752600"/>
            <a:chExt cx="349251" cy="762000"/>
          </a:xfrm>
        </p:grpSpPr>
        <p:grpSp>
          <p:nvGrpSpPr>
            <p:cNvPr id="1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2" name="Group 74"/>
          <p:cNvGrpSpPr/>
          <p:nvPr/>
        </p:nvGrpSpPr>
        <p:grpSpPr>
          <a:xfrm>
            <a:off x="4562946" y="1860994"/>
            <a:ext cx="349251" cy="762000"/>
            <a:chOff x="1550987" y="1752600"/>
            <a:chExt cx="349251" cy="762000"/>
          </a:xfrm>
        </p:grpSpPr>
        <p:grpSp>
          <p:nvGrpSpPr>
            <p:cNvPr id="1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4"/>
          <p:cNvGrpSpPr/>
          <p:nvPr/>
        </p:nvGrpSpPr>
        <p:grpSpPr>
          <a:xfrm>
            <a:off x="3056080" y="3720157"/>
            <a:ext cx="349251" cy="762000"/>
            <a:chOff x="1550987" y="1752600"/>
            <a:chExt cx="349251" cy="762000"/>
          </a:xfrm>
        </p:grpSpPr>
        <p:grpSp>
          <p:nvGrpSpPr>
            <p:cNvPr id="17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9"/>
          <p:cNvGrpSpPr/>
          <p:nvPr/>
        </p:nvGrpSpPr>
        <p:grpSpPr>
          <a:xfrm>
            <a:off x="3056080" y="177475"/>
            <a:ext cx="349251" cy="762000"/>
            <a:chOff x="1550987" y="1752600"/>
            <a:chExt cx="349251" cy="762000"/>
          </a:xfrm>
        </p:grpSpPr>
        <p:grpSp>
          <p:nvGrpSpPr>
            <p:cNvPr id="19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0" name="Group 94"/>
          <p:cNvGrpSpPr/>
          <p:nvPr/>
        </p:nvGrpSpPr>
        <p:grpSpPr>
          <a:xfrm>
            <a:off x="-852484" y="3720157"/>
            <a:ext cx="349251" cy="762000"/>
            <a:chOff x="1550987" y="1752600"/>
            <a:chExt cx="349251" cy="762000"/>
          </a:xfrm>
        </p:grpSpPr>
        <p:grpSp>
          <p:nvGrpSpPr>
            <p:cNvPr id="21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2" name="Group 99"/>
          <p:cNvGrpSpPr/>
          <p:nvPr/>
        </p:nvGrpSpPr>
        <p:grpSpPr>
          <a:xfrm>
            <a:off x="-852484" y="177475"/>
            <a:ext cx="349251" cy="762000"/>
            <a:chOff x="1550987" y="1752600"/>
            <a:chExt cx="349251" cy="762000"/>
          </a:xfrm>
        </p:grpSpPr>
        <p:grpSp>
          <p:nvGrpSpPr>
            <p:cNvPr id="23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4" name="Group 61"/>
          <p:cNvGrpSpPr/>
          <p:nvPr/>
        </p:nvGrpSpPr>
        <p:grpSpPr>
          <a:xfrm>
            <a:off x="-180505" y="1093089"/>
            <a:ext cx="4457700" cy="2362200"/>
            <a:chOff x="2343150" y="1093089"/>
            <a:chExt cx="4457700" cy="2362200"/>
          </a:xfrm>
        </p:grpSpPr>
        <p:grpSp>
          <p:nvGrpSpPr>
            <p:cNvPr id="25" name="Group 59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sp>
            <p:nvSpPr>
              <p:cNvPr id="5" name="Rectangle 4"/>
              <p:cNvSpPr/>
              <p:nvPr/>
            </p:nvSpPr>
            <p:spPr>
              <a:xfrm>
                <a:off x="2343150" y="1093089"/>
                <a:ext cx="4457700" cy="2362200"/>
              </a:xfrm>
              <a:prstGeom prst="rect">
                <a:avLst/>
              </a:prstGeom>
              <a:noFill/>
              <a:ln w="76200">
                <a:solidFill>
                  <a:srgbClr val="CC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" name="Rectangle 5"/>
              <p:cNvSpPr/>
              <p:nvPr/>
            </p:nvSpPr>
            <p:spPr>
              <a:xfrm>
                <a:off x="2432304" y="1186053"/>
                <a:ext cx="4279392" cy="2176272"/>
              </a:xfrm>
              <a:prstGeom prst="rect">
                <a:avLst/>
              </a:prstGeom>
              <a:noFill/>
              <a:ln w="762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" name="Rectangle 6"/>
              <p:cNvSpPr/>
              <p:nvPr/>
            </p:nvSpPr>
            <p:spPr>
              <a:xfrm>
                <a:off x="2523744" y="1277493"/>
                <a:ext cx="4096512" cy="1993392"/>
              </a:xfrm>
              <a:prstGeom prst="rect">
                <a:avLst/>
              </a:prstGeom>
              <a:noFill/>
              <a:ln w="76200">
                <a:solidFill>
                  <a:srgbClr val="3A1D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" name="Oval 7"/>
            <p:cNvSpPr/>
            <p:nvPr/>
          </p:nvSpPr>
          <p:spPr>
            <a:xfrm>
              <a:off x="3060888" y="2611420"/>
              <a:ext cx="617817" cy="492161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 rot="5400000">
              <a:off x="2590800" y="1995914"/>
              <a:ext cx="617817" cy="492161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6" name="Oval 105"/>
            <p:cNvSpPr/>
            <p:nvPr/>
          </p:nvSpPr>
          <p:spPr>
            <a:xfrm>
              <a:off x="4263092" y="2611420"/>
              <a:ext cx="617817" cy="492161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7" name="Oval 106"/>
            <p:cNvSpPr/>
            <p:nvPr/>
          </p:nvSpPr>
          <p:spPr>
            <a:xfrm>
              <a:off x="5445451" y="2611420"/>
              <a:ext cx="617817" cy="492161"/>
            </a:xfrm>
            <a:prstGeom prst="ellipse">
              <a:avLst/>
            </a:prstGeom>
            <a:solidFill>
              <a:schemeClr val="accent1">
                <a:lumMod val="75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8" name="Oval 107"/>
            <p:cNvSpPr/>
            <p:nvPr/>
          </p:nvSpPr>
          <p:spPr>
            <a:xfrm rot="5400000">
              <a:off x="5956972" y="1995914"/>
              <a:ext cx="617817" cy="492161"/>
            </a:xfrm>
            <a:prstGeom prst="ellipse">
              <a:avLst/>
            </a:prstGeom>
            <a:solidFill>
              <a:srgbClr val="976431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09" name="Oval 108"/>
            <p:cNvSpPr/>
            <p:nvPr/>
          </p:nvSpPr>
          <p:spPr>
            <a:xfrm>
              <a:off x="5445451" y="1447800"/>
              <a:ext cx="617817" cy="492161"/>
            </a:xfrm>
            <a:prstGeom prst="ellipse">
              <a:avLst/>
            </a:prstGeom>
            <a:solidFill>
              <a:srgbClr val="CC3300"/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0" name="Oval 109"/>
            <p:cNvSpPr/>
            <p:nvPr/>
          </p:nvSpPr>
          <p:spPr>
            <a:xfrm>
              <a:off x="3060888" y="1409700"/>
              <a:ext cx="617817" cy="492161"/>
            </a:xfrm>
            <a:prstGeom prst="ellipse">
              <a:avLst/>
            </a:prstGeom>
            <a:solidFill>
              <a:schemeClr val="tx2">
                <a:lumMod val="9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111" name="Oval 110"/>
            <p:cNvSpPr/>
            <p:nvPr/>
          </p:nvSpPr>
          <p:spPr>
            <a:xfrm>
              <a:off x="4263092" y="1409700"/>
              <a:ext cx="617817" cy="492161"/>
            </a:xfrm>
            <a:prstGeom prst="ellipse">
              <a:avLst/>
            </a:prstGeom>
            <a:solidFill>
              <a:schemeClr val="accent2">
                <a:lumMod val="20000"/>
                <a:lumOff val="80000"/>
              </a:schemeClr>
            </a:solidFill>
            <a:ln w="76200"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5FC56759-362A-4D3B-A3C6-185B57B718CC}"/>
              </a:ext>
            </a:extLst>
          </p:cNvPr>
          <p:cNvSpPr/>
          <p:nvPr/>
        </p:nvSpPr>
        <p:spPr>
          <a:xfrm>
            <a:off x="1524000" y="5124272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Comfort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30A8115-3638-474F-85DE-B88110D9DD54}"/>
              </a:ext>
            </a:extLst>
          </p:cNvPr>
          <p:cNvSpPr/>
          <p:nvPr/>
        </p:nvSpPr>
        <p:spPr>
          <a:xfrm>
            <a:off x="6096000" y="5120641"/>
            <a:ext cx="4419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value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Myriad Web Pro" panose="020B0604020202020204" charset="0"/>
                <a:ea typeface="+mn-ea"/>
                <a:cs typeface="+mn-cs"/>
              </a:rPr>
              <a:t>Social Justice</a:t>
            </a:r>
          </a:p>
        </p:txBody>
      </p:sp>
      <p:grpSp>
        <p:nvGrpSpPr>
          <p:cNvPr id="66" name="Group 94">
            <a:extLst>
              <a:ext uri="{FF2B5EF4-FFF2-40B4-BE49-F238E27FC236}">
                <a16:creationId xmlns:a16="http://schemas.microsoft.com/office/drawing/2014/main" id="{ADE84708-0491-4488-90EA-3C8F000AD46A}"/>
              </a:ext>
            </a:extLst>
          </p:cNvPr>
          <p:cNvGrpSpPr/>
          <p:nvPr/>
        </p:nvGrpSpPr>
        <p:grpSpPr>
          <a:xfrm>
            <a:off x="7391401" y="1524000"/>
            <a:ext cx="349251" cy="762000"/>
            <a:chOff x="1550987" y="1752600"/>
            <a:chExt cx="349251" cy="762000"/>
          </a:xfrm>
        </p:grpSpPr>
        <p:grpSp>
          <p:nvGrpSpPr>
            <p:cNvPr id="134" name="Group 14">
              <a:extLst>
                <a:ext uri="{FF2B5EF4-FFF2-40B4-BE49-F238E27FC236}">
                  <a16:creationId xmlns:a16="http://schemas.microsoft.com/office/drawing/2014/main" id="{F933A83F-81B5-40CC-A08C-23A0D39D47D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3AB6C6C5-C403-4ACD-82C6-6DFC10E0268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7" name="Isosceles Triangle 136">
                <a:extLst>
                  <a:ext uri="{FF2B5EF4-FFF2-40B4-BE49-F238E27FC236}">
                    <a16:creationId xmlns:a16="http://schemas.microsoft.com/office/drawing/2014/main" id="{26ADC41F-6146-4B94-B15D-AD6226BB211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5" name="Oval 134">
              <a:extLst>
                <a:ext uri="{FF2B5EF4-FFF2-40B4-BE49-F238E27FC236}">
                  <a16:creationId xmlns:a16="http://schemas.microsoft.com/office/drawing/2014/main" id="{82DE8C61-07C3-43FF-BA99-ABEFAE2032A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7" name="Group 3">
            <a:extLst>
              <a:ext uri="{FF2B5EF4-FFF2-40B4-BE49-F238E27FC236}">
                <a16:creationId xmlns:a16="http://schemas.microsoft.com/office/drawing/2014/main" id="{47675060-9B16-44BD-A67A-CFFEF9D9232A}"/>
              </a:ext>
            </a:extLst>
          </p:cNvPr>
          <p:cNvGrpSpPr/>
          <p:nvPr/>
        </p:nvGrpSpPr>
        <p:grpSpPr>
          <a:xfrm>
            <a:off x="8185150" y="762000"/>
            <a:ext cx="349251" cy="762000"/>
            <a:chOff x="1550987" y="1752600"/>
            <a:chExt cx="349251" cy="762000"/>
          </a:xfrm>
        </p:grpSpPr>
        <p:grpSp>
          <p:nvGrpSpPr>
            <p:cNvPr id="130" name="Group 14">
              <a:extLst>
                <a:ext uri="{FF2B5EF4-FFF2-40B4-BE49-F238E27FC236}">
                  <a16:creationId xmlns:a16="http://schemas.microsoft.com/office/drawing/2014/main" id="{91FABA33-C69B-411F-9EC5-A9BAFD472A6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5962E4D4-B54F-4F14-8430-4A3C9ACAC08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3" name="Isosceles Triangle 132">
                <a:extLst>
                  <a:ext uri="{FF2B5EF4-FFF2-40B4-BE49-F238E27FC236}">
                    <a16:creationId xmlns:a16="http://schemas.microsoft.com/office/drawing/2014/main" id="{924B032F-F818-443D-AB5E-8D2CB387970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1" name="Oval 2">
              <a:extLst>
                <a:ext uri="{FF2B5EF4-FFF2-40B4-BE49-F238E27FC236}">
                  <a16:creationId xmlns:a16="http://schemas.microsoft.com/office/drawing/2014/main" id="{0653C8A5-A86F-4B7D-B6E1-F548CCE3EAB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0" name="Group 99">
            <a:extLst>
              <a:ext uri="{FF2B5EF4-FFF2-40B4-BE49-F238E27FC236}">
                <a16:creationId xmlns:a16="http://schemas.microsoft.com/office/drawing/2014/main" id="{CF783589-8201-4D94-B2FB-8B431FE5615C}"/>
              </a:ext>
            </a:extLst>
          </p:cNvPr>
          <p:cNvGrpSpPr/>
          <p:nvPr/>
        </p:nvGrpSpPr>
        <p:grpSpPr>
          <a:xfrm>
            <a:off x="4559809" y="533400"/>
            <a:ext cx="349251" cy="762000"/>
            <a:chOff x="1550987" y="1752600"/>
            <a:chExt cx="349251" cy="762000"/>
          </a:xfrm>
        </p:grpSpPr>
        <p:grpSp>
          <p:nvGrpSpPr>
            <p:cNvPr id="126" name="Group 14">
              <a:extLst>
                <a:ext uri="{FF2B5EF4-FFF2-40B4-BE49-F238E27FC236}">
                  <a16:creationId xmlns:a16="http://schemas.microsoft.com/office/drawing/2014/main" id="{111ED58E-116F-4A98-811D-BCAF4012466F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8" name="Isosceles Triangle 127">
                <a:extLst>
                  <a:ext uri="{FF2B5EF4-FFF2-40B4-BE49-F238E27FC236}">
                    <a16:creationId xmlns:a16="http://schemas.microsoft.com/office/drawing/2014/main" id="{F2C26F5D-975A-446D-BFA6-0AF74E911C07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9" name="Isosceles Triangle 128">
                <a:extLst>
                  <a:ext uri="{FF2B5EF4-FFF2-40B4-BE49-F238E27FC236}">
                    <a16:creationId xmlns:a16="http://schemas.microsoft.com/office/drawing/2014/main" id="{C92AAC1B-A4CB-4175-BEBC-22C8B6B319C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7" name="Oval 126">
              <a:extLst>
                <a:ext uri="{FF2B5EF4-FFF2-40B4-BE49-F238E27FC236}">
                  <a16:creationId xmlns:a16="http://schemas.microsoft.com/office/drawing/2014/main" id="{FD3FBC14-BF5D-4786-8D78-E7367676210F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1" name="Group 69">
            <a:extLst>
              <a:ext uri="{FF2B5EF4-FFF2-40B4-BE49-F238E27FC236}">
                <a16:creationId xmlns:a16="http://schemas.microsoft.com/office/drawing/2014/main" id="{EACACAD0-12C2-498E-B2CE-A9A19DF2D5F9}"/>
              </a:ext>
            </a:extLst>
          </p:cNvPr>
          <p:cNvGrpSpPr/>
          <p:nvPr/>
        </p:nvGrpSpPr>
        <p:grpSpPr>
          <a:xfrm>
            <a:off x="6889750" y="533400"/>
            <a:ext cx="349251" cy="762000"/>
            <a:chOff x="1550987" y="1752600"/>
            <a:chExt cx="349251" cy="762000"/>
          </a:xfrm>
        </p:grpSpPr>
        <p:grpSp>
          <p:nvGrpSpPr>
            <p:cNvPr id="122" name="Group 14">
              <a:extLst>
                <a:ext uri="{FF2B5EF4-FFF2-40B4-BE49-F238E27FC236}">
                  <a16:creationId xmlns:a16="http://schemas.microsoft.com/office/drawing/2014/main" id="{FFA513AA-FA01-4D7B-96E3-DDECA1FE28F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4" name="Isosceles Triangle 123">
                <a:extLst>
                  <a:ext uri="{FF2B5EF4-FFF2-40B4-BE49-F238E27FC236}">
                    <a16:creationId xmlns:a16="http://schemas.microsoft.com/office/drawing/2014/main" id="{C4F6E6A4-ED7D-42DA-8CE6-45EFF52085B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5" name="Isosceles Triangle 124">
                <a:extLst>
                  <a:ext uri="{FF2B5EF4-FFF2-40B4-BE49-F238E27FC236}">
                    <a16:creationId xmlns:a16="http://schemas.microsoft.com/office/drawing/2014/main" id="{C3D42CAB-2536-462E-8E0F-88037E16AF9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3" name="Oval 122">
              <a:extLst>
                <a:ext uri="{FF2B5EF4-FFF2-40B4-BE49-F238E27FC236}">
                  <a16:creationId xmlns:a16="http://schemas.microsoft.com/office/drawing/2014/main" id="{68208E30-4B96-49C4-9D8A-844971720AA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5" name="Group 89">
            <a:extLst>
              <a:ext uri="{FF2B5EF4-FFF2-40B4-BE49-F238E27FC236}">
                <a16:creationId xmlns:a16="http://schemas.microsoft.com/office/drawing/2014/main" id="{B04E6C4E-EFDE-499D-B130-04812DD0DEA9}"/>
              </a:ext>
            </a:extLst>
          </p:cNvPr>
          <p:cNvGrpSpPr/>
          <p:nvPr/>
        </p:nvGrpSpPr>
        <p:grpSpPr>
          <a:xfrm>
            <a:off x="7575550" y="2438400"/>
            <a:ext cx="349251" cy="762000"/>
            <a:chOff x="1550987" y="1752600"/>
            <a:chExt cx="349251" cy="762000"/>
          </a:xfrm>
        </p:grpSpPr>
        <p:grpSp>
          <p:nvGrpSpPr>
            <p:cNvPr id="117" name="Group 14">
              <a:extLst>
                <a:ext uri="{FF2B5EF4-FFF2-40B4-BE49-F238E27FC236}">
                  <a16:creationId xmlns:a16="http://schemas.microsoft.com/office/drawing/2014/main" id="{23CB1BF4-C091-49B3-941B-28C91A15F3D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20" name="Isosceles Triangle 119">
                <a:extLst>
                  <a:ext uri="{FF2B5EF4-FFF2-40B4-BE49-F238E27FC236}">
                    <a16:creationId xmlns:a16="http://schemas.microsoft.com/office/drawing/2014/main" id="{74ABAFF4-6DAF-4F00-9B76-C4D9432956C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21" name="Isosceles Triangle 120">
                <a:extLst>
                  <a:ext uri="{FF2B5EF4-FFF2-40B4-BE49-F238E27FC236}">
                    <a16:creationId xmlns:a16="http://schemas.microsoft.com/office/drawing/2014/main" id="{1F298695-2C1C-4C94-AECD-D113875820CF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18" name="Oval 117">
              <a:extLst>
                <a:ext uri="{FF2B5EF4-FFF2-40B4-BE49-F238E27FC236}">
                  <a16:creationId xmlns:a16="http://schemas.microsoft.com/office/drawing/2014/main" id="{E7A9D2B3-BD6D-400B-8861-8EBEF2E0FC0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6" name="Group 74">
            <a:extLst>
              <a:ext uri="{FF2B5EF4-FFF2-40B4-BE49-F238E27FC236}">
                <a16:creationId xmlns:a16="http://schemas.microsoft.com/office/drawing/2014/main" id="{C0A1B959-9D7D-462D-BEA4-4A532368F155}"/>
              </a:ext>
            </a:extLst>
          </p:cNvPr>
          <p:cNvGrpSpPr/>
          <p:nvPr/>
        </p:nvGrpSpPr>
        <p:grpSpPr>
          <a:xfrm>
            <a:off x="8305801" y="2286000"/>
            <a:ext cx="349251" cy="762000"/>
            <a:chOff x="1550987" y="1752600"/>
            <a:chExt cx="349251" cy="762000"/>
          </a:xfrm>
        </p:grpSpPr>
        <p:grpSp>
          <p:nvGrpSpPr>
            <p:cNvPr id="113" name="Group 14">
              <a:extLst>
                <a:ext uri="{FF2B5EF4-FFF2-40B4-BE49-F238E27FC236}">
                  <a16:creationId xmlns:a16="http://schemas.microsoft.com/office/drawing/2014/main" id="{1E6116A2-7B98-4F24-ACAD-D3DFB3A7B29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15" name="Isosceles Triangle 114">
                <a:extLst>
                  <a:ext uri="{FF2B5EF4-FFF2-40B4-BE49-F238E27FC236}">
                    <a16:creationId xmlns:a16="http://schemas.microsoft.com/office/drawing/2014/main" id="{D39F93DF-0CE7-418B-A8D4-1DDD9AFC838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6" name="Isosceles Triangle 115">
                <a:extLst>
                  <a:ext uri="{FF2B5EF4-FFF2-40B4-BE49-F238E27FC236}">
                    <a16:creationId xmlns:a16="http://schemas.microsoft.com/office/drawing/2014/main" id="{62BEFC39-C99A-4C3A-98A0-4BFC68CA75F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14" name="Oval 113">
              <a:extLst>
                <a:ext uri="{FF2B5EF4-FFF2-40B4-BE49-F238E27FC236}">
                  <a16:creationId xmlns:a16="http://schemas.microsoft.com/office/drawing/2014/main" id="{8B4943EF-17EC-4BF5-BEB0-5FA806341BE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0" name="Group 84">
            <a:extLst>
              <a:ext uri="{FF2B5EF4-FFF2-40B4-BE49-F238E27FC236}">
                <a16:creationId xmlns:a16="http://schemas.microsoft.com/office/drawing/2014/main" id="{45F5CA14-5A56-47DE-8AA1-E0212FFC2471}"/>
              </a:ext>
            </a:extLst>
          </p:cNvPr>
          <p:cNvGrpSpPr/>
          <p:nvPr/>
        </p:nvGrpSpPr>
        <p:grpSpPr>
          <a:xfrm>
            <a:off x="7956550" y="1752600"/>
            <a:ext cx="349251" cy="762000"/>
            <a:chOff x="1550987" y="1752600"/>
            <a:chExt cx="349251" cy="762000"/>
          </a:xfrm>
        </p:grpSpPr>
        <p:grpSp>
          <p:nvGrpSpPr>
            <p:cNvPr id="95" name="Group 14">
              <a:extLst>
                <a:ext uri="{FF2B5EF4-FFF2-40B4-BE49-F238E27FC236}">
                  <a16:creationId xmlns:a16="http://schemas.microsoft.com/office/drawing/2014/main" id="{BAD7F83F-5D2D-4E60-AB66-24EED6B7240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0" name="Isosceles Triangle 99">
                <a:extLst>
                  <a:ext uri="{FF2B5EF4-FFF2-40B4-BE49-F238E27FC236}">
                    <a16:creationId xmlns:a16="http://schemas.microsoft.com/office/drawing/2014/main" id="{994FBEC5-A1B5-48BE-A820-1B58EDB3DCD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1" name="Isosceles Triangle 100">
                <a:extLst>
                  <a:ext uri="{FF2B5EF4-FFF2-40B4-BE49-F238E27FC236}">
                    <a16:creationId xmlns:a16="http://schemas.microsoft.com/office/drawing/2014/main" id="{3FAD0743-5DD9-44AC-8B37-C0AF81EC40C3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07C90DF5-F017-4C77-A3F2-0A1299F64C5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1" name="Group 79">
            <a:extLst>
              <a:ext uri="{FF2B5EF4-FFF2-40B4-BE49-F238E27FC236}">
                <a16:creationId xmlns:a16="http://schemas.microsoft.com/office/drawing/2014/main" id="{D0572B04-0525-4DF0-9AAE-EB0ED1655587}"/>
              </a:ext>
            </a:extLst>
          </p:cNvPr>
          <p:cNvGrpSpPr/>
          <p:nvPr/>
        </p:nvGrpSpPr>
        <p:grpSpPr>
          <a:xfrm>
            <a:off x="6737350" y="1828800"/>
            <a:ext cx="349251" cy="762000"/>
            <a:chOff x="1550987" y="1752600"/>
            <a:chExt cx="349251" cy="762000"/>
          </a:xfrm>
        </p:grpSpPr>
        <p:grpSp>
          <p:nvGrpSpPr>
            <p:cNvPr id="85" name="Group 14">
              <a:extLst>
                <a:ext uri="{FF2B5EF4-FFF2-40B4-BE49-F238E27FC236}">
                  <a16:creationId xmlns:a16="http://schemas.microsoft.com/office/drawing/2014/main" id="{12A1462F-184E-4E66-BECA-6CD2F03EF43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0" name="Isosceles Triangle 89">
                <a:extLst>
                  <a:ext uri="{FF2B5EF4-FFF2-40B4-BE49-F238E27FC236}">
                    <a16:creationId xmlns:a16="http://schemas.microsoft.com/office/drawing/2014/main" id="{30E48FFC-CB4A-4353-8AF8-9205BF77CF3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1" name="Isosceles Triangle 90">
                <a:extLst>
                  <a:ext uri="{FF2B5EF4-FFF2-40B4-BE49-F238E27FC236}">
                    <a16:creationId xmlns:a16="http://schemas.microsoft.com/office/drawing/2014/main" id="{98F58A2C-268A-4DC8-B788-6C046FE11325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6" name="Oval 85">
              <a:extLst>
                <a:ext uri="{FF2B5EF4-FFF2-40B4-BE49-F238E27FC236}">
                  <a16:creationId xmlns:a16="http://schemas.microsoft.com/office/drawing/2014/main" id="{104F0F22-2718-42AE-8F1E-C95C039BAEDF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8" name="Group 79">
            <a:extLst>
              <a:ext uri="{FF2B5EF4-FFF2-40B4-BE49-F238E27FC236}">
                <a16:creationId xmlns:a16="http://schemas.microsoft.com/office/drawing/2014/main" id="{58D68BB1-4FBE-46AC-9034-425902CD4063}"/>
              </a:ext>
            </a:extLst>
          </p:cNvPr>
          <p:cNvGrpSpPr/>
          <p:nvPr/>
        </p:nvGrpSpPr>
        <p:grpSpPr>
          <a:xfrm>
            <a:off x="7042150" y="2667001"/>
            <a:ext cx="349251" cy="761999"/>
            <a:chOff x="1550987" y="1752600"/>
            <a:chExt cx="349251" cy="761999"/>
          </a:xfrm>
        </p:grpSpPr>
        <p:grpSp>
          <p:nvGrpSpPr>
            <p:cNvPr id="139" name="Group 138">
              <a:extLst>
                <a:ext uri="{FF2B5EF4-FFF2-40B4-BE49-F238E27FC236}">
                  <a16:creationId xmlns:a16="http://schemas.microsoft.com/office/drawing/2014/main" id="{90190377-1960-497D-9D54-6853F988DDE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399"/>
              <a:chOff x="2971798" y="2743205"/>
              <a:chExt cx="1060706" cy="1828795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41" name="Isosceles Triangle 140">
                <a:extLst>
                  <a:ext uri="{FF2B5EF4-FFF2-40B4-BE49-F238E27FC236}">
                    <a16:creationId xmlns:a16="http://schemas.microsoft.com/office/drawing/2014/main" id="{8A6CDD40-3BFB-4508-8546-53CD525727A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2" name="Isosceles Triangle 141">
                <a:extLst>
                  <a:ext uri="{FF2B5EF4-FFF2-40B4-BE49-F238E27FC236}">
                    <a16:creationId xmlns:a16="http://schemas.microsoft.com/office/drawing/2014/main" id="{CC7EE995-8B3D-466E-B2D2-F98FC0384B2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0" name="Oval 139">
              <a:extLst>
                <a:ext uri="{FF2B5EF4-FFF2-40B4-BE49-F238E27FC236}">
                  <a16:creationId xmlns:a16="http://schemas.microsoft.com/office/drawing/2014/main" id="{A82A320D-467B-4636-8081-2FF514B9AB3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43" name="Oval 142">
            <a:extLst>
              <a:ext uri="{FF2B5EF4-FFF2-40B4-BE49-F238E27FC236}">
                <a16:creationId xmlns:a16="http://schemas.microsoft.com/office/drawing/2014/main" id="{E77F703C-03B8-41CA-9F2D-7019C279AA15}"/>
              </a:ext>
            </a:extLst>
          </p:cNvPr>
          <p:cNvSpPr/>
          <p:nvPr/>
        </p:nvSpPr>
        <p:spPr>
          <a:xfrm>
            <a:off x="6866122" y="2480830"/>
            <a:ext cx="677678" cy="1176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44" name="Oval 143">
            <a:extLst>
              <a:ext uri="{FF2B5EF4-FFF2-40B4-BE49-F238E27FC236}">
                <a16:creationId xmlns:a16="http://schemas.microsoft.com/office/drawing/2014/main" id="{CE5CD65C-A54B-4DED-94E6-DE85672C48F2}"/>
              </a:ext>
            </a:extLst>
          </p:cNvPr>
          <p:cNvSpPr/>
          <p:nvPr/>
        </p:nvSpPr>
        <p:spPr>
          <a:xfrm>
            <a:off x="4386072" y="347230"/>
            <a:ext cx="677678" cy="117677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94">
            <a:extLst>
              <a:ext uri="{FF2B5EF4-FFF2-40B4-BE49-F238E27FC236}">
                <a16:creationId xmlns:a16="http://schemas.microsoft.com/office/drawing/2014/main" id="{5E8FF20E-8551-0F8F-1FDE-50206CE98768}"/>
              </a:ext>
            </a:extLst>
          </p:cNvPr>
          <p:cNvGrpSpPr/>
          <p:nvPr/>
        </p:nvGrpSpPr>
        <p:grpSpPr>
          <a:xfrm>
            <a:off x="671516" y="3720157"/>
            <a:ext cx="349251" cy="762000"/>
            <a:chOff x="1550987" y="1752600"/>
            <a:chExt cx="349251" cy="762000"/>
          </a:xfrm>
        </p:grpSpPr>
        <p:grpSp>
          <p:nvGrpSpPr>
            <p:cNvPr id="14" name="Group 14">
              <a:extLst>
                <a:ext uri="{FF2B5EF4-FFF2-40B4-BE49-F238E27FC236}">
                  <a16:creationId xmlns:a16="http://schemas.microsoft.com/office/drawing/2014/main" id="{30515B5E-091C-CF09-E011-CC47726CB4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2CB13D1-A6D5-DA43-5222-03326B702047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D85E8EF5-A83C-E18B-0AD6-40F7A4A8635A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5980054B-49C0-246F-33CE-C00C0F828C7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8" name="Group 99">
            <a:extLst>
              <a:ext uri="{FF2B5EF4-FFF2-40B4-BE49-F238E27FC236}">
                <a16:creationId xmlns:a16="http://schemas.microsoft.com/office/drawing/2014/main" id="{E57C131F-1B92-BFA0-19B2-59F06BC2657E}"/>
              </a:ext>
            </a:extLst>
          </p:cNvPr>
          <p:cNvGrpSpPr/>
          <p:nvPr/>
        </p:nvGrpSpPr>
        <p:grpSpPr>
          <a:xfrm>
            <a:off x="671516" y="177475"/>
            <a:ext cx="349251" cy="762000"/>
            <a:chOff x="1550987" y="1752600"/>
            <a:chExt cx="349251" cy="762000"/>
          </a:xfrm>
        </p:grpSpPr>
        <p:grpSp>
          <p:nvGrpSpPr>
            <p:cNvPr id="30" name="Group 14">
              <a:extLst>
                <a:ext uri="{FF2B5EF4-FFF2-40B4-BE49-F238E27FC236}">
                  <a16:creationId xmlns:a16="http://schemas.microsoft.com/office/drawing/2014/main" id="{0B93A270-517C-CF62-7793-90AF2AE1BA34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C7FCFAD9-0470-A52B-44F8-ADE3F78A21B4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9812148C-4D9B-8234-5E2A-055741C315C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5BDB1C96-4DDC-7F88-3217-5AFBD311207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94308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Levels of Racism:  A Gardener’s Tale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74602336-9DC4-E0F6-238A-DFD287F31905}"/>
              </a:ext>
            </a:extLst>
          </p:cNvPr>
          <p:cNvGrpSpPr/>
          <p:nvPr/>
        </p:nvGrpSpPr>
        <p:grpSpPr>
          <a:xfrm>
            <a:off x="1905000" y="1371600"/>
            <a:ext cx="3962400" cy="2143268"/>
            <a:chOff x="1905000" y="1371600"/>
            <a:chExt cx="3962400" cy="214326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21C46AD-6B1F-4E55-BF50-EB63F3A04B89}"/>
                </a:ext>
              </a:extLst>
            </p:cNvPr>
            <p:cNvSpPr txBox="1"/>
            <p:nvPr/>
          </p:nvSpPr>
          <p:spPr>
            <a:xfrm>
              <a:off x="1905000" y="3145536"/>
              <a:ext cx="3962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Initial historical injustices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F57B864-2098-95DA-5AC1-BC855C3B42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0000" y="1371600"/>
              <a:ext cx="2294400" cy="1720800"/>
            </a:xfrm>
            <a:prstGeom prst="rect">
              <a:avLst/>
            </a:prstGeom>
            <a:ln w="76200">
              <a:solidFill>
                <a:schemeClr val="bg1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5B5EDE69-076D-EB39-0497-2DCD8D82B104}"/>
              </a:ext>
            </a:extLst>
          </p:cNvPr>
          <p:cNvGrpSpPr/>
          <p:nvPr/>
        </p:nvGrpSpPr>
        <p:grpSpPr>
          <a:xfrm>
            <a:off x="6324600" y="1371600"/>
            <a:ext cx="3962400" cy="2143268"/>
            <a:chOff x="6324600" y="1371600"/>
            <a:chExt cx="3962400" cy="214326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99238448-B9CC-4441-82A7-F28506E687EB}"/>
                </a:ext>
              </a:extLst>
            </p:cNvPr>
            <p:cNvSpPr txBox="1"/>
            <p:nvPr/>
          </p:nvSpPr>
          <p:spPr>
            <a:xfrm>
              <a:off x="6324600" y="3145536"/>
              <a:ext cx="3962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Structural racism</a:t>
              </a:r>
            </a:p>
          </p:txBody>
        </p:sp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0F6500A8-F972-9292-010B-2D9BBCEAE10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165200" y="1371600"/>
              <a:ext cx="2294400" cy="1720800"/>
            </a:xfrm>
            <a:prstGeom prst="rect">
              <a:avLst/>
            </a:prstGeom>
            <a:ln w="76200">
              <a:solidFill>
                <a:schemeClr val="bg1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8543526-2EE7-0A78-B184-819B56C1BEEC}"/>
              </a:ext>
            </a:extLst>
          </p:cNvPr>
          <p:cNvGrpSpPr/>
          <p:nvPr/>
        </p:nvGrpSpPr>
        <p:grpSpPr>
          <a:xfrm>
            <a:off x="1905000" y="3960000"/>
            <a:ext cx="3962400" cy="2124332"/>
            <a:chOff x="1905000" y="3960000"/>
            <a:chExt cx="3962400" cy="212433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1905000" y="5715000"/>
              <a:ext cx="3962400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Personally-mediated racism</a:t>
              </a: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B3D0E90-76EF-D407-C953-7316976C45B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730000" y="3960000"/>
              <a:ext cx="2294400" cy="1720800"/>
            </a:xfrm>
            <a:prstGeom prst="rect">
              <a:avLst/>
            </a:prstGeom>
            <a:ln w="76200">
              <a:solidFill>
                <a:schemeClr val="bg1">
                  <a:lumMod val="40000"/>
                  <a:lumOff val="60000"/>
                </a:schemeClr>
              </a:solidFill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878C426-F7FC-3080-088B-9A0D24942488}"/>
              </a:ext>
            </a:extLst>
          </p:cNvPr>
          <p:cNvGrpSpPr/>
          <p:nvPr/>
        </p:nvGrpSpPr>
        <p:grpSpPr>
          <a:xfrm>
            <a:off x="6019800" y="3960000"/>
            <a:ext cx="4572000" cy="2124332"/>
            <a:chOff x="6019800" y="3960000"/>
            <a:chExt cx="4572000" cy="2124332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6019800" y="5715000"/>
              <a:ext cx="45720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Internalized racism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0AAB5C08-C4FA-038E-2EBC-42954DC69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165200" y="3960000"/>
              <a:ext cx="2294400" cy="1720800"/>
            </a:xfrm>
            <a:prstGeom prst="rect">
              <a:avLst/>
            </a:prstGeom>
            <a:ln w="76200">
              <a:solidFill>
                <a:schemeClr val="bg1">
                  <a:lumMod val="40000"/>
                  <a:lumOff val="60000"/>
                </a:schemeClr>
              </a:solidFill>
            </a:ln>
          </p:spPr>
        </p:pic>
      </p:grpSp>
      <p:sp>
        <p:nvSpPr>
          <p:cNvPr id="7" name="Text Placeholder 1">
            <a:extLst>
              <a:ext uri="{FF2B5EF4-FFF2-40B4-BE49-F238E27FC236}">
                <a16:creationId xmlns:a16="http://schemas.microsoft.com/office/drawing/2014/main" id="{FCB7EF74-FE18-EA68-0238-FE2499A061E8}"/>
              </a:ext>
            </a:extLst>
          </p:cNvPr>
          <p:cNvSpPr txBox="1">
            <a:spLocks/>
          </p:cNvSpPr>
          <p:nvPr/>
        </p:nvSpPr>
        <p:spPr>
          <a:xfrm>
            <a:off x="609600" y="6172200"/>
            <a:ext cx="112014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Centers for Disease Control and Prevention.  A discussion with Camara P. Jones, MD, MPH, PhD.  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https://www.youtube.com/watch?v=1QFCcChCSMU.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Levels of Racism:  A Theoretic Framework and a Gardener’s Tale.  </a:t>
            </a:r>
            <a:r>
              <a:rPr kumimoji="0" lang="en-GB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Am J Public Health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2000;90(8):1212-1215.</a:t>
            </a:r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831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Telling Stories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FB9660-E92A-9657-2E1B-65341A8C7EDA}"/>
              </a:ext>
            </a:extLst>
          </p:cNvPr>
          <p:cNvGrpSpPr/>
          <p:nvPr/>
        </p:nvGrpSpPr>
        <p:grpSpPr>
          <a:xfrm>
            <a:off x="6327648" y="1371600"/>
            <a:ext cx="3962400" cy="2420267"/>
            <a:chOff x="381000" y="1371600"/>
            <a:chExt cx="3962400" cy="2420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38884D-0DCD-3117-CAE3-1CBCA5BC632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1371600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90771-4DA5-9B24-F19A-FC06E697F2BD}"/>
                </a:ext>
              </a:extLst>
            </p:cNvPr>
            <p:cNvSpPr txBox="1"/>
            <p:nvPr/>
          </p:nvSpPr>
          <p:spPr>
            <a:xfrm>
              <a:off x="381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Dual Reality: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Restaurant Saga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0C850A-DF6F-B60B-EFDD-F18564F37F1B}"/>
              </a:ext>
            </a:extLst>
          </p:cNvPr>
          <p:cNvGrpSpPr/>
          <p:nvPr/>
        </p:nvGrpSpPr>
        <p:grpSpPr>
          <a:xfrm>
            <a:off x="1905000" y="3959352"/>
            <a:ext cx="3962400" cy="2420267"/>
            <a:chOff x="1905000" y="3959352"/>
            <a:chExt cx="3962400" cy="2420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1905000" y="5733288"/>
              <a:ext cx="3962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Levels of Racism: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Gardener’s Tale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D44163-1845-24AB-9231-BCA200099B4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008" y="3959352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E5B486-6EE9-929B-AB03-6CC5CAFDBC47}"/>
              </a:ext>
            </a:extLst>
          </p:cNvPr>
          <p:cNvGrpSpPr/>
          <p:nvPr/>
        </p:nvGrpSpPr>
        <p:grpSpPr>
          <a:xfrm>
            <a:off x="6019800" y="3959352"/>
            <a:ext cx="4572000" cy="2420267"/>
            <a:chOff x="6019800" y="3959352"/>
            <a:chExt cx="4572000" cy="24202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6019800" y="5733288"/>
              <a:ext cx="4572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Life on a Conveyor Belt: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Moving to Action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11FA31-AB4F-99F7-B322-BC46FFE4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048" y="3959352"/>
              <a:ext cx="2295144" cy="1721358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D00D0-42CB-034A-CA8F-4FB21FC5C479}"/>
              </a:ext>
            </a:extLst>
          </p:cNvPr>
          <p:cNvGrpSpPr/>
          <p:nvPr/>
        </p:nvGrpSpPr>
        <p:grpSpPr>
          <a:xfrm>
            <a:off x="1905000" y="1371600"/>
            <a:ext cx="3962400" cy="2420267"/>
            <a:chOff x="1905000" y="1371600"/>
            <a:chExt cx="3962400" cy="2420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3BEB9-5171-FB4A-3FB6-6505D056C970}"/>
                </a:ext>
              </a:extLst>
            </p:cNvPr>
            <p:cNvSpPr txBox="1"/>
            <p:nvPr/>
          </p:nvSpPr>
          <p:spPr>
            <a:xfrm>
              <a:off x="1905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Japanese Lanterns: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Colored Perceptions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09F3-5E37-D8B5-971E-40F9E3AA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4056" y="1371600"/>
              <a:ext cx="2294400" cy="1720800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9AF4C22-5252-20E6-C8E7-A138FDB2A5FD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4406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Telling Stories:  Allegories on “Race” and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TEDx Emory, April 12, 2014.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https://www.youtube.com/watch?v=GNhcY6fTyBM.  </a:t>
            </a:r>
          </a:p>
        </p:txBody>
      </p:sp>
    </p:spTree>
    <p:extLst>
      <p:ext uri="{BB962C8B-B14F-4D97-AF65-F5344CB8AC3E}">
        <p14:creationId xmlns:p14="http://schemas.microsoft.com/office/powerpoint/2010/main" val="3088907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Telling Stories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FB9660-E92A-9657-2E1B-65341A8C7EDA}"/>
              </a:ext>
            </a:extLst>
          </p:cNvPr>
          <p:cNvGrpSpPr/>
          <p:nvPr/>
        </p:nvGrpSpPr>
        <p:grpSpPr>
          <a:xfrm>
            <a:off x="6327648" y="1371600"/>
            <a:ext cx="3962400" cy="2420267"/>
            <a:chOff x="381000" y="1371600"/>
            <a:chExt cx="3962400" cy="2420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38884D-0DCD-3117-CAE3-1CBCA5BC632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1371600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90771-4DA5-9B24-F19A-FC06E697F2BD}"/>
                </a:ext>
              </a:extLst>
            </p:cNvPr>
            <p:cNvSpPr txBox="1"/>
            <p:nvPr/>
          </p:nvSpPr>
          <p:spPr>
            <a:xfrm>
              <a:off x="381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Dual Reality: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Restaurant Saga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0C850A-DF6F-B60B-EFDD-F18564F37F1B}"/>
              </a:ext>
            </a:extLst>
          </p:cNvPr>
          <p:cNvGrpSpPr/>
          <p:nvPr/>
        </p:nvGrpSpPr>
        <p:grpSpPr>
          <a:xfrm>
            <a:off x="1905000" y="3959352"/>
            <a:ext cx="3962400" cy="2420267"/>
            <a:chOff x="1905000" y="3959352"/>
            <a:chExt cx="3962400" cy="2420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1905000" y="5733288"/>
              <a:ext cx="3962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Levels of Racism: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Gardener’s Tale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D44163-1845-24AB-9231-BCA200099B4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008" y="3959352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E5B486-6EE9-929B-AB03-6CC5CAFDBC47}"/>
              </a:ext>
            </a:extLst>
          </p:cNvPr>
          <p:cNvGrpSpPr/>
          <p:nvPr/>
        </p:nvGrpSpPr>
        <p:grpSpPr>
          <a:xfrm>
            <a:off x="6019800" y="3959352"/>
            <a:ext cx="4572000" cy="2420267"/>
            <a:chOff x="6019800" y="3959352"/>
            <a:chExt cx="4572000" cy="24202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6019800" y="5733288"/>
              <a:ext cx="4572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Life on a Conveyor Belt: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Moving to Action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11FA31-AB4F-99F7-B322-BC46FFE4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048" y="3959352"/>
              <a:ext cx="2295144" cy="1721358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D00D0-42CB-034A-CA8F-4FB21FC5C479}"/>
              </a:ext>
            </a:extLst>
          </p:cNvPr>
          <p:cNvGrpSpPr/>
          <p:nvPr/>
        </p:nvGrpSpPr>
        <p:grpSpPr>
          <a:xfrm>
            <a:off x="1905000" y="1371600"/>
            <a:ext cx="3962400" cy="2420267"/>
            <a:chOff x="1905000" y="1371600"/>
            <a:chExt cx="3962400" cy="2420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3BEB9-5171-FB4A-3FB6-6505D056C970}"/>
                </a:ext>
              </a:extLst>
            </p:cNvPr>
            <p:cNvSpPr txBox="1"/>
            <p:nvPr/>
          </p:nvSpPr>
          <p:spPr>
            <a:xfrm>
              <a:off x="1905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Japanese Lanterns: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Colored Perceptions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09F3-5E37-D8B5-971E-40F9E3AA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4056" y="1371600"/>
              <a:ext cx="2294400" cy="1720800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9AF4C22-5252-20E6-C8E7-A138FDB2A5FD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4406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Telling Stories:  Allegories on “Race” and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TEDx Emory, April 12, 2014.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https://www.youtube.com/watch?v=GNhcY6fTyBM.  </a:t>
            </a:r>
          </a:p>
        </p:txBody>
      </p:sp>
    </p:spTree>
    <p:extLst>
      <p:ext uri="{BB962C8B-B14F-4D97-AF65-F5344CB8AC3E}">
        <p14:creationId xmlns:p14="http://schemas.microsoft.com/office/powerpoint/2010/main" val="727262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Telling Stories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FB9660-E92A-9657-2E1B-65341A8C7EDA}"/>
              </a:ext>
            </a:extLst>
          </p:cNvPr>
          <p:cNvGrpSpPr/>
          <p:nvPr/>
        </p:nvGrpSpPr>
        <p:grpSpPr>
          <a:xfrm>
            <a:off x="6327648" y="1371600"/>
            <a:ext cx="3962400" cy="2420267"/>
            <a:chOff x="381000" y="1371600"/>
            <a:chExt cx="3962400" cy="2420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38884D-0DCD-3117-CAE3-1CBCA5BC632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1371600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90771-4DA5-9B24-F19A-FC06E697F2BD}"/>
                </a:ext>
              </a:extLst>
            </p:cNvPr>
            <p:cNvSpPr txBox="1"/>
            <p:nvPr/>
          </p:nvSpPr>
          <p:spPr>
            <a:xfrm>
              <a:off x="381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Dual Reality: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Restaurant Saga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0C850A-DF6F-B60B-EFDD-F18564F37F1B}"/>
              </a:ext>
            </a:extLst>
          </p:cNvPr>
          <p:cNvGrpSpPr/>
          <p:nvPr/>
        </p:nvGrpSpPr>
        <p:grpSpPr>
          <a:xfrm>
            <a:off x="1905000" y="3959352"/>
            <a:ext cx="3962400" cy="2420267"/>
            <a:chOff x="1905000" y="3959352"/>
            <a:chExt cx="3962400" cy="2420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1905000" y="5733288"/>
              <a:ext cx="3962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Levels of Racism: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Gardener’s Tale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D44163-1845-24AB-9231-BCA200099B4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4056" y="3959352"/>
              <a:ext cx="2295144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E5B486-6EE9-929B-AB03-6CC5CAFDBC47}"/>
              </a:ext>
            </a:extLst>
          </p:cNvPr>
          <p:cNvGrpSpPr/>
          <p:nvPr/>
        </p:nvGrpSpPr>
        <p:grpSpPr>
          <a:xfrm>
            <a:off x="6019800" y="3959352"/>
            <a:ext cx="4572000" cy="2420267"/>
            <a:chOff x="6019800" y="3959352"/>
            <a:chExt cx="4572000" cy="24202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6019800" y="5733288"/>
              <a:ext cx="4572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Life on a Conveyor Belt: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Moving to Action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11FA31-AB4F-99F7-B322-BC46FFE4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048" y="3959352"/>
              <a:ext cx="2295144" cy="1721358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D00D0-42CB-034A-CA8F-4FB21FC5C479}"/>
              </a:ext>
            </a:extLst>
          </p:cNvPr>
          <p:cNvGrpSpPr/>
          <p:nvPr/>
        </p:nvGrpSpPr>
        <p:grpSpPr>
          <a:xfrm>
            <a:off x="1905000" y="1371600"/>
            <a:ext cx="3962400" cy="2420267"/>
            <a:chOff x="1905000" y="1371600"/>
            <a:chExt cx="3962400" cy="2420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3BEB9-5171-FB4A-3FB6-6505D056C970}"/>
                </a:ext>
              </a:extLst>
            </p:cNvPr>
            <p:cNvSpPr txBox="1"/>
            <p:nvPr/>
          </p:nvSpPr>
          <p:spPr>
            <a:xfrm>
              <a:off x="1905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Japanese Lanterns: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Colored Perceptions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09F3-5E37-D8B5-971E-40F9E3AA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4056" y="1371600"/>
              <a:ext cx="2294400" cy="1720800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9AF4C22-5252-20E6-C8E7-A138FDB2A5FD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4406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Telling Stories:  Allegories on “Race” and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TEDx Emory, April 12, 2014.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https://www.youtube.com/watch?v=GNhcY6fTyBM.  </a:t>
            </a:r>
          </a:p>
        </p:txBody>
      </p:sp>
    </p:spTree>
    <p:extLst>
      <p:ext uri="{BB962C8B-B14F-4D97-AF65-F5344CB8AC3E}">
        <p14:creationId xmlns:p14="http://schemas.microsoft.com/office/powerpoint/2010/main" val="237507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Telling Stories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FB9660-E92A-9657-2E1B-65341A8C7EDA}"/>
              </a:ext>
            </a:extLst>
          </p:cNvPr>
          <p:cNvGrpSpPr/>
          <p:nvPr/>
        </p:nvGrpSpPr>
        <p:grpSpPr>
          <a:xfrm>
            <a:off x="6327648" y="1371600"/>
            <a:ext cx="3962400" cy="2420267"/>
            <a:chOff x="381000" y="1371600"/>
            <a:chExt cx="3962400" cy="2420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38884D-0DCD-3117-CAE3-1CBCA5BC632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1371600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90771-4DA5-9B24-F19A-FC06E697F2BD}"/>
                </a:ext>
              </a:extLst>
            </p:cNvPr>
            <p:cNvSpPr txBox="1"/>
            <p:nvPr/>
          </p:nvSpPr>
          <p:spPr>
            <a:xfrm>
              <a:off x="381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Dual Reality: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Restaurant Saga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0C850A-DF6F-B60B-EFDD-F18564F37F1B}"/>
              </a:ext>
            </a:extLst>
          </p:cNvPr>
          <p:cNvGrpSpPr/>
          <p:nvPr/>
        </p:nvGrpSpPr>
        <p:grpSpPr>
          <a:xfrm>
            <a:off x="1905000" y="3959352"/>
            <a:ext cx="3962400" cy="2420267"/>
            <a:chOff x="1905000" y="3959352"/>
            <a:chExt cx="3962400" cy="2420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1905000" y="5733288"/>
              <a:ext cx="3962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Levels of Racism: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Gardener’s Tale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D44163-1845-24AB-9231-BCA200099B4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008" y="3959352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E5B486-6EE9-929B-AB03-6CC5CAFDBC47}"/>
              </a:ext>
            </a:extLst>
          </p:cNvPr>
          <p:cNvGrpSpPr/>
          <p:nvPr/>
        </p:nvGrpSpPr>
        <p:grpSpPr>
          <a:xfrm>
            <a:off x="6019800" y="3959352"/>
            <a:ext cx="4572000" cy="2420267"/>
            <a:chOff x="6019800" y="3959352"/>
            <a:chExt cx="4572000" cy="24202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6019800" y="5733288"/>
              <a:ext cx="4572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Life on a Conveyor Belt: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Moving to Action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11FA31-AB4F-99F7-B322-BC46FFE4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048" y="3959352"/>
              <a:ext cx="2295144" cy="1721358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D00D0-42CB-034A-CA8F-4FB21FC5C479}"/>
              </a:ext>
            </a:extLst>
          </p:cNvPr>
          <p:cNvGrpSpPr/>
          <p:nvPr/>
        </p:nvGrpSpPr>
        <p:grpSpPr>
          <a:xfrm>
            <a:off x="1905000" y="1371600"/>
            <a:ext cx="3962400" cy="2420267"/>
            <a:chOff x="1905000" y="1371600"/>
            <a:chExt cx="3962400" cy="2420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3BEB9-5171-FB4A-3FB6-6505D056C970}"/>
                </a:ext>
              </a:extLst>
            </p:cNvPr>
            <p:cNvSpPr txBox="1"/>
            <p:nvPr/>
          </p:nvSpPr>
          <p:spPr>
            <a:xfrm>
              <a:off x="1905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Japanese Lanterns: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Colored Perceptions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09F3-5E37-D8B5-971E-40F9E3AA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4056" y="1371600"/>
              <a:ext cx="2294400" cy="1720800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9AF4C22-5252-20E6-C8E7-A138FDB2A5FD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4406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Telling Stories:  Allegories on “Race” and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TEDx Emory, April 12, 2014.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https://www.youtube.com/watch?v=GNhcY6fTyBM.  </a:t>
            </a:r>
          </a:p>
        </p:txBody>
      </p:sp>
    </p:spTree>
    <p:extLst>
      <p:ext uri="{BB962C8B-B14F-4D97-AF65-F5344CB8AC3E}">
        <p14:creationId xmlns:p14="http://schemas.microsoft.com/office/powerpoint/2010/main" val="930706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3">
            <a:extLst>
              <a:ext uri="{FF2B5EF4-FFF2-40B4-BE49-F238E27FC236}">
                <a16:creationId xmlns:a16="http://schemas.microsoft.com/office/drawing/2014/main" id="{CDFF2937-8C74-4A3C-B25B-E869869FE0ED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Telling Stories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D9FB9660-E92A-9657-2E1B-65341A8C7EDA}"/>
              </a:ext>
            </a:extLst>
          </p:cNvPr>
          <p:cNvGrpSpPr/>
          <p:nvPr/>
        </p:nvGrpSpPr>
        <p:grpSpPr>
          <a:xfrm>
            <a:off x="6327648" y="1371600"/>
            <a:ext cx="3962400" cy="2420267"/>
            <a:chOff x="381000" y="1371600"/>
            <a:chExt cx="3962400" cy="2420267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A38884D-0DCD-3117-CAE3-1CBCA5BC632E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7008" y="1371600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0590771-4DA5-9B24-F19A-FC06E697F2BD}"/>
                </a:ext>
              </a:extLst>
            </p:cNvPr>
            <p:cNvSpPr txBox="1"/>
            <p:nvPr/>
          </p:nvSpPr>
          <p:spPr>
            <a:xfrm>
              <a:off x="381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Dual Reality: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Restaurant Saga</a:t>
              </a: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6B0C850A-DF6F-B60B-EFDD-F18564F37F1B}"/>
              </a:ext>
            </a:extLst>
          </p:cNvPr>
          <p:cNvGrpSpPr/>
          <p:nvPr/>
        </p:nvGrpSpPr>
        <p:grpSpPr>
          <a:xfrm>
            <a:off x="1905000" y="3959352"/>
            <a:ext cx="3962400" cy="2420267"/>
            <a:chOff x="1905000" y="3959352"/>
            <a:chExt cx="3962400" cy="242026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79F201-CB68-4640-9D6A-44EAA5699D13}"/>
                </a:ext>
              </a:extLst>
            </p:cNvPr>
            <p:cNvSpPr txBox="1"/>
            <p:nvPr/>
          </p:nvSpPr>
          <p:spPr>
            <a:xfrm>
              <a:off x="1905000" y="5733288"/>
              <a:ext cx="39624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Levels of Racism: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A Gardener’s Tale</a:t>
              </a: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DED44163-1845-24AB-9231-BCA200099B45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731008" y="3959352"/>
              <a:ext cx="2294890" cy="1718945"/>
            </a:xfrm>
            <a:prstGeom prst="rect">
              <a:avLst/>
            </a:prstGeom>
            <a:noFill/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B6E5B486-6EE9-929B-AB03-6CC5CAFDBC47}"/>
              </a:ext>
            </a:extLst>
          </p:cNvPr>
          <p:cNvGrpSpPr/>
          <p:nvPr/>
        </p:nvGrpSpPr>
        <p:grpSpPr>
          <a:xfrm>
            <a:off x="6019800" y="3959352"/>
            <a:ext cx="4572000" cy="2420267"/>
            <a:chOff x="6019800" y="3959352"/>
            <a:chExt cx="4572000" cy="2420267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B461B29-BCB0-4B91-A78B-FABB99E0FDB4}"/>
                </a:ext>
              </a:extLst>
            </p:cNvPr>
            <p:cNvSpPr txBox="1"/>
            <p:nvPr/>
          </p:nvSpPr>
          <p:spPr>
            <a:xfrm>
              <a:off x="6019800" y="5733288"/>
              <a:ext cx="4572000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Life on a Conveyor Belt: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Moving to Action</a:t>
              </a:r>
            </a:p>
          </p:txBody>
        </p:sp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3B11FA31-AB4F-99F7-B322-BC46FFE42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158048" y="3959352"/>
              <a:ext cx="2295144" cy="1721358"/>
            </a:xfrm>
            <a:prstGeom prst="rect">
              <a:avLst/>
            </a:prstGeom>
            <a:ln w="76200">
              <a:solidFill>
                <a:schemeClr val="tx1"/>
              </a:solidFill>
            </a:ln>
          </p:spPr>
        </p:pic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327D00D0-42CB-034A-CA8F-4FB21FC5C479}"/>
              </a:ext>
            </a:extLst>
          </p:cNvPr>
          <p:cNvGrpSpPr/>
          <p:nvPr/>
        </p:nvGrpSpPr>
        <p:grpSpPr>
          <a:xfrm>
            <a:off x="1905000" y="1371600"/>
            <a:ext cx="3962400" cy="2420267"/>
            <a:chOff x="1905000" y="1371600"/>
            <a:chExt cx="3962400" cy="2420267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E63BEB9-5171-FB4A-3FB6-6505D056C970}"/>
                </a:ext>
              </a:extLst>
            </p:cNvPr>
            <p:cNvSpPr txBox="1"/>
            <p:nvPr/>
          </p:nvSpPr>
          <p:spPr>
            <a:xfrm>
              <a:off x="1905000" y="3145536"/>
              <a:ext cx="3962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Japanese Lanterns: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>
                      <a:lumMod val="50000"/>
                    </a:srgbClr>
                  </a:solidFill>
                  <a:effectLst/>
                  <a:uLnTx/>
                  <a:uFillTx/>
                  <a:latin typeface="Myriad Web Pro"/>
                  <a:ea typeface="+mn-ea"/>
                  <a:cs typeface="+mn-cs"/>
                </a:rPr>
                <a:t>Colored Perceptions</a:t>
              </a: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DBA109F3-5E37-D8B5-971E-40F9E3AA630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2734056" y="1371600"/>
              <a:ext cx="2294400" cy="1720800"/>
            </a:xfrm>
            <a:prstGeom prst="rect">
              <a:avLst/>
            </a:prstGeom>
            <a:ln w="76200">
              <a:solidFill>
                <a:schemeClr val="tx1">
                  <a:lumMod val="50000"/>
                </a:schemeClr>
              </a:solidFill>
            </a:ln>
          </p:spPr>
        </p:pic>
      </p:grpSp>
      <p:sp>
        <p:nvSpPr>
          <p:cNvPr id="25" name="Text Placeholder 5">
            <a:extLst>
              <a:ext uri="{FF2B5EF4-FFF2-40B4-BE49-F238E27FC236}">
                <a16:creationId xmlns:a16="http://schemas.microsoft.com/office/drawing/2014/main" id="{49AF4C22-5252-20E6-C8E7-A138FDB2A5FD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440600" cy="609600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Telling Stories:  Allegories on “Race” and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TEDx Emory, April 12, 2014.  </a:t>
            </a: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https://www.youtube.com/watch?v=GNhcY6fTyBM.  </a:t>
            </a:r>
          </a:p>
        </p:txBody>
      </p:sp>
    </p:spTree>
    <p:extLst>
      <p:ext uri="{BB962C8B-B14F-4D97-AF65-F5344CB8AC3E}">
        <p14:creationId xmlns:p14="http://schemas.microsoft.com/office/powerpoint/2010/main" val="662209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National Campaign Against Racism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7" name="Text Placeholder 5">
            <a:extLst>
              <a:ext uri="{FF2B5EF4-FFF2-40B4-BE49-F238E27FC236}">
                <a16:creationId xmlns:a16="http://schemas.microsoft.com/office/drawing/2014/main" id="{B6189396-BC52-E0B5-3B68-415885C3E7C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</p:spTree>
    <p:extLst>
      <p:ext uri="{BB962C8B-B14F-4D97-AF65-F5344CB8AC3E}">
        <p14:creationId xmlns:p14="http://schemas.microsoft.com/office/powerpoint/2010/main" val="849249844"/>
      </p:ext>
    </p:extLst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55,352 Factory Smoke Stock Photos, Pictures &amp; Royalty-Free Images - iStock">
            <a:extLst>
              <a:ext uri="{FF2B5EF4-FFF2-40B4-BE49-F238E27FC236}">
                <a16:creationId xmlns:a16="http://schemas.microsoft.com/office/drawing/2014/main" id="{72CFC897-7E66-4BDB-AFF4-4B24427127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2192000" cy="6858000"/>
          </a:xfrm>
          <a:prstGeom prst="rect">
            <a:avLst/>
          </a:prstGeom>
          <a:noFill/>
          <a:ln w="762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53CA1742-3EB9-4BDB-99C9-4F04B6FA18AD}"/>
              </a:ext>
            </a:extLst>
          </p:cNvPr>
          <p:cNvSpPr txBox="1">
            <a:spLocks/>
          </p:cNvSpPr>
          <p:nvPr/>
        </p:nvSpPr>
        <p:spPr>
          <a:xfrm>
            <a:off x="1866900" y="274320"/>
            <a:ext cx="8458200" cy="90487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-100" normalizeH="0" baseline="0" noProof="0" dirty="0">
                <a:ln>
                  <a:noFill/>
                </a:ln>
                <a:solidFill>
                  <a:srgbClr val="E7E6E6">
                    <a:lumMod val="5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Cement Dust in Our Lungs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40DF388D-48F0-4463-A791-ECB9DF649C7F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664535583"/>
      </p:ext>
    </p:extLst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2E3336C9-206C-489F-9B6F-EC52DDA32467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9EA555D-C4A6-4E3A-8C9A-5CF43FC3AC0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DDC41B69-F710-4E5D-BA23-8E1532091990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991A9D9-A873-4ED9-B5E8-CB86349508A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329924E-DD8F-6C0B-235A-31FF8C4AC769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149678014"/>
      </p:ext>
    </p:extLst>
  </p:cSld>
  <p:clrMapOvr>
    <a:masterClrMapping/>
  </p:clrMapOvr>
  <p:transition advClick="0" advTm="500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5824330" y="1222513"/>
            <a:ext cx="543340" cy="1842052"/>
          </a:xfrm>
          <a:prstGeom prst="ellipse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D851B32-E7A9-40FA-9E00-4B3231D02BE8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29244C98-537C-4F4D-BE7A-ECC24A870043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D0BED69-5902-4EA1-A062-B490785E32DF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C33F15C0-7C95-43A0-85FD-2D4977C44D3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5A1B42C-752B-9ED4-238C-DA7792DABD43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959875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advClick="0" advTm="10">
        <p159:morph option="byObject"/>
      </p:transition>
    </mc:Choice>
    <mc:Fallback xmlns="">
      <p:transition advClick="0" advTm="10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39AC0E82-2502-4F95-A8CE-8738250FC97E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0C7B0D22-74E2-4592-810C-B1592633769B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5114D6B5-3580-4F23-B791-143AD368A4A8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5AEF249-4BD9-4A9F-9847-A41D7053A72E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5295900" y="1225296"/>
            <a:ext cx="1600200" cy="1828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CE3A3E5-7E22-8471-F024-BD1D7A8CB498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0847109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600" advClick="0" advTm="10">
        <p159:morph option="byObject"/>
      </p:transition>
    </mc:Choice>
    <mc:Fallback xmlns="">
      <p:transition spd="med" advClick="0" advTm="10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60D0061-2E96-42F4-879B-4236BD8D7CE7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80D47C-FA63-4E7C-BF5F-2CAD7784FEE4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51425E-E6C9-4EAA-A848-70E129B75F85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7C270-1CDF-4CF3-910A-7BAED3EEC9AF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12" name="!!Smoke">
            <a:extLst>
              <a:ext uri="{FF2B5EF4-FFF2-40B4-BE49-F238E27FC236}">
                <a16:creationId xmlns:a16="http://schemas.microsoft.com/office/drawing/2014/main" id="{2DE9F624-A4AE-46C7-A39C-41A7CE5E66AE}"/>
              </a:ext>
            </a:extLst>
          </p:cNvPr>
          <p:cNvSpPr/>
          <p:nvPr/>
        </p:nvSpPr>
        <p:spPr>
          <a:xfrm>
            <a:off x="2895600" y="274320"/>
            <a:ext cx="6400800" cy="411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DC48B20-0D89-1254-F572-21D1083ABC95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41204116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med" p14:dur="700" advClick="0" advTm="10">
        <p159:morph option="byObject"/>
      </p:transition>
    </mc:Choice>
    <mc:Fallback xmlns="">
      <p:transition spd="med" advClick="0" advTm="10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860D0061-2E96-42F4-879B-4236BD8D7CE7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3B80D47C-FA63-4E7C-BF5F-2CAD7784FEE4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1F51425E-E6C9-4EAA-A848-70E129B75F85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507C270-1CDF-4CF3-910A-7BAED3EEC9AF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12" name="!!Smoke">
            <a:extLst>
              <a:ext uri="{FF2B5EF4-FFF2-40B4-BE49-F238E27FC236}">
                <a16:creationId xmlns:a16="http://schemas.microsoft.com/office/drawing/2014/main" id="{2DE9F624-A4AE-46C7-A39C-41A7CE5E66AE}"/>
              </a:ext>
            </a:extLst>
          </p:cNvPr>
          <p:cNvSpPr/>
          <p:nvPr/>
        </p:nvSpPr>
        <p:spPr>
          <a:xfrm>
            <a:off x="2209800" y="182880"/>
            <a:ext cx="7772400" cy="5486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29F74CB-CD9C-EC8A-668F-9B94F9D5E2A9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26505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8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83E460B-D143-BBB1-8F61-7EBD124EA317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00184664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900">
        <p159:morph option="byObject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!!People">
            <a:extLst>
              <a:ext uri="{FF2B5EF4-FFF2-40B4-BE49-F238E27FC236}">
                <a16:creationId xmlns:a16="http://schemas.microsoft.com/office/drawing/2014/main" id="{EEB5E71C-7D29-456F-9AFF-1C49EF62D80B}"/>
              </a:ext>
            </a:extLst>
          </p:cNvPr>
          <p:cNvGrpSpPr/>
          <p:nvPr/>
        </p:nvGrpSpPr>
        <p:grpSpPr>
          <a:xfrm>
            <a:off x="3421201" y="729861"/>
            <a:ext cx="5510755" cy="5159902"/>
            <a:chOff x="1897200" y="729861"/>
            <a:chExt cx="5510755" cy="5159902"/>
          </a:xfrm>
        </p:grpSpPr>
        <p:grpSp>
          <p:nvGrpSpPr>
            <p:cNvPr id="12" name="Group 94">
              <a:extLst>
                <a:ext uri="{FF2B5EF4-FFF2-40B4-BE49-F238E27FC236}">
                  <a16:creationId xmlns:a16="http://schemas.microsoft.com/office/drawing/2014/main" id="{906739A3-92C8-4BA8-A150-F62F390321C9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48" name="Group 14">
                <a:extLst>
                  <a:ext uri="{FF2B5EF4-FFF2-40B4-BE49-F238E27FC236}">
                    <a16:creationId xmlns:a16="http://schemas.microsoft.com/office/drawing/2014/main" id="{D80FFEA2-E687-4B91-80CE-7673A56964D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88126D2D-CAC9-4210-8C66-76F3905240CD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F4C19FDA-0857-4836-AF3D-AE6B0E7C59B8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95B1F30-4C10-4735-9690-BCED7FA03F10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F2DAD6-198C-458A-9ED0-0E0D89840F28}"/>
                </a:ext>
              </a:extLst>
            </p:cNvPr>
            <p:cNvGrpSpPr/>
            <p:nvPr/>
          </p:nvGrpSpPr>
          <p:grpSpPr>
            <a:xfrm>
              <a:off x="3858897" y="4792483"/>
              <a:ext cx="548640" cy="1097280"/>
              <a:chOff x="1550987" y="1752600"/>
              <a:chExt cx="349251" cy="762000"/>
            </a:xfrm>
          </p:grpSpPr>
          <p:grpSp>
            <p:nvGrpSpPr>
              <p:cNvPr id="44" name="Group 14">
                <a:extLst>
                  <a:ext uri="{FF2B5EF4-FFF2-40B4-BE49-F238E27FC236}">
                    <a16:creationId xmlns:a16="http://schemas.microsoft.com/office/drawing/2014/main" id="{45BBC5E0-DCE3-4DA3-9002-FB3AB1CDF329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CEC06489-BB8D-432A-B887-E530099A1255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1A63CA5E-303E-43CE-BC0C-F6C7FE11A1C0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EA157A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Oval 2">
                <a:extLst>
                  <a:ext uri="{FF2B5EF4-FFF2-40B4-BE49-F238E27FC236}">
                    <a16:creationId xmlns:a16="http://schemas.microsoft.com/office/drawing/2014/main" id="{4C788C8C-40B8-4F0E-919F-E93A2A0CF704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99">
              <a:extLst>
                <a:ext uri="{FF2B5EF4-FFF2-40B4-BE49-F238E27FC236}">
                  <a16:creationId xmlns:a16="http://schemas.microsoft.com/office/drawing/2014/main" id="{FFDD9339-1C62-4265-9C35-EAFEBA57B48A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40" name="Group 14">
                <a:extLst>
                  <a:ext uri="{FF2B5EF4-FFF2-40B4-BE49-F238E27FC236}">
                    <a16:creationId xmlns:a16="http://schemas.microsoft.com/office/drawing/2014/main" id="{2F6CE21A-83D0-4882-8C3D-577455963BFD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FB84ED0F-F9F0-41BD-A538-186A28E9A886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202FB2BB-976F-4EB8-A032-DBBB41D8FB3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0397F2C-3EE1-4167-8F19-DCCAACC4DD8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69">
              <a:extLst>
                <a:ext uri="{FF2B5EF4-FFF2-40B4-BE49-F238E27FC236}">
                  <a16:creationId xmlns:a16="http://schemas.microsoft.com/office/drawing/2014/main" id="{02D23295-4143-42FD-BB26-0D73F29DCB60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E699047B-8266-4C11-BBE3-DA5DCEA6D9EE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F244EAE-6E6F-47ED-94B0-3A33BBDA108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A2A3DF59-6E63-4193-9FB0-A34F4F3EAA8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F72839-F65C-4FB5-9CD4-BF98ECA207C9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9">
              <a:extLst>
                <a:ext uri="{FF2B5EF4-FFF2-40B4-BE49-F238E27FC236}">
                  <a16:creationId xmlns:a16="http://schemas.microsoft.com/office/drawing/2014/main" id="{78811F59-CE91-4293-BC45-69CA886A8A12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id="{A3A0F262-33B4-409D-A7BB-8258775589D2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FF2A744F-5AA0-4B61-9093-06AF7A51D10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DF27940B-ABCE-485A-86A7-91E4753B8CF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F324018-990C-435B-B350-BEF8DC97180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4">
              <a:extLst>
                <a:ext uri="{FF2B5EF4-FFF2-40B4-BE49-F238E27FC236}">
                  <a16:creationId xmlns:a16="http://schemas.microsoft.com/office/drawing/2014/main" id="{7529E0AB-D4CD-4814-A9E9-D72052E7F006}"/>
                </a:ext>
              </a:extLst>
            </p:cNvPr>
            <p:cNvGrpSpPr/>
            <p:nvPr/>
          </p:nvGrpSpPr>
          <p:grpSpPr>
            <a:xfrm>
              <a:off x="5512159" y="4551145"/>
              <a:ext cx="548640" cy="1097280"/>
              <a:chOff x="1550987" y="1752600"/>
              <a:chExt cx="349251" cy="762000"/>
            </a:xfrm>
          </p:grpSpPr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653AEFC8-08C8-4AA7-A4C1-943BE6102CF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C5BA05CC-38F6-4D8B-AFCE-8F900F8E00CA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619A70EB-BCA2-4355-A37D-4F527509131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D6ECFF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71214F0-5382-4EAF-8A15-0108F005CEBD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A3EDBC0D-0F09-4D33-8ED2-BEAEA4161D84}"/>
                </a:ext>
              </a:extLst>
            </p:cNvPr>
            <p:cNvGrpSpPr/>
            <p:nvPr/>
          </p:nvGrpSpPr>
          <p:grpSpPr>
            <a:xfrm>
              <a:off x="6859315" y="2554420"/>
              <a:ext cx="548640" cy="1097280"/>
              <a:chOff x="1550987" y="1752600"/>
              <a:chExt cx="349251" cy="762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5D1F3D-310C-42C2-96CE-298812268ED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1EF0DCE8-32DA-4035-8832-522F7508DE6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5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FEC941BE-40F4-440D-8F42-A98F63279FB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D6ECFF">
                    <a:lumMod val="5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3627A7A-8A6A-4405-AF7F-38ABC5F5DFA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79">
              <a:extLst>
                <a:ext uri="{FF2B5EF4-FFF2-40B4-BE49-F238E27FC236}">
                  <a16:creationId xmlns:a16="http://schemas.microsoft.com/office/drawing/2014/main" id="{A4A03C07-2EDB-4FBD-AE9F-E823F6A31B4A}"/>
                </a:ext>
              </a:extLst>
            </p:cNvPr>
            <p:cNvGrpSpPr/>
            <p:nvPr/>
          </p:nvGrpSpPr>
          <p:grpSpPr>
            <a:xfrm>
              <a:off x="2397260" y="3816709"/>
              <a:ext cx="548640" cy="1097280"/>
              <a:chOff x="1550987" y="1752600"/>
              <a:chExt cx="349251" cy="762000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542D92D1-B843-486C-9AB5-FED95A8D387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8DC9CC26-3F19-420A-97E6-1D72C810993F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915B41CF-F9F5-4C1B-9B79-A42FD937B2A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26FD4EC-6C2A-4344-A372-CA49B84802DA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729756A-BE3C-7186-B81C-A2739C7946C3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415439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2" name="!!People">
            <a:extLst>
              <a:ext uri="{FF2B5EF4-FFF2-40B4-BE49-F238E27FC236}">
                <a16:creationId xmlns:a16="http://schemas.microsoft.com/office/drawing/2014/main" id="{A2367519-4737-495F-83CA-2D744E7D8BAD}"/>
              </a:ext>
            </a:extLst>
          </p:cNvPr>
          <p:cNvGrpSpPr/>
          <p:nvPr/>
        </p:nvGrpSpPr>
        <p:grpSpPr>
          <a:xfrm>
            <a:off x="3421201" y="729861"/>
            <a:ext cx="5510755" cy="5159902"/>
            <a:chOff x="1897200" y="729861"/>
            <a:chExt cx="5510755" cy="5159902"/>
          </a:xfrm>
        </p:grpSpPr>
        <p:grpSp>
          <p:nvGrpSpPr>
            <p:cNvPr id="12" name="Group 94">
              <a:extLst>
                <a:ext uri="{FF2B5EF4-FFF2-40B4-BE49-F238E27FC236}">
                  <a16:creationId xmlns:a16="http://schemas.microsoft.com/office/drawing/2014/main" id="{906739A3-92C8-4BA8-A150-F62F390321C9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48" name="Group 14">
                <a:extLst>
                  <a:ext uri="{FF2B5EF4-FFF2-40B4-BE49-F238E27FC236}">
                    <a16:creationId xmlns:a16="http://schemas.microsoft.com/office/drawing/2014/main" id="{D80FFEA2-E687-4B91-80CE-7673A56964D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88126D2D-CAC9-4210-8C66-76F3905240CD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F4C19FDA-0857-4836-AF3D-AE6B0E7C59B8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95B1F30-4C10-4735-9690-BCED7FA03F10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F2DAD6-198C-458A-9ED0-0E0D89840F28}"/>
                </a:ext>
              </a:extLst>
            </p:cNvPr>
            <p:cNvGrpSpPr/>
            <p:nvPr/>
          </p:nvGrpSpPr>
          <p:grpSpPr>
            <a:xfrm>
              <a:off x="3858897" y="4792483"/>
              <a:ext cx="548640" cy="1097280"/>
              <a:chOff x="1550987" y="1752600"/>
              <a:chExt cx="349251" cy="762000"/>
            </a:xfrm>
          </p:grpSpPr>
          <p:grpSp>
            <p:nvGrpSpPr>
              <p:cNvPr id="44" name="Group 14">
                <a:extLst>
                  <a:ext uri="{FF2B5EF4-FFF2-40B4-BE49-F238E27FC236}">
                    <a16:creationId xmlns:a16="http://schemas.microsoft.com/office/drawing/2014/main" id="{45BBC5E0-DCE3-4DA3-9002-FB3AB1CDF329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CEC06489-BB8D-432A-B887-E530099A1255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1A63CA5E-303E-43CE-BC0C-F6C7FE11A1C0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F273A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Oval 2">
                <a:extLst>
                  <a:ext uri="{FF2B5EF4-FFF2-40B4-BE49-F238E27FC236}">
                    <a16:creationId xmlns:a16="http://schemas.microsoft.com/office/drawing/2014/main" id="{4C788C8C-40B8-4F0E-919F-E93A2A0CF704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99">
              <a:extLst>
                <a:ext uri="{FF2B5EF4-FFF2-40B4-BE49-F238E27FC236}">
                  <a16:creationId xmlns:a16="http://schemas.microsoft.com/office/drawing/2014/main" id="{FFDD9339-1C62-4265-9C35-EAFEBA57B48A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40" name="Group 14">
                <a:extLst>
                  <a:ext uri="{FF2B5EF4-FFF2-40B4-BE49-F238E27FC236}">
                    <a16:creationId xmlns:a16="http://schemas.microsoft.com/office/drawing/2014/main" id="{2F6CE21A-83D0-4882-8C3D-577455963BFD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FB84ED0F-F9F0-41BD-A538-186A28E9A886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202FB2BB-976F-4EB8-A032-DBBB41D8FB3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0397F2C-3EE1-4167-8F19-DCCAACC4DD8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69">
              <a:extLst>
                <a:ext uri="{FF2B5EF4-FFF2-40B4-BE49-F238E27FC236}">
                  <a16:creationId xmlns:a16="http://schemas.microsoft.com/office/drawing/2014/main" id="{02D23295-4143-42FD-BB26-0D73F29DCB60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E699047B-8266-4C11-BBE3-DA5DCEA6D9EE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F244EAE-6E6F-47ED-94B0-3A33BBDA108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A2A3DF59-6E63-4193-9FB0-A34F4F3EAA8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F72839-F65C-4FB5-9CD4-BF98ECA207C9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9">
              <a:extLst>
                <a:ext uri="{FF2B5EF4-FFF2-40B4-BE49-F238E27FC236}">
                  <a16:creationId xmlns:a16="http://schemas.microsoft.com/office/drawing/2014/main" id="{78811F59-CE91-4293-BC45-69CA886A8A12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id="{A3A0F262-33B4-409D-A7BB-8258775589D2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FF2A744F-5AA0-4B61-9093-06AF7A51D10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DF27940B-ABCE-485A-86A7-91E4753B8CF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F324018-990C-435B-B350-BEF8DC97180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4">
              <a:extLst>
                <a:ext uri="{FF2B5EF4-FFF2-40B4-BE49-F238E27FC236}">
                  <a16:creationId xmlns:a16="http://schemas.microsoft.com/office/drawing/2014/main" id="{7529E0AB-D4CD-4814-A9E9-D72052E7F006}"/>
                </a:ext>
              </a:extLst>
            </p:cNvPr>
            <p:cNvGrpSpPr/>
            <p:nvPr/>
          </p:nvGrpSpPr>
          <p:grpSpPr>
            <a:xfrm>
              <a:off x="5512159" y="4551145"/>
              <a:ext cx="548640" cy="1097280"/>
              <a:chOff x="1550987" y="1752600"/>
              <a:chExt cx="349251" cy="762000"/>
            </a:xfrm>
          </p:grpSpPr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653AEFC8-08C8-4AA7-A4C1-943BE6102CF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C5BA05CC-38F6-4D8B-AFCE-8F900F8E00CA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619A70EB-BCA2-4355-A37D-4F527509131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61B6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71214F0-5382-4EAF-8A15-0108F005CEBD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A3EDBC0D-0F09-4D33-8ED2-BEAEA4161D84}"/>
                </a:ext>
              </a:extLst>
            </p:cNvPr>
            <p:cNvGrpSpPr/>
            <p:nvPr/>
          </p:nvGrpSpPr>
          <p:grpSpPr>
            <a:xfrm>
              <a:off x="6859315" y="2554420"/>
              <a:ext cx="548640" cy="1097280"/>
              <a:chOff x="1550987" y="1752600"/>
              <a:chExt cx="349251" cy="762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5D1F3D-310C-42C2-96CE-298812268ED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1EF0DCE8-32DA-4035-8832-522F7508DE6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5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FEC941BE-40F4-440D-8F42-A98F63279FB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7EE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3627A7A-8A6A-4405-AF7F-38ABC5F5DFA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79">
              <a:extLst>
                <a:ext uri="{FF2B5EF4-FFF2-40B4-BE49-F238E27FC236}">
                  <a16:creationId xmlns:a16="http://schemas.microsoft.com/office/drawing/2014/main" id="{A4A03C07-2EDB-4FBD-AE9F-E823F6A31B4A}"/>
                </a:ext>
              </a:extLst>
            </p:cNvPr>
            <p:cNvGrpSpPr/>
            <p:nvPr/>
          </p:nvGrpSpPr>
          <p:grpSpPr>
            <a:xfrm>
              <a:off x="2397260" y="3816709"/>
              <a:ext cx="548640" cy="1097280"/>
              <a:chOff x="1550987" y="1752600"/>
              <a:chExt cx="349251" cy="762000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542D92D1-B843-486C-9AB5-FED95A8D387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8DC9CC26-3F19-420A-97E6-1D72C810993F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915B41CF-F9F5-4C1B-9B79-A42FD937B2A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7030A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26FD4EC-6C2A-4344-A372-CA49B84802DA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986809EB-1A76-B7BC-56C5-DDA51C4095D4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28946129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>
        <p159:morph option="byObject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oke">
            <a:extLst>
              <a:ext uri="{FF2B5EF4-FFF2-40B4-BE49-F238E27FC236}">
                <a16:creationId xmlns:a16="http://schemas.microsoft.com/office/drawing/2014/main" id="{D07811E7-425B-42B4-AE42-17299881A6B7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B616611-4428-4F91-A1B2-509E25C6DE45}"/>
              </a:ext>
            </a:extLst>
          </p:cNvPr>
          <p:cNvSpPr txBox="1">
            <a:spLocks/>
          </p:cNvSpPr>
          <p:nvPr/>
        </p:nvSpPr>
        <p:spPr>
          <a:xfrm>
            <a:off x="1866900" y="2555084"/>
            <a:ext cx="8458200" cy="1747835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FOCUS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on the individual?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3432727-A8C8-1907-8417-E34480A02AB2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414471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National Campaign Against</a:t>
            </a:r>
            <a:r>
              <a:rPr kumimoji="0" lang="en-US" sz="4000" b="1" i="0" u="none" strike="noStrike" kern="1200" cap="none" spc="0" normalizeH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 Racism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</p:spTree>
    <p:extLst>
      <p:ext uri="{BB962C8B-B14F-4D97-AF65-F5344CB8AC3E}">
        <p14:creationId xmlns:p14="http://schemas.microsoft.com/office/powerpoint/2010/main" val="374407691"/>
      </p:ext>
    </p:extLst>
  </p:cSld>
  <p:clrMapOvr>
    <a:masterClrMapping/>
  </p:clrMapOvr>
  <p:transition>
    <p:fade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9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54FB577-FE9A-4D21-B843-52855F0390E9}"/>
              </a:ext>
            </a:extLst>
          </p:cNvPr>
          <p:cNvSpPr/>
          <p:nvPr/>
        </p:nvSpPr>
        <p:spPr>
          <a:xfrm>
            <a:off x="1839930" y="228600"/>
            <a:ext cx="914400" cy="60198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3D26990A-0433-C202-85B6-98A143E4EC7D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672628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/>
    </mc:Choice>
    <mc:Fallback xmlns="">
      <p:transition advClick="0" advTm="1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9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54FB577-FE9A-4D21-B843-52855F0390E9}"/>
              </a:ext>
            </a:extLst>
          </p:cNvPr>
          <p:cNvSpPr/>
          <p:nvPr/>
        </p:nvSpPr>
        <p:spPr>
          <a:xfrm>
            <a:off x="3218786" y="228600"/>
            <a:ext cx="914400" cy="6019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57494D88-09D6-B37D-A474-7FF0CE70DD4C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626713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9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54FB577-FE9A-4D21-B843-52855F0390E9}"/>
              </a:ext>
            </a:extLst>
          </p:cNvPr>
          <p:cNvSpPr/>
          <p:nvPr/>
        </p:nvSpPr>
        <p:spPr>
          <a:xfrm>
            <a:off x="3685178" y="228600"/>
            <a:ext cx="914400" cy="6019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E762C749-5A2D-BCAF-1C06-B9B2743BE059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26433777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4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9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054FB577-FE9A-4D21-B843-52855F0390E9}"/>
              </a:ext>
            </a:extLst>
          </p:cNvPr>
          <p:cNvSpPr/>
          <p:nvPr/>
        </p:nvSpPr>
        <p:spPr>
          <a:xfrm>
            <a:off x="4628604" y="228600"/>
            <a:ext cx="914400" cy="6019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5">
            <a:extLst>
              <a:ext uri="{FF2B5EF4-FFF2-40B4-BE49-F238E27FC236}">
                <a16:creationId xmlns:a16="http://schemas.microsoft.com/office/drawing/2014/main" id="{DB45A926-DD7B-F19C-50EA-2F40A59F27F9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271490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2601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Group 89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9DB3E4D5-494B-42AC-A97A-BC65278E1579}"/>
              </a:ext>
            </a:extLst>
          </p:cNvPr>
          <p:cNvSpPr txBox="1"/>
          <p:nvPr/>
        </p:nvSpPr>
        <p:spPr>
          <a:xfrm>
            <a:off x="4635598" y="1847660"/>
            <a:ext cx="91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6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*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54FB577-FE9A-4D21-B843-52855F0390E9}"/>
              </a:ext>
            </a:extLst>
          </p:cNvPr>
          <p:cNvSpPr/>
          <p:nvPr/>
        </p:nvSpPr>
        <p:spPr>
          <a:xfrm>
            <a:off x="4628604" y="228600"/>
            <a:ext cx="914400" cy="60192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Text Placeholder 5">
            <a:extLst>
              <a:ext uri="{FF2B5EF4-FFF2-40B4-BE49-F238E27FC236}">
                <a16:creationId xmlns:a16="http://schemas.microsoft.com/office/drawing/2014/main" id="{0B894206-7AB7-D8ED-8F9A-FBF6AE58D262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796245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2601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!!Purple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FB7EC-6275-4443-A9D0-FEAD400563EC}"/>
              </a:ext>
            </a:extLst>
          </p:cNvPr>
          <p:cNvGrpSpPr/>
          <p:nvPr/>
        </p:nvGrpSpPr>
        <p:grpSpPr>
          <a:xfrm>
            <a:off x="7704328" y="129348"/>
            <a:ext cx="2865894" cy="2138944"/>
            <a:chOff x="3139053" y="4810539"/>
            <a:chExt cx="2865894" cy="1325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13D3D5-4CC0-475C-AB15-1EF7297AACE1}"/>
                </a:ext>
              </a:extLst>
            </p:cNvPr>
            <p:cNvSpPr/>
            <p:nvPr/>
          </p:nvSpPr>
          <p:spPr>
            <a:xfrm>
              <a:off x="3139053" y="4810539"/>
              <a:ext cx="2865894" cy="1325218"/>
            </a:xfrm>
            <a:prstGeom prst="rect">
              <a:avLst/>
            </a:prstGeom>
            <a:solidFill>
              <a:srgbClr val="2EE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C658C7-4705-4460-97FA-FA732A8BB99C}"/>
                </a:ext>
              </a:extLst>
            </p:cNvPr>
            <p:cNvSpPr txBox="1"/>
            <p:nvPr/>
          </p:nvSpPr>
          <p:spPr>
            <a:xfrm>
              <a:off x="3352800" y="5103736"/>
              <a:ext cx="2438400" cy="743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Cleansing Spa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1599DE6-1DA8-EC28-2CF7-074952C187F7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235038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!!Purple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742263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FB7EC-6275-4443-A9D0-FEAD400563EC}"/>
              </a:ext>
            </a:extLst>
          </p:cNvPr>
          <p:cNvGrpSpPr/>
          <p:nvPr/>
        </p:nvGrpSpPr>
        <p:grpSpPr>
          <a:xfrm>
            <a:off x="7704328" y="129348"/>
            <a:ext cx="2865894" cy="2138944"/>
            <a:chOff x="3139053" y="4810539"/>
            <a:chExt cx="2865894" cy="1325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13D3D5-4CC0-475C-AB15-1EF7297AACE1}"/>
                </a:ext>
              </a:extLst>
            </p:cNvPr>
            <p:cNvSpPr/>
            <p:nvPr/>
          </p:nvSpPr>
          <p:spPr>
            <a:xfrm>
              <a:off x="3139053" y="4810539"/>
              <a:ext cx="2865894" cy="1325218"/>
            </a:xfrm>
            <a:prstGeom prst="rect">
              <a:avLst/>
            </a:prstGeom>
            <a:solidFill>
              <a:srgbClr val="2EE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C658C7-4705-4460-97FA-FA732A8BB99C}"/>
                </a:ext>
              </a:extLst>
            </p:cNvPr>
            <p:cNvSpPr txBox="1"/>
            <p:nvPr/>
          </p:nvSpPr>
          <p:spPr>
            <a:xfrm>
              <a:off x="3352800" y="5103736"/>
              <a:ext cx="2438400" cy="743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Cleansing Spa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39BB742-7E21-C9A4-491C-B3611B38EA4B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42200603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5" name="!!Purple">
            <a:extLst>
              <a:ext uri="{FF2B5EF4-FFF2-40B4-BE49-F238E27FC236}">
                <a16:creationId xmlns:a16="http://schemas.microsoft.com/office/drawing/2014/main" id="{FE8DAA79-7ADC-4628-BF25-D5B271C10A56}"/>
              </a:ext>
            </a:extLst>
          </p:cNvPr>
          <p:cNvGrpSpPr/>
          <p:nvPr/>
        </p:nvGrpSpPr>
        <p:grpSpPr>
          <a:xfrm>
            <a:off x="8073173" y="739104"/>
            <a:ext cx="548640" cy="1097280"/>
            <a:chOff x="1550987" y="1752600"/>
            <a:chExt cx="349251" cy="762000"/>
          </a:xfrm>
        </p:grpSpPr>
        <p:grpSp>
          <p:nvGrpSpPr>
            <p:cNvPr id="56" name="Group 14">
              <a:extLst>
                <a:ext uri="{FF2B5EF4-FFF2-40B4-BE49-F238E27FC236}">
                  <a16:creationId xmlns:a16="http://schemas.microsoft.com/office/drawing/2014/main" id="{58D1E567-1F28-4E60-83F5-EF304E6ABCA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8" name="Isosceles Triangle 57">
                <a:extLst>
                  <a:ext uri="{FF2B5EF4-FFF2-40B4-BE49-F238E27FC236}">
                    <a16:creationId xmlns:a16="http://schemas.microsoft.com/office/drawing/2014/main" id="{C5C476BB-64FD-4090-959E-0D537B75941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A97BC2A2-AAB9-4C1C-A564-DFC94E4E53F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A9C8E2FE-4F11-46A8-9D53-D314B64FDAD1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FB7EC-6275-4443-A9D0-FEAD400563EC}"/>
              </a:ext>
            </a:extLst>
          </p:cNvPr>
          <p:cNvGrpSpPr/>
          <p:nvPr/>
        </p:nvGrpSpPr>
        <p:grpSpPr>
          <a:xfrm>
            <a:off x="7704328" y="129348"/>
            <a:ext cx="2865894" cy="2138944"/>
            <a:chOff x="3139053" y="4810539"/>
            <a:chExt cx="2865894" cy="1325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13D3D5-4CC0-475C-AB15-1EF7297AACE1}"/>
                </a:ext>
              </a:extLst>
            </p:cNvPr>
            <p:cNvSpPr/>
            <p:nvPr/>
          </p:nvSpPr>
          <p:spPr>
            <a:xfrm>
              <a:off x="3139053" y="4810539"/>
              <a:ext cx="2865894" cy="1325218"/>
            </a:xfrm>
            <a:prstGeom prst="rect">
              <a:avLst/>
            </a:prstGeom>
            <a:solidFill>
              <a:srgbClr val="2EE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C658C7-4705-4460-97FA-FA732A8BB99C}"/>
                </a:ext>
              </a:extLst>
            </p:cNvPr>
            <p:cNvSpPr txBox="1"/>
            <p:nvPr/>
          </p:nvSpPr>
          <p:spPr>
            <a:xfrm>
              <a:off x="3352800" y="5103736"/>
              <a:ext cx="2438400" cy="743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Cleansing Spa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162E028-5058-1AF4-56C9-B6B3187CC3D1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85285228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!!Purple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742263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B0105C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FB7EC-6275-4443-A9D0-FEAD400563EC}"/>
              </a:ext>
            </a:extLst>
          </p:cNvPr>
          <p:cNvGrpSpPr/>
          <p:nvPr/>
        </p:nvGrpSpPr>
        <p:grpSpPr>
          <a:xfrm>
            <a:off x="7704328" y="129348"/>
            <a:ext cx="2865894" cy="2138944"/>
            <a:chOff x="3139053" y="4810539"/>
            <a:chExt cx="2865894" cy="1325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13D3D5-4CC0-475C-AB15-1EF7297AACE1}"/>
                </a:ext>
              </a:extLst>
            </p:cNvPr>
            <p:cNvSpPr/>
            <p:nvPr/>
          </p:nvSpPr>
          <p:spPr>
            <a:xfrm>
              <a:off x="3139053" y="4810539"/>
              <a:ext cx="2865894" cy="1325218"/>
            </a:xfrm>
            <a:prstGeom prst="rect">
              <a:avLst/>
            </a:prstGeom>
            <a:solidFill>
              <a:srgbClr val="2EE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C658C7-4705-4460-97FA-FA732A8BB99C}"/>
                </a:ext>
              </a:extLst>
            </p:cNvPr>
            <p:cNvSpPr txBox="1"/>
            <p:nvPr/>
          </p:nvSpPr>
          <p:spPr>
            <a:xfrm>
              <a:off x="3352800" y="5103736"/>
              <a:ext cx="2438400" cy="743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Cleansing Spa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BEAE0F79-6CA5-EE59-0360-8F13F68D0893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55943524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!!Purple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B0105C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FB7EC-6275-4443-A9D0-FEAD400563EC}"/>
              </a:ext>
            </a:extLst>
          </p:cNvPr>
          <p:cNvGrpSpPr/>
          <p:nvPr/>
        </p:nvGrpSpPr>
        <p:grpSpPr>
          <a:xfrm>
            <a:off x="7704328" y="129348"/>
            <a:ext cx="2865894" cy="2138944"/>
            <a:chOff x="3139053" y="4810539"/>
            <a:chExt cx="2865894" cy="1325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13D3D5-4CC0-475C-AB15-1EF7297AACE1}"/>
                </a:ext>
              </a:extLst>
            </p:cNvPr>
            <p:cNvSpPr/>
            <p:nvPr/>
          </p:nvSpPr>
          <p:spPr>
            <a:xfrm>
              <a:off x="3139053" y="4810539"/>
              <a:ext cx="2865894" cy="1325218"/>
            </a:xfrm>
            <a:prstGeom prst="rect">
              <a:avLst/>
            </a:prstGeom>
            <a:solidFill>
              <a:srgbClr val="2EE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C658C7-4705-4460-97FA-FA732A8BB99C}"/>
                </a:ext>
              </a:extLst>
            </p:cNvPr>
            <p:cNvSpPr txBox="1"/>
            <p:nvPr/>
          </p:nvSpPr>
          <p:spPr>
            <a:xfrm>
              <a:off x="3352800" y="5103736"/>
              <a:ext cx="2438400" cy="743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Cleansing Spa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EFE0932-1619-4537-AE12-EE1569394A88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3040992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3">
            <a:extLst>
              <a:ext uri="{FF2B5EF4-FFF2-40B4-BE49-F238E27FC236}">
                <a16:creationId xmlns:a16="http://schemas.microsoft.com/office/drawing/2014/main" id="{E0C91542-7FEB-A820-961A-8C16BE7F714C}"/>
              </a:ext>
            </a:extLst>
          </p:cNvPr>
          <p:cNvSpPr txBox="1">
            <a:spLocks/>
          </p:cNvSpPr>
          <p:nvPr/>
        </p:nvSpPr>
        <p:spPr>
          <a:xfrm>
            <a:off x="1181100" y="274320"/>
            <a:ext cx="9829800" cy="5337048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Racism exists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Racism is a system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Racism saps the strength of the whole society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We can act to dismantle racism</a:t>
            </a:r>
          </a:p>
        </p:txBody>
      </p:sp>
      <p:sp>
        <p:nvSpPr>
          <p:cNvPr id="6" name="Title 3">
            <a:extLst>
              <a:ext uri="{FF2B5EF4-FFF2-40B4-BE49-F238E27FC236}">
                <a16:creationId xmlns:a16="http://schemas.microsoft.com/office/drawing/2014/main" id="{CC67A645-BFED-4DCF-9084-C8A8BE2FF1CA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Four key messages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when naming racism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4115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A2E3591-4616-4E55-AAAC-E3FCECA4CDA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D22701CF-59BC-4A62-AF45-324B4F80CD2A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2FB605B-F8FC-461C-89AE-27C44E7D904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00DDBA9-528F-4731-A653-2D8C0CB62C0A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!!Purple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F21FB7EC-6275-4443-A9D0-FEAD400563EC}"/>
              </a:ext>
            </a:extLst>
          </p:cNvPr>
          <p:cNvGrpSpPr/>
          <p:nvPr/>
        </p:nvGrpSpPr>
        <p:grpSpPr>
          <a:xfrm>
            <a:off x="7704328" y="129348"/>
            <a:ext cx="2865894" cy="2138944"/>
            <a:chOff x="3139053" y="4810539"/>
            <a:chExt cx="2865894" cy="1325218"/>
          </a:xfrm>
        </p:grpSpPr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A013D3D5-4CC0-475C-AB15-1EF7297AACE1}"/>
                </a:ext>
              </a:extLst>
            </p:cNvPr>
            <p:cNvSpPr/>
            <p:nvPr/>
          </p:nvSpPr>
          <p:spPr>
            <a:xfrm>
              <a:off x="3139053" y="4810539"/>
              <a:ext cx="2865894" cy="1325218"/>
            </a:xfrm>
            <a:prstGeom prst="rect">
              <a:avLst/>
            </a:prstGeom>
            <a:solidFill>
              <a:srgbClr val="2EE82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48C658C7-4705-4460-97FA-FA732A8BB99C}"/>
                </a:ext>
              </a:extLst>
            </p:cNvPr>
            <p:cNvSpPr txBox="1"/>
            <p:nvPr/>
          </p:nvSpPr>
          <p:spPr>
            <a:xfrm>
              <a:off x="3352800" y="5103736"/>
              <a:ext cx="2438400" cy="74368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Cleansing Spa</a:t>
              </a: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5CCC5705-06C0-F92A-A738-40B95FE00C9A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0512191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oke">
            <a:extLst>
              <a:ext uri="{FF2B5EF4-FFF2-40B4-BE49-F238E27FC236}">
                <a16:creationId xmlns:a16="http://schemas.microsoft.com/office/drawing/2014/main" id="{D07811E7-425B-42B4-AE42-17299881A6B7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B616611-4428-4F91-A1B2-509E25C6DE45}"/>
              </a:ext>
            </a:extLst>
          </p:cNvPr>
          <p:cNvSpPr txBox="1">
            <a:spLocks/>
          </p:cNvSpPr>
          <p:nvPr/>
        </p:nvSpPr>
        <p:spPr>
          <a:xfrm>
            <a:off x="1866900" y="2593184"/>
            <a:ext cx="8458200" cy="1671635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ACKNOWLEDGE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the cloud?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7AAF6BF2-09B0-9FE5-5A23-61311F7D26FE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76618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EC09AE7B-40DE-4F79-9224-6B46069E24D4}"/>
              </a:ext>
            </a:extLst>
          </p:cNvPr>
          <p:cNvGrpSpPr/>
          <p:nvPr/>
        </p:nvGrpSpPr>
        <p:grpSpPr>
          <a:xfrm>
            <a:off x="3421201" y="729861"/>
            <a:ext cx="5510755" cy="5159902"/>
            <a:chOff x="1897200" y="729861"/>
            <a:chExt cx="5510755" cy="5159902"/>
          </a:xfrm>
        </p:grpSpPr>
        <p:grpSp>
          <p:nvGrpSpPr>
            <p:cNvPr id="12" name="Group 94">
              <a:extLst>
                <a:ext uri="{FF2B5EF4-FFF2-40B4-BE49-F238E27FC236}">
                  <a16:creationId xmlns:a16="http://schemas.microsoft.com/office/drawing/2014/main" id="{906739A3-92C8-4BA8-A150-F62F390321C9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48" name="Group 14">
                <a:extLst>
                  <a:ext uri="{FF2B5EF4-FFF2-40B4-BE49-F238E27FC236}">
                    <a16:creationId xmlns:a16="http://schemas.microsoft.com/office/drawing/2014/main" id="{D80FFEA2-E687-4B91-80CE-7673A56964D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50" name="Isosceles Triangle 49">
                  <a:extLst>
                    <a:ext uri="{FF2B5EF4-FFF2-40B4-BE49-F238E27FC236}">
                      <a16:creationId xmlns:a16="http://schemas.microsoft.com/office/drawing/2014/main" id="{88126D2D-CAC9-4210-8C66-76F3905240CD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Isosceles Triangle 50">
                  <a:extLst>
                    <a:ext uri="{FF2B5EF4-FFF2-40B4-BE49-F238E27FC236}">
                      <a16:creationId xmlns:a16="http://schemas.microsoft.com/office/drawing/2014/main" id="{F4C19FDA-0857-4836-AF3D-AE6B0E7C59B8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995B1F30-4C10-4735-9690-BCED7FA03F10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A3F2DAD6-198C-458A-9ED0-0E0D89840F28}"/>
                </a:ext>
              </a:extLst>
            </p:cNvPr>
            <p:cNvGrpSpPr/>
            <p:nvPr/>
          </p:nvGrpSpPr>
          <p:grpSpPr>
            <a:xfrm>
              <a:off x="3858897" y="4792483"/>
              <a:ext cx="548640" cy="1097280"/>
              <a:chOff x="1550987" y="1752600"/>
              <a:chExt cx="349251" cy="762000"/>
            </a:xfrm>
          </p:grpSpPr>
          <p:grpSp>
            <p:nvGrpSpPr>
              <p:cNvPr id="44" name="Group 14">
                <a:extLst>
                  <a:ext uri="{FF2B5EF4-FFF2-40B4-BE49-F238E27FC236}">
                    <a16:creationId xmlns:a16="http://schemas.microsoft.com/office/drawing/2014/main" id="{45BBC5E0-DCE3-4DA3-9002-FB3AB1CDF329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46" name="Isosceles Triangle 45">
                  <a:extLst>
                    <a:ext uri="{FF2B5EF4-FFF2-40B4-BE49-F238E27FC236}">
                      <a16:creationId xmlns:a16="http://schemas.microsoft.com/office/drawing/2014/main" id="{CEC06489-BB8D-432A-B887-E530099A1255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60000"/>
                    <a:lumOff val="4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7" name="Isosceles Triangle 46">
                  <a:extLst>
                    <a:ext uri="{FF2B5EF4-FFF2-40B4-BE49-F238E27FC236}">
                      <a16:creationId xmlns:a16="http://schemas.microsoft.com/office/drawing/2014/main" id="{1A63CA5E-303E-43CE-BC0C-F6C7FE11A1C0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F273A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5" name="Oval 2">
                <a:extLst>
                  <a:ext uri="{FF2B5EF4-FFF2-40B4-BE49-F238E27FC236}">
                    <a16:creationId xmlns:a16="http://schemas.microsoft.com/office/drawing/2014/main" id="{4C788C8C-40B8-4F0E-919F-E93A2A0CF704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99">
              <a:extLst>
                <a:ext uri="{FF2B5EF4-FFF2-40B4-BE49-F238E27FC236}">
                  <a16:creationId xmlns:a16="http://schemas.microsoft.com/office/drawing/2014/main" id="{FFDD9339-1C62-4265-9C35-EAFEBA57B48A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40" name="Group 14">
                <a:extLst>
                  <a:ext uri="{FF2B5EF4-FFF2-40B4-BE49-F238E27FC236}">
                    <a16:creationId xmlns:a16="http://schemas.microsoft.com/office/drawing/2014/main" id="{2F6CE21A-83D0-4882-8C3D-577455963BFD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FB84ED0F-F9F0-41BD-A538-186A28E9A886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202FB2BB-976F-4EB8-A032-DBBB41D8FB3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0397F2C-3EE1-4167-8F19-DCCAACC4DD8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roup 69">
              <a:extLst>
                <a:ext uri="{FF2B5EF4-FFF2-40B4-BE49-F238E27FC236}">
                  <a16:creationId xmlns:a16="http://schemas.microsoft.com/office/drawing/2014/main" id="{02D23295-4143-42FD-BB26-0D73F29DCB60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E699047B-8266-4C11-BBE3-DA5DCEA6D9EE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F244EAE-6E6F-47ED-94B0-3A33BBDA108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A2A3DF59-6E63-4193-9FB0-A34F4F3EAA8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F72839-F65C-4FB5-9CD4-BF98ECA207C9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!!Purple">
              <a:extLst>
                <a:ext uri="{FF2B5EF4-FFF2-40B4-BE49-F238E27FC236}">
                  <a16:creationId xmlns:a16="http://schemas.microsoft.com/office/drawing/2014/main" id="{78811F59-CE91-4293-BC45-69CA886A8A12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id="{A3A0F262-33B4-409D-A7BB-8258775589D2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FF2A744F-5AA0-4B61-9093-06AF7A51D10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DF27940B-ABCE-485A-86A7-91E4753B8CF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F324018-990C-435B-B350-BEF8DC97180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7" name="Group 74">
              <a:extLst>
                <a:ext uri="{FF2B5EF4-FFF2-40B4-BE49-F238E27FC236}">
                  <a16:creationId xmlns:a16="http://schemas.microsoft.com/office/drawing/2014/main" id="{7529E0AB-D4CD-4814-A9E9-D72052E7F006}"/>
                </a:ext>
              </a:extLst>
            </p:cNvPr>
            <p:cNvGrpSpPr/>
            <p:nvPr/>
          </p:nvGrpSpPr>
          <p:grpSpPr>
            <a:xfrm>
              <a:off x="5512159" y="4551145"/>
              <a:ext cx="548640" cy="1097280"/>
              <a:chOff x="1550987" y="1752600"/>
              <a:chExt cx="349251" cy="762000"/>
            </a:xfrm>
          </p:grpSpPr>
          <p:grpSp>
            <p:nvGrpSpPr>
              <p:cNvPr id="28" name="Group 14">
                <a:extLst>
                  <a:ext uri="{FF2B5EF4-FFF2-40B4-BE49-F238E27FC236}">
                    <a16:creationId xmlns:a16="http://schemas.microsoft.com/office/drawing/2014/main" id="{653AEFC8-08C8-4AA7-A4C1-943BE6102CF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30" name="Isosceles Triangle 29">
                  <a:extLst>
                    <a:ext uri="{FF2B5EF4-FFF2-40B4-BE49-F238E27FC236}">
                      <a16:creationId xmlns:a16="http://schemas.microsoft.com/office/drawing/2014/main" id="{C5BA05CC-38F6-4D8B-AFCE-8F900F8E00CA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1" name="Isosceles Triangle 30">
                  <a:extLst>
                    <a:ext uri="{FF2B5EF4-FFF2-40B4-BE49-F238E27FC236}">
                      <a16:creationId xmlns:a16="http://schemas.microsoft.com/office/drawing/2014/main" id="{619A70EB-BCA2-4355-A37D-4F527509131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61B6FF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071214F0-5382-4EAF-8A15-0108F005CEBD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4">
              <a:extLst>
                <a:ext uri="{FF2B5EF4-FFF2-40B4-BE49-F238E27FC236}">
                  <a16:creationId xmlns:a16="http://schemas.microsoft.com/office/drawing/2014/main" id="{A3EDBC0D-0F09-4D33-8ED2-BEAEA4161D84}"/>
                </a:ext>
              </a:extLst>
            </p:cNvPr>
            <p:cNvGrpSpPr/>
            <p:nvPr/>
          </p:nvGrpSpPr>
          <p:grpSpPr>
            <a:xfrm>
              <a:off x="6859315" y="2554420"/>
              <a:ext cx="548640" cy="1097280"/>
              <a:chOff x="1550987" y="1752600"/>
              <a:chExt cx="349251" cy="762000"/>
            </a:xfrm>
          </p:grpSpPr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835D1F3D-310C-42C2-96CE-298812268ED1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26" name="Isosceles Triangle 25">
                  <a:extLst>
                    <a:ext uri="{FF2B5EF4-FFF2-40B4-BE49-F238E27FC236}">
                      <a16:creationId xmlns:a16="http://schemas.microsoft.com/office/drawing/2014/main" id="{1EF0DCE8-32DA-4035-8832-522F7508DE6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50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7" name="Isosceles Triangle 26">
                  <a:extLst>
                    <a:ext uri="{FF2B5EF4-FFF2-40B4-BE49-F238E27FC236}">
                      <a16:creationId xmlns:a16="http://schemas.microsoft.com/office/drawing/2014/main" id="{FEC941BE-40F4-440D-8F42-A98F63279FB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7EE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5" name="Oval 24">
                <a:extLst>
                  <a:ext uri="{FF2B5EF4-FFF2-40B4-BE49-F238E27FC236}">
                    <a16:creationId xmlns:a16="http://schemas.microsoft.com/office/drawing/2014/main" id="{03627A7A-8A6A-4405-AF7F-38ABC5F5DFA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9" name="Group 79">
              <a:extLst>
                <a:ext uri="{FF2B5EF4-FFF2-40B4-BE49-F238E27FC236}">
                  <a16:creationId xmlns:a16="http://schemas.microsoft.com/office/drawing/2014/main" id="{A4A03C07-2EDB-4FBD-AE9F-E823F6A31B4A}"/>
                </a:ext>
              </a:extLst>
            </p:cNvPr>
            <p:cNvGrpSpPr/>
            <p:nvPr/>
          </p:nvGrpSpPr>
          <p:grpSpPr>
            <a:xfrm>
              <a:off x="2397260" y="3816709"/>
              <a:ext cx="548640" cy="1097280"/>
              <a:chOff x="1550987" y="1752600"/>
              <a:chExt cx="349251" cy="762000"/>
            </a:xfrm>
          </p:grpSpPr>
          <p:grpSp>
            <p:nvGrpSpPr>
              <p:cNvPr id="20" name="Group 14">
                <a:extLst>
                  <a:ext uri="{FF2B5EF4-FFF2-40B4-BE49-F238E27FC236}">
                    <a16:creationId xmlns:a16="http://schemas.microsoft.com/office/drawing/2014/main" id="{542D92D1-B843-486C-9AB5-FED95A8D387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22" name="Isosceles Triangle 21">
                  <a:extLst>
                    <a:ext uri="{FF2B5EF4-FFF2-40B4-BE49-F238E27FC236}">
                      <a16:creationId xmlns:a16="http://schemas.microsoft.com/office/drawing/2014/main" id="{8DC9CC26-3F19-420A-97E6-1D72C810993F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23" name="Isosceles Triangle 22">
                  <a:extLst>
                    <a:ext uri="{FF2B5EF4-FFF2-40B4-BE49-F238E27FC236}">
                      <a16:creationId xmlns:a16="http://schemas.microsoft.com/office/drawing/2014/main" id="{915B41CF-F9F5-4C1B-9B79-A42FD937B2A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7030A0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21" name="Oval 20">
                <a:extLst>
                  <a:ext uri="{FF2B5EF4-FFF2-40B4-BE49-F238E27FC236}">
                    <a16:creationId xmlns:a16="http://schemas.microsoft.com/office/drawing/2014/main" id="{B26FD4EC-6C2A-4344-A372-CA49B84802DA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9C82400C-C53D-421B-BF9F-3F80BD908ACE}"/>
              </a:ext>
            </a:extLst>
          </p:cNvPr>
          <p:cNvGrpSpPr>
            <a:grpSpLocks noChangeAspect="1"/>
          </p:cNvGrpSpPr>
          <p:nvPr/>
        </p:nvGrpSpPr>
        <p:grpSpPr>
          <a:xfrm>
            <a:off x="6024732" y="2476232"/>
            <a:ext cx="448056" cy="438912"/>
            <a:chOff x="5923128" y="2632740"/>
            <a:chExt cx="1286452" cy="1260200"/>
          </a:xfrm>
        </p:grpSpPr>
        <p:sp>
          <p:nvSpPr>
            <p:cNvPr id="77" name="Rectangle: Rounded Corners 76">
              <a:extLst>
                <a:ext uri="{FF2B5EF4-FFF2-40B4-BE49-F238E27FC236}">
                  <a16:creationId xmlns:a16="http://schemas.microsoft.com/office/drawing/2014/main" id="{A5E20DAA-E562-4D5C-BF2B-00D6F79E7D5F}"/>
                </a:ext>
              </a:extLst>
            </p:cNvPr>
            <p:cNvSpPr/>
            <p:nvPr/>
          </p:nvSpPr>
          <p:spPr>
            <a:xfrm>
              <a:off x="5923128" y="2632740"/>
              <a:ext cx="1286452" cy="1260200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rgbClr val="DF6E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8" name="Oval 77">
              <a:extLst>
                <a:ext uri="{FF2B5EF4-FFF2-40B4-BE49-F238E27FC236}">
                  <a16:creationId xmlns:a16="http://schemas.microsoft.com/office/drawing/2014/main" id="{B03AEDAD-EEA6-4A51-BD54-FC1765B31681}"/>
                </a:ext>
              </a:extLst>
            </p:cNvPr>
            <p:cNvSpPr/>
            <p:nvPr/>
          </p:nvSpPr>
          <p:spPr>
            <a:xfrm>
              <a:off x="6058457" y="2743726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9" name="Oval 78">
              <a:extLst>
                <a:ext uri="{FF2B5EF4-FFF2-40B4-BE49-F238E27FC236}">
                  <a16:creationId xmlns:a16="http://schemas.microsoft.com/office/drawing/2014/main" id="{43E2EC40-8ED4-4B44-AB14-5BF796AA227B}"/>
                </a:ext>
              </a:extLst>
            </p:cNvPr>
            <p:cNvSpPr/>
            <p:nvPr/>
          </p:nvSpPr>
          <p:spPr>
            <a:xfrm>
              <a:off x="6407994" y="3286214"/>
              <a:ext cx="365760" cy="365761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DFD4FFCD-FEB5-455C-B324-C46451CA7583}"/>
                </a:ext>
              </a:extLst>
            </p:cNvPr>
            <p:cNvSpPr/>
            <p:nvPr/>
          </p:nvSpPr>
          <p:spPr>
            <a:xfrm>
              <a:off x="6732032" y="2757173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88019879-B7FB-2ACC-4985-A8A05DB1EE62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27324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2" name="Group 94">
            <a:extLst>
              <a:ext uri="{FF2B5EF4-FFF2-40B4-BE49-F238E27FC236}">
                <a16:creationId xmlns:a16="http://schemas.microsoft.com/office/drawing/2014/main" id="{906739A3-92C8-4BA8-A150-F62F390321C9}"/>
              </a:ext>
            </a:extLst>
          </p:cNvPr>
          <p:cNvGrpSpPr/>
          <p:nvPr/>
        </p:nvGrpSpPr>
        <p:grpSpPr>
          <a:xfrm>
            <a:off x="5969561" y="2486586"/>
            <a:ext cx="548640" cy="1097280"/>
            <a:chOff x="1550987" y="1752600"/>
            <a:chExt cx="349251" cy="762000"/>
          </a:xfrm>
        </p:grpSpPr>
        <p:grpSp>
          <p:nvGrpSpPr>
            <p:cNvPr id="48" name="Group 14">
              <a:extLst>
                <a:ext uri="{FF2B5EF4-FFF2-40B4-BE49-F238E27FC236}">
                  <a16:creationId xmlns:a16="http://schemas.microsoft.com/office/drawing/2014/main" id="{D80FFEA2-E687-4B91-80CE-7673A56964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50" name="Isosceles Triangle 49">
                <a:extLst>
                  <a:ext uri="{FF2B5EF4-FFF2-40B4-BE49-F238E27FC236}">
                    <a16:creationId xmlns:a16="http://schemas.microsoft.com/office/drawing/2014/main" id="{88126D2D-CAC9-4210-8C66-76F3905240C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F4C19FDA-0857-4836-AF3D-AE6B0E7C59B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3F75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995B1F30-4C10-4735-9690-BCED7FA03F1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" name="Group 99">
            <a:extLst>
              <a:ext uri="{FF2B5EF4-FFF2-40B4-BE49-F238E27FC236}">
                <a16:creationId xmlns:a16="http://schemas.microsoft.com/office/drawing/2014/main" id="{FFDD9339-1C62-4265-9C35-EAFEBA57B48A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550987" y="1752600"/>
            <a:chExt cx="349251" cy="762000"/>
          </a:xfrm>
        </p:grpSpPr>
        <p:grpSp>
          <p:nvGrpSpPr>
            <p:cNvPr id="40" name="Group 14">
              <a:extLst>
                <a:ext uri="{FF2B5EF4-FFF2-40B4-BE49-F238E27FC236}">
                  <a16:creationId xmlns:a16="http://schemas.microsoft.com/office/drawing/2014/main" id="{2F6CE21A-83D0-4882-8C3D-577455963BFD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FB84ED0F-F9F0-41BD-A538-186A28E9A88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3" name="Isosceles Triangle 42">
                <a:extLst>
                  <a:ext uri="{FF2B5EF4-FFF2-40B4-BE49-F238E27FC236}">
                    <a16:creationId xmlns:a16="http://schemas.microsoft.com/office/drawing/2014/main" id="{202FB2BB-976F-4EB8-A032-DBBB41D8FB3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EA157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30397F2C-3EE1-4167-8F19-DCCAACC4DD8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69">
            <a:extLst>
              <a:ext uri="{FF2B5EF4-FFF2-40B4-BE49-F238E27FC236}">
                <a16:creationId xmlns:a16="http://schemas.microsoft.com/office/drawing/2014/main" id="{02D23295-4143-42FD-BB26-0D73F29DCB60}"/>
              </a:ext>
            </a:extLst>
          </p:cNvPr>
          <p:cNvGrpSpPr/>
          <p:nvPr/>
        </p:nvGrpSpPr>
        <p:grpSpPr>
          <a:xfrm>
            <a:off x="4834278" y="729861"/>
            <a:ext cx="548640" cy="1097280"/>
            <a:chOff x="1550987" y="1752600"/>
            <a:chExt cx="349251" cy="762000"/>
          </a:xfrm>
        </p:grpSpPr>
        <p:grpSp>
          <p:nvGrpSpPr>
            <p:cNvPr id="36" name="Group 14">
              <a:extLst>
                <a:ext uri="{FF2B5EF4-FFF2-40B4-BE49-F238E27FC236}">
                  <a16:creationId xmlns:a16="http://schemas.microsoft.com/office/drawing/2014/main" id="{E699047B-8266-4C11-BBE3-DA5DCEA6D9E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8" name="Isosceles Triangle 37">
                <a:extLst>
                  <a:ext uri="{FF2B5EF4-FFF2-40B4-BE49-F238E27FC236}">
                    <a16:creationId xmlns:a16="http://schemas.microsoft.com/office/drawing/2014/main" id="{0F244EAE-6E6F-47ED-94B0-3A33BBDA108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9" name="Isosceles Triangle 38">
                <a:extLst>
                  <a:ext uri="{FF2B5EF4-FFF2-40B4-BE49-F238E27FC236}">
                    <a16:creationId xmlns:a16="http://schemas.microsoft.com/office/drawing/2014/main" id="{A2A3DF59-6E63-4193-9FB0-A34F4F3EAA8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435FA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C7F72839-F65C-4FB5-9CD4-BF98ECA207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6" name="!!Purple">
            <a:extLst>
              <a:ext uri="{FF2B5EF4-FFF2-40B4-BE49-F238E27FC236}">
                <a16:creationId xmlns:a16="http://schemas.microsoft.com/office/drawing/2014/main" id="{78811F59-CE91-4293-BC45-69CA886A8A12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1550987" y="1752600"/>
            <a:chExt cx="349251" cy="76200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3A0F262-33B4-409D-A7BB-8258775589D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4" name="Isosceles Triangle 33">
                <a:extLst>
                  <a:ext uri="{FF2B5EF4-FFF2-40B4-BE49-F238E27FC236}">
                    <a16:creationId xmlns:a16="http://schemas.microsoft.com/office/drawing/2014/main" id="{FF2A744F-5AA0-4B61-9093-06AF7A51D10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5" name="Isosceles Triangle 34">
                <a:extLst>
                  <a:ext uri="{FF2B5EF4-FFF2-40B4-BE49-F238E27FC236}">
                    <a16:creationId xmlns:a16="http://schemas.microsoft.com/office/drawing/2014/main" id="{DF27940B-ABCE-485A-86A7-91E4753B8C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B0105C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3" name="Oval 32">
              <a:extLst>
                <a:ext uri="{FF2B5EF4-FFF2-40B4-BE49-F238E27FC236}">
                  <a16:creationId xmlns:a16="http://schemas.microsoft.com/office/drawing/2014/main" id="{1F324018-990C-435B-B350-BEF8DC97180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1668720E-1BB5-4C6C-9F99-134033BE730E}"/>
              </a:ext>
            </a:extLst>
          </p:cNvPr>
          <p:cNvGrpSpPr>
            <a:grpSpLocks noChangeAspect="1"/>
          </p:cNvGrpSpPr>
          <p:nvPr/>
        </p:nvGrpSpPr>
        <p:grpSpPr>
          <a:xfrm>
            <a:off x="6024732" y="2476232"/>
            <a:ext cx="448056" cy="438912"/>
            <a:chOff x="5923128" y="2632738"/>
            <a:chExt cx="1286452" cy="1260199"/>
          </a:xfrm>
        </p:grpSpPr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5041E2BA-8DD8-4B33-A579-AAB6A6349101}"/>
                </a:ext>
              </a:extLst>
            </p:cNvPr>
            <p:cNvSpPr/>
            <p:nvPr/>
          </p:nvSpPr>
          <p:spPr>
            <a:xfrm>
              <a:off x="5923128" y="2632738"/>
              <a:ext cx="1286452" cy="1260199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rgbClr val="DF6E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BC1A8786-EF83-47C7-A035-0BCF50FBB008}"/>
                </a:ext>
              </a:extLst>
            </p:cNvPr>
            <p:cNvSpPr/>
            <p:nvPr/>
          </p:nvSpPr>
          <p:spPr>
            <a:xfrm>
              <a:off x="6058457" y="2743726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B2DFB463-70AE-4993-87AE-BACFF2075E33}"/>
                </a:ext>
              </a:extLst>
            </p:cNvPr>
            <p:cNvSpPr/>
            <p:nvPr/>
          </p:nvSpPr>
          <p:spPr>
            <a:xfrm>
              <a:off x="6407995" y="3286215"/>
              <a:ext cx="365760" cy="3657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6" name="Oval 55">
              <a:extLst>
                <a:ext uri="{FF2B5EF4-FFF2-40B4-BE49-F238E27FC236}">
                  <a16:creationId xmlns:a16="http://schemas.microsoft.com/office/drawing/2014/main" id="{C1A022A9-F5BF-4BBB-91C8-B3ADFC320266}"/>
                </a:ext>
              </a:extLst>
            </p:cNvPr>
            <p:cNvSpPr/>
            <p:nvPr/>
          </p:nvSpPr>
          <p:spPr>
            <a:xfrm>
              <a:off x="6732032" y="2757173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697C0EF0-3782-4B98-89DC-0008C2003E78}"/>
              </a:ext>
            </a:extLst>
          </p:cNvPr>
          <p:cNvGrpSpPr>
            <a:grpSpLocks noChangeAspect="1"/>
          </p:cNvGrpSpPr>
          <p:nvPr/>
        </p:nvGrpSpPr>
        <p:grpSpPr>
          <a:xfrm>
            <a:off x="4885365" y="727256"/>
            <a:ext cx="448056" cy="438912"/>
            <a:chOff x="5923128" y="2632738"/>
            <a:chExt cx="1286452" cy="1260199"/>
          </a:xfrm>
        </p:grpSpPr>
        <p:sp>
          <p:nvSpPr>
            <p:cNvPr id="58" name="Rectangle: Rounded Corners 57">
              <a:extLst>
                <a:ext uri="{FF2B5EF4-FFF2-40B4-BE49-F238E27FC236}">
                  <a16:creationId xmlns:a16="http://schemas.microsoft.com/office/drawing/2014/main" id="{5E98A0F1-C6DB-4BFA-8E63-4CD8956201EB}"/>
                </a:ext>
              </a:extLst>
            </p:cNvPr>
            <p:cNvSpPr/>
            <p:nvPr/>
          </p:nvSpPr>
          <p:spPr>
            <a:xfrm>
              <a:off x="5923128" y="2632738"/>
              <a:ext cx="1286452" cy="1260199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rgbClr val="DF6E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C1C35B8C-6BC6-467A-9699-E61B41B3526D}"/>
                </a:ext>
              </a:extLst>
            </p:cNvPr>
            <p:cNvSpPr/>
            <p:nvPr/>
          </p:nvSpPr>
          <p:spPr>
            <a:xfrm>
              <a:off x="6058457" y="2743726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38B0FCD5-64F8-42B7-83D3-CE5597141B38}"/>
                </a:ext>
              </a:extLst>
            </p:cNvPr>
            <p:cNvSpPr/>
            <p:nvPr/>
          </p:nvSpPr>
          <p:spPr>
            <a:xfrm>
              <a:off x="6407995" y="3286215"/>
              <a:ext cx="365760" cy="3657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582CC6BC-FF8A-411A-9652-4A8F2FA95382}"/>
                </a:ext>
              </a:extLst>
            </p:cNvPr>
            <p:cNvSpPr/>
            <p:nvPr/>
          </p:nvSpPr>
          <p:spPr>
            <a:xfrm>
              <a:off x="6732032" y="2757173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FA2F0146-0194-4734-B009-4A6A3D4D603C}"/>
              </a:ext>
            </a:extLst>
          </p:cNvPr>
          <p:cNvGrpSpPr>
            <a:grpSpLocks noChangeAspect="1"/>
          </p:cNvGrpSpPr>
          <p:nvPr/>
        </p:nvGrpSpPr>
        <p:grpSpPr>
          <a:xfrm>
            <a:off x="6583534" y="741776"/>
            <a:ext cx="448056" cy="438912"/>
            <a:chOff x="5923128" y="2632738"/>
            <a:chExt cx="1286452" cy="1260199"/>
          </a:xfrm>
        </p:grpSpPr>
        <p:sp>
          <p:nvSpPr>
            <p:cNvPr id="63" name="Rectangle: Rounded Corners 62">
              <a:extLst>
                <a:ext uri="{FF2B5EF4-FFF2-40B4-BE49-F238E27FC236}">
                  <a16:creationId xmlns:a16="http://schemas.microsoft.com/office/drawing/2014/main" id="{386EFEAC-1C4B-4F1E-8762-3E49211843A5}"/>
                </a:ext>
              </a:extLst>
            </p:cNvPr>
            <p:cNvSpPr/>
            <p:nvPr/>
          </p:nvSpPr>
          <p:spPr>
            <a:xfrm>
              <a:off x="5923128" y="2632738"/>
              <a:ext cx="1286452" cy="1260199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rgbClr val="DF6E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495AE00C-0151-4301-8B41-BEFCDFAB982A}"/>
                </a:ext>
              </a:extLst>
            </p:cNvPr>
            <p:cNvSpPr/>
            <p:nvPr/>
          </p:nvSpPr>
          <p:spPr>
            <a:xfrm>
              <a:off x="6058457" y="2743726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5" name="Oval 64">
              <a:extLst>
                <a:ext uri="{FF2B5EF4-FFF2-40B4-BE49-F238E27FC236}">
                  <a16:creationId xmlns:a16="http://schemas.microsoft.com/office/drawing/2014/main" id="{22EA2E74-6985-4B02-97E7-14BE585B20C1}"/>
                </a:ext>
              </a:extLst>
            </p:cNvPr>
            <p:cNvSpPr/>
            <p:nvPr/>
          </p:nvSpPr>
          <p:spPr>
            <a:xfrm>
              <a:off x="6407995" y="3286215"/>
              <a:ext cx="365760" cy="3657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C4653CCC-32C3-4C26-B03E-773D4EB1A02C}"/>
                </a:ext>
              </a:extLst>
            </p:cNvPr>
            <p:cNvSpPr/>
            <p:nvPr/>
          </p:nvSpPr>
          <p:spPr>
            <a:xfrm>
              <a:off x="6732032" y="2757173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39C15D9E-730B-453B-BB23-E8E1C0199E9E}"/>
              </a:ext>
            </a:extLst>
          </p:cNvPr>
          <p:cNvGrpSpPr>
            <a:grpSpLocks noChangeAspect="1"/>
          </p:cNvGrpSpPr>
          <p:nvPr/>
        </p:nvGrpSpPr>
        <p:grpSpPr>
          <a:xfrm>
            <a:off x="3477474" y="2120629"/>
            <a:ext cx="448056" cy="438912"/>
            <a:chOff x="5923128" y="2632738"/>
            <a:chExt cx="1286452" cy="1260199"/>
          </a:xfrm>
        </p:grpSpPr>
        <p:sp>
          <p:nvSpPr>
            <p:cNvPr id="68" name="Rectangle: Rounded Corners 67">
              <a:extLst>
                <a:ext uri="{FF2B5EF4-FFF2-40B4-BE49-F238E27FC236}">
                  <a16:creationId xmlns:a16="http://schemas.microsoft.com/office/drawing/2014/main" id="{8220D440-456E-4151-BBA6-42A9E26AAEDE}"/>
                </a:ext>
              </a:extLst>
            </p:cNvPr>
            <p:cNvSpPr/>
            <p:nvPr/>
          </p:nvSpPr>
          <p:spPr>
            <a:xfrm>
              <a:off x="5923128" y="2632738"/>
              <a:ext cx="1286452" cy="1260199"/>
            </a:xfrm>
            <a:prstGeom prst="roundRect">
              <a:avLst/>
            </a:prstGeom>
            <a:solidFill>
              <a:schemeClr val="accent2"/>
            </a:solidFill>
            <a:ln w="38100">
              <a:solidFill>
                <a:srgbClr val="DF6E2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9" name="Oval 68">
              <a:extLst>
                <a:ext uri="{FF2B5EF4-FFF2-40B4-BE49-F238E27FC236}">
                  <a16:creationId xmlns:a16="http://schemas.microsoft.com/office/drawing/2014/main" id="{814C0047-5C10-4B72-AE57-0529FF5188E5}"/>
                </a:ext>
              </a:extLst>
            </p:cNvPr>
            <p:cNvSpPr/>
            <p:nvPr/>
          </p:nvSpPr>
          <p:spPr>
            <a:xfrm>
              <a:off x="6058457" y="2743726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03EA674-977E-43EB-AD76-653832C04D10}"/>
                </a:ext>
              </a:extLst>
            </p:cNvPr>
            <p:cNvSpPr/>
            <p:nvPr/>
          </p:nvSpPr>
          <p:spPr>
            <a:xfrm>
              <a:off x="6407995" y="3286215"/>
              <a:ext cx="365760" cy="36576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Oval 75">
              <a:extLst>
                <a:ext uri="{FF2B5EF4-FFF2-40B4-BE49-F238E27FC236}">
                  <a16:creationId xmlns:a16="http://schemas.microsoft.com/office/drawing/2014/main" id="{2F1AB860-33F2-43BC-B107-890CF0B0314C}"/>
                </a:ext>
              </a:extLst>
            </p:cNvPr>
            <p:cNvSpPr/>
            <p:nvPr/>
          </p:nvSpPr>
          <p:spPr>
            <a:xfrm>
              <a:off x="6732032" y="2757173"/>
              <a:ext cx="365760" cy="36576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295E3995-F6F2-F7EA-497C-E39C0B79323E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02763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moke">
            <a:extLst>
              <a:ext uri="{FF2B5EF4-FFF2-40B4-BE49-F238E27FC236}">
                <a16:creationId xmlns:a16="http://schemas.microsoft.com/office/drawing/2014/main" id="{D07811E7-425B-42B4-AE42-17299881A6B7}"/>
              </a:ext>
            </a:extLst>
          </p:cNvPr>
          <p:cNvSpPr/>
          <p:nvPr/>
        </p:nvSpPr>
        <p:spPr>
          <a:xfrm>
            <a:off x="1755035" y="-13447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itle 4">
            <a:extLst>
              <a:ext uri="{FF2B5EF4-FFF2-40B4-BE49-F238E27FC236}">
                <a16:creationId xmlns:a16="http://schemas.microsoft.com/office/drawing/2014/main" id="{9B616611-4428-4F91-A1B2-509E25C6DE45}"/>
              </a:ext>
            </a:extLst>
          </p:cNvPr>
          <p:cNvSpPr txBox="1">
            <a:spLocks/>
          </p:cNvSpPr>
          <p:nvPr/>
        </p:nvSpPr>
        <p:spPr>
          <a:xfrm>
            <a:off x="1866900" y="2516984"/>
            <a:ext cx="8458200" cy="1824035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DISMANTLE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-10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the factory!</a:t>
            </a:r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36166A84-521C-049F-00C2-34FD18D5B5A6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197795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3" name="!!Group 80">
            <a:extLst>
              <a:ext uri="{FF2B5EF4-FFF2-40B4-BE49-F238E27FC236}">
                <a16:creationId xmlns:a16="http://schemas.microsoft.com/office/drawing/2014/main" id="{A3F2DAD6-198C-458A-9ED0-0E0D89840F28}"/>
              </a:ext>
            </a:extLst>
          </p:cNvPr>
          <p:cNvGrpSpPr/>
          <p:nvPr/>
        </p:nvGrpSpPr>
        <p:grpSpPr>
          <a:xfrm>
            <a:off x="5382897" y="4792483"/>
            <a:ext cx="548640" cy="1097280"/>
            <a:chOff x="1550987" y="1752600"/>
            <a:chExt cx="349251" cy="762000"/>
          </a:xfrm>
        </p:grpSpPr>
        <p:grpSp>
          <p:nvGrpSpPr>
            <p:cNvPr id="44" name="Group 14">
              <a:extLst>
                <a:ext uri="{FF2B5EF4-FFF2-40B4-BE49-F238E27FC236}">
                  <a16:creationId xmlns:a16="http://schemas.microsoft.com/office/drawing/2014/main" id="{45BBC5E0-DCE3-4DA3-9002-FB3AB1CDF32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46" name="Isosceles Triangle 45">
                <a:extLst>
                  <a:ext uri="{FF2B5EF4-FFF2-40B4-BE49-F238E27FC236}">
                    <a16:creationId xmlns:a16="http://schemas.microsoft.com/office/drawing/2014/main" id="{CEC06489-BB8D-432A-B887-E530099A1255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7" name="Isosceles Triangle 46">
                <a:extLst>
                  <a:ext uri="{FF2B5EF4-FFF2-40B4-BE49-F238E27FC236}">
                    <a16:creationId xmlns:a16="http://schemas.microsoft.com/office/drawing/2014/main" id="{1A63CA5E-303E-43CE-BC0C-F6C7FE11A1C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5" name="Oval 2">
              <a:extLst>
                <a:ext uri="{FF2B5EF4-FFF2-40B4-BE49-F238E27FC236}">
                  <a16:creationId xmlns:a16="http://schemas.microsoft.com/office/drawing/2014/main" id="{4C788C8C-40B8-4F0E-919F-E93A2A0CF70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!!Group 74">
            <a:extLst>
              <a:ext uri="{FF2B5EF4-FFF2-40B4-BE49-F238E27FC236}">
                <a16:creationId xmlns:a16="http://schemas.microsoft.com/office/drawing/2014/main" id="{7529E0AB-D4CD-4814-A9E9-D72052E7F006}"/>
              </a:ext>
            </a:extLst>
          </p:cNvPr>
          <p:cNvGrpSpPr/>
          <p:nvPr/>
        </p:nvGrpSpPr>
        <p:grpSpPr>
          <a:xfrm>
            <a:off x="7036159" y="4551145"/>
            <a:ext cx="548640" cy="1097280"/>
            <a:chOff x="1550987" y="1752600"/>
            <a:chExt cx="349251" cy="762000"/>
          </a:xfrm>
        </p:grpSpPr>
        <p:grpSp>
          <p:nvGrpSpPr>
            <p:cNvPr id="28" name="Group 14">
              <a:extLst>
                <a:ext uri="{FF2B5EF4-FFF2-40B4-BE49-F238E27FC236}">
                  <a16:creationId xmlns:a16="http://schemas.microsoft.com/office/drawing/2014/main" id="{653AEFC8-08C8-4AA7-A4C1-943BE6102CF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C5BA05CC-38F6-4D8B-AFCE-8F900F8E00C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619A70EB-BCA2-4355-A37D-4F52750913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71214F0-5382-4EAF-8A15-0108F005CEB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8" name="!!Group 84">
            <a:extLst>
              <a:ext uri="{FF2B5EF4-FFF2-40B4-BE49-F238E27FC236}">
                <a16:creationId xmlns:a16="http://schemas.microsoft.com/office/drawing/2014/main" id="{A3EDBC0D-0F09-4D33-8ED2-BEAEA4161D84}"/>
              </a:ext>
            </a:extLst>
          </p:cNvPr>
          <p:cNvGrpSpPr/>
          <p:nvPr/>
        </p:nvGrpSpPr>
        <p:grpSpPr>
          <a:xfrm>
            <a:off x="8383315" y="2554420"/>
            <a:ext cx="548640" cy="1097280"/>
            <a:chOff x="1550987" y="1752600"/>
            <a:chExt cx="349251" cy="762000"/>
          </a:xfrm>
        </p:grpSpPr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835D1F3D-310C-42C2-96CE-298812268ED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6" name="Isosceles Triangle 25">
                <a:extLst>
                  <a:ext uri="{FF2B5EF4-FFF2-40B4-BE49-F238E27FC236}">
                    <a16:creationId xmlns:a16="http://schemas.microsoft.com/office/drawing/2014/main" id="{1EF0DCE8-32DA-4035-8832-522F7508DE6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FEC941BE-40F4-440D-8F42-A98F63279FB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03627A7A-8A6A-4405-AF7F-38ABC5F5DFA2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!!Group 79">
            <a:extLst>
              <a:ext uri="{FF2B5EF4-FFF2-40B4-BE49-F238E27FC236}">
                <a16:creationId xmlns:a16="http://schemas.microsoft.com/office/drawing/2014/main" id="{A4A03C07-2EDB-4FBD-AE9F-E823F6A31B4A}"/>
              </a:ext>
            </a:extLst>
          </p:cNvPr>
          <p:cNvGrpSpPr/>
          <p:nvPr/>
        </p:nvGrpSpPr>
        <p:grpSpPr>
          <a:xfrm>
            <a:off x="3921260" y="3816709"/>
            <a:ext cx="548640" cy="1097280"/>
            <a:chOff x="1550987" y="1752600"/>
            <a:chExt cx="349251" cy="762000"/>
          </a:xfrm>
        </p:grpSpPr>
        <p:grpSp>
          <p:nvGrpSpPr>
            <p:cNvPr id="20" name="Group 14">
              <a:extLst>
                <a:ext uri="{FF2B5EF4-FFF2-40B4-BE49-F238E27FC236}">
                  <a16:creationId xmlns:a16="http://schemas.microsoft.com/office/drawing/2014/main" id="{542D92D1-B843-486C-9AB5-FED95A8D387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8DC9CC26-3F19-420A-97E6-1D72C810993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3" name="Isosceles Triangle 22">
                <a:extLst>
                  <a:ext uri="{FF2B5EF4-FFF2-40B4-BE49-F238E27FC236}">
                    <a16:creationId xmlns:a16="http://schemas.microsoft.com/office/drawing/2014/main" id="{915B41CF-F9F5-4C1B-9B79-A42FD937B2A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B26FD4EC-6C2A-4344-A372-CA49B84802D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" name="!!Blue">
            <a:extLst>
              <a:ext uri="{FF2B5EF4-FFF2-40B4-BE49-F238E27FC236}">
                <a16:creationId xmlns:a16="http://schemas.microsoft.com/office/drawing/2014/main" id="{FCFC92C4-AF87-4B58-B7AD-BE49519AFC76}"/>
              </a:ext>
            </a:extLst>
          </p:cNvPr>
          <p:cNvGrpSpPr/>
          <p:nvPr/>
        </p:nvGrpSpPr>
        <p:grpSpPr>
          <a:xfrm>
            <a:off x="4834278" y="727257"/>
            <a:ext cx="548640" cy="1099885"/>
            <a:chOff x="3310278" y="727256"/>
            <a:chExt cx="548640" cy="1099885"/>
          </a:xfrm>
        </p:grpSpPr>
        <p:grpSp>
          <p:nvGrpSpPr>
            <p:cNvPr id="15" name="!!Blue">
              <a:extLst>
                <a:ext uri="{FF2B5EF4-FFF2-40B4-BE49-F238E27FC236}">
                  <a16:creationId xmlns:a16="http://schemas.microsoft.com/office/drawing/2014/main" id="{02D23295-4143-42FD-BB26-0D73F29DCB60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36" name="Group 14">
                <a:extLst>
                  <a:ext uri="{FF2B5EF4-FFF2-40B4-BE49-F238E27FC236}">
                    <a16:creationId xmlns:a16="http://schemas.microsoft.com/office/drawing/2014/main" id="{E699047B-8266-4C11-BBE3-DA5DCEA6D9EE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38" name="Isosceles Triangle 37">
                  <a:extLst>
                    <a:ext uri="{FF2B5EF4-FFF2-40B4-BE49-F238E27FC236}">
                      <a16:creationId xmlns:a16="http://schemas.microsoft.com/office/drawing/2014/main" id="{0F244EAE-6E6F-47ED-94B0-3A33BBDA108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9" name="Isosceles Triangle 38">
                  <a:extLst>
                    <a:ext uri="{FF2B5EF4-FFF2-40B4-BE49-F238E27FC236}">
                      <a16:creationId xmlns:a16="http://schemas.microsoft.com/office/drawing/2014/main" id="{A2A3DF59-6E63-4193-9FB0-A34F4F3EAA8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7" name="Oval 36">
                <a:extLst>
                  <a:ext uri="{FF2B5EF4-FFF2-40B4-BE49-F238E27FC236}">
                    <a16:creationId xmlns:a16="http://schemas.microsoft.com/office/drawing/2014/main" id="{C7F72839-F65C-4FB5-9CD4-BF98ECA207C9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697C0EF0-3782-4B98-89DC-0008C2003E78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58" name="Rectangle: Rounded Corners 57">
                <a:extLst>
                  <a:ext uri="{FF2B5EF4-FFF2-40B4-BE49-F238E27FC236}">
                    <a16:creationId xmlns:a16="http://schemas.microsoft.com/office/drawing/2014/main" id="{5E98A0F1-C6DB-4BFA-8E63-4CD8956201EB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59" name="Oval 58">
                <a:extLst>
                  <a:ext uri="{FF2B5EF4-FFF2-40B4-BE49-F238E27FC236}">
                    <a16:creationId xmlns:a16="http://schemas.microsoft.com/office/drawing/2014/main" id="{C1C35B8C-6BC6-467A-9699-E61B41B3526D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0" name="Oval 59">
                <a:extLst>
                  <a:ext uri="{FF2B5EF4-FFF2-40B4-BE49-F238E27FC236}">
                    <a16:creationId xmlns:a16="http://schemas.microsoft.com/office/drawing/2014/main" id="{38B0FCD5-64F8-42B7-83D3-CE5597141B38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1" name="Oval 60">
                <a:extLst>
                  <a:ext uri="{FF2B5EF4-FFF2-40B4-BE49-F238E27FC236}">
                    <a16:creationId xmlns:a16="http://schemas.microsoft.com/office/drawing/2014/main" id="{582CC6BC-FF8A-411A-9652-4A8F2FA95382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" name="!!Purple">
            <a:extLst>
              <a:ext uri="{FF2B5EF4-FFF2-40B4-BE49-F238E27FC236}">
                <a16:creationId xmlns:a16="http://schemas.microsoft.com/office/drawing/2014/main" id="{432ED8CE-D03B-4BD2-8D9E-9BBBEAEA167B}"/>
              </a:ext>
            </a:extLst>
          </p:cNvPr>
          <p:cNvGrpSpPr/>
          <p:nvPr/>
        </p:nvGrpSpPr>
        <p:grpSpPr>
          <a:xfrm>
            <a:off x="6549172" y="739104"/>
            <a:ext cx="548640" cy="1097280"/>
            <a:chOff x="5025172" y="739104"/>
            <a:chExt cx="548640" cy="1097280"/>
          </a:xfrm>
        </p:grpSpPr>
        <p:grpSp>
          <p:nvGrpSpPr>
            <p:cNvPr id="16" name="!!Purple">
              <a:extLst>
                <a:ext uri="{FF2B5EF4-FFF2-40B4-BE49-F238E27FC236}">
                  <a16:creationId xmlns:a16="http://schemas.microsoft.com/office/drawing/2014/main" id="{78811F59-CE91-4293-BC45-69CA886A8A12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32" name="Group 14">
                <a:extLst>
                  <a:ext uri="{FF2B5EF4-FFF2-40B4-BE49-F238E27FC236}">
                    <a16:creationId xmlns:a16="http://schemas.microsoft.com/office/drawing/2014/main" id="{A3A0F262-33B4-409D-A7BB-8258775589D2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34" name="Isosceles Triangle 33">
                  <a:extLst>
                    <a:ext uri="{FF2B5EF4-FFF2-40B4-BE49-F238E27FC236}">
                      <a16:creationId xmlns:a16="http://schemas.microsoft.com/office/drawing/2014/main" id="{FF2A744F-5AA0-4B61-9093-06AF7A51D109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35" name="Isosceles Triangle 34">
                  <a:extLst>
                    <a:ext uri="{FF2B5EF4-FFF2-40B4-BE49-F238E27FC236}">
                      <a16:creationId xmlns:a16="http://schemas.microsoft.com/office/drawing/2014/main" id="{DF27940B-ABCE-485A-86A7-91E4753B8CF1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1F324018-990C-435B-B350-BEF8DC97180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FA2F0146-0194-4734-B009-4A6A3D4D603C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386EFEAC-1C4B-4F1E-8762-3E49211843A5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4" name="Oval 63">
                <a:extLst>
                  <a:ext uri="{FF2B5EF4-FFF2-40B4-BE49-F238E27FC236}">
                    <a16:creationId xmlns:a16="http://schemas.microsoft.com/office/drawing/2014/main" id="{495AE00C-0151-4301-8B41-BEFCDFAB982A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5" name="Oval 64">
                <a:extLst>
                  <a:ext uri="{FF2B5EF4-FFF2-40B4-BE49-F238E27FC236}">
                    <a16:creationId xmlns:a16="http://schemas.microsoft.com/office/drawing/2014/main" id="{22EA2E74-6985-4B02-97E7-14BE585B20C1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6" name="Oval 65">
                <a:extLst>
                  <a:ext uri="{FF2B5EF4-FFF2-40B4-BE49-F238E27FC236}">
                    <a16:creationId xmlns:a16="http://schemas.microsoft.com/office/drawing/2014/main" id="{C4653CCC-32C3-4C26-B03E-773D4EB1A02C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5" name="!!Pink">
            <a:extLst>
              <a:ext uri="{FF2B5EF4-FFF2-40B4-BE49-F238E27FC236}">
                <a16:creationId xmlns:a16="http://schemas.microsoft.com/office/drawing/2014/main" id="{CC414AA2-CE0A-4F9E-9922-A8074D479911}"/>
              </a:ext>
            </a:extLst>
          </p:cNvPr>
          <p:cNvGrpSpPr/>
          <p:nvPr/>
        </p:nvGrpSpPr>
        <p:grpSpPr>
          <a:xfrm>
            <a:off x="3421200" y="2110863"/>
            <a:ext cx="548640" cy="1097280"/>
            <a:chOff x="1897200" y="2110863"/>
            <a:chExt cx="548640" cy="1097280"/>
          </a:xfrm>
        </p:grpSpPr>
        <p:grpSp>
          <p:nvGrpSpPr>
            <p:cNvPr id="14" name="!!Pink">
              <a:extLst>
                <a:ext uri="{FF2B5EF4-FFF2-40B4-BE49-F238E27FC236}">
                  <a16:creationId xmlns:a16="http://schemas.microsoft.com/office/drawing/2014/main" id="{FFDD9339-1C62-4265-9C35-EAFEBA57B48A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40" name="Group 14">
                <a:extLst>
                  <a:ext uri="{FF2B5EF4-FFF2-40B4-BE49-F238E27FC236}">
                    <a16:creationId xmlns:a16="http://schemas.microsoft.com/office/drawing/2014/main" id="{2F6CE21A-83D0-4882-8C3D-577455963BFD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42" name="Isosceles Triangle 41">
                  <a:extLst>
                    <a:ext uri="{FF2B5EF4-FFF2-40B4-BE49-F238E27FC236}">
                      <a16:creationId xmlns:a16="http://schemas.microsoft.com/office/drawing/2014/main" id="{FB84ED0F-F9F0-41BD-A538-186A28E9A886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43" name="Isosceles Triangle 42">
                  <a:extLst>
                    <a:ext uri="{FF2B5EF4-FFF2-40B4-BE49-F238E27FC236}">
                      <a16:creationId xmlns:a16="http://schemas.microsoft.com/office/drawing/2014/main" id="{202FB2BB-976F-4EB8-A032-DBBB41D8FB3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41" name="Oval 40">
                <a:extLst>
                  <a:ext uri="{FF2B5EF4-FFF2-40B4-BE49-F238E27FC236}">
                    <a16:creationId xmlns:a16="http://schemas.microsoft.com/office/drawing/2014/main" id="{30397F2C-3EE1-4167-8F19-DCCAACC4DD8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67" name="Group 66">
              <a:extLst>
                <a:ext uri="{FF2B5EF4-FFF2-40B4-BE49-F238E27FC236}">
                  <a16:creationId xmlns:a16="http://schemas.microsoft.com/office/drawing/2014/main" id="{39C15D9E-730B-453B-BB23-E8E1C0199E9E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68" name="Rectangle: Rounded Corners 67">
                <a:extLst>
                  <a:ext uri="{FF2B5EF4-FFF2-40B4-BE49-F238E27FC236}">
                    <a16:creationId xmlns:a16="http://schemas.microsoft.com/office/drawing/2014/main" id="{8220D440-456E-4151-BBA6-42A9E26AAEDE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69" name="Oval 68">
                <a:extLst>
                  <a:ext uri="{FF2B5EF4-FFF2-40B4-BE49-F238E27FC236}">
                    <a16:creationId xmlns:a16="http://schemas.microsoft.com/office/drawing/2014/main" id="{814C0047-5C10-4B72-AE57-0529FF5188E5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0" name="Oval 69">
                <a:extLst>
                  <a:ext uri="{FF2B5EF4-FFF2-40B4-BE49-F238E27FC236}">
                    <a16:creationId xmlns:a16="http://schemas.microsoft.com/office/drawing/2014/main" id="{A03EA674-977E-43EB-AD76-653832C04D10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6" name="Oval 75">
                <a:extLst>
                  <a:ext uri="{FF2B5EF4-FFF2-40B4-BE49-F238E27FC236}">
                    <a16:creationId xmlns:a16="http://schemas.microsoft.com/office/drawing/2014/main" id="{2F1AB860-33F2-43BC-B107-890CF0B0314C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!!Navy">
            <a:extLst>
              <a:ext uri="{FF2B5EF4-FFF2-40B4-BE49-F238E27FC236}">
                <a16:creationId xmlns:a16="http://schemas.microsoft.com/office/drawing/2014/main" id="{D61047C7-B810-472A-8282-B6C8F5D83AE0}"/>
              </a:ext>
            </a:extLst>
          </p:cNvPr>
          <p:cNvGrpSpPr/>
          <p:nvPr/>
        </p:nvGrpSpPr>
        <p:grpSpPr>
          <a:xfrm>
            <a:off x="5967984" y="2487168"/>
            <a:ext cx="548640" cy="1107634"/>
            <a:chOff x="4445561" y="2476232"/>
            <a:chExt cx="548640" cy="1107634"/>
          </a:xfrm>
        </p:grpSpPr>
        <p:grpSp>
          <p:nvGrpSpPr>
            <p:cNvPr id="80" name="Group 94">
              <a:extLst>
                <a:ext uri="{FF2B5EF4-FFF2-40B4-BE49-F238E27FC236}">
                  <a16:creationId xmlns:a16="http://schemas.microsoft.com/office/drawing/2014/main" id="{B462454A-7734-49FF-A70F-A097600D3434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86" name="Group 14">
                <a:extLst>
                  <a:ext uri="{FF2B5EF4-FFF2-40B4-BE49-F238E27FC236}">
                    <a16:creationId xmlns:a16="http://schemas.microsoft.com/office/drawing/2014/main" id="{1A1060DF-622A-4576-84EE-570A2C4290D6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>
                  <a:extLst>
                    <a:ext uri="{FF2B5EF4-FFF2-40B4-BE49-F238E27FC236}">
                      <a16:creationId xmlns:a16="http://schemas.microsoft.com/office/drawing/2014/main" id="{ECBDC462-7E26-427C-B33D-23151D27BF1D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>
                  <a:extLst>
                    <a:ext uri="{FF2B5EF4-FFF2-40B4-BE49-F238E27FC236}">
                      <a16:creationId xmlns:a16="http://schemas.microsoft.com/office/drawing/2014/main" id="{2CA0C205-67C6-4BBE-A6E4-B95F5DF8E81D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>
                <a:extLst>
                  <a:ext uri="{FF2B5EF4-FFF2-40B4-BE49-F238E27FC236}">
                    <a16:creationId xmlns:a16="http://schemas.microsoft.com/office/drawing/2014/main" id="{AFAA7D20-33CF-4D92-A4C5-834F8F7E0A78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BA1FA3E9-83CA-466B-B74F-9B0F0E156690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82" name="Rectangle: Rounded Corners 81">
                <a:extLst>
                  <a:ext uri="{FF2B5EF4-FFF2-40B4-BE49-F238E27FC236}">
                    <a16:creationId xmlns:a16="http://schemas.microsoft.com/office/drawing/2014/main" id="{5C8C0FB7-43D9-42E4-A75D-C653D3641F03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3" name="Oval 82">
                <a:extLst>
                  <a:ext uri="{FF2B5EF4-FFF2-40B4-BE49-F238E27FC236}">
                    <a16:creationId xmlns:a16="http://schemas.microsoft.com/office/drawing/2014/main" id="{F73FB17A-415B-46DA-8D0E-4F880757834E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8EDAFFF6-1D66-4F09-B20A-6946EBB135C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5" name="Oval 84">
                <a:extLst>
                  <a:ext uri="{FF2B5EF4-FFF2-40B4-BE49-F238E27FC236}">
                    <a16:creationId xmlns:a16="http://schemas.microsoft.com/office/drawing/2014/main" id="{CCF8B4C0-73E6-4110-B256-EE2B1F912C87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14CEFEF9-48D2-6B11-15FF-BE337256FCFF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761738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0"/>
    </mc:Choice>
    <mc:Fallback xmlns="">
      <p:transition advClick="0" advTm="10"/>
    </mc:Fallback>
  </mc:AlternateContent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5" name="!!Group 80">
            <a:extLst>
              <a:ext uri="{FF2B5EF4-FFF2-40B4-BE49-F238E27FC236}">
                <a16:creationId xmlns:a16="http://schemas.microsoft.com/office/drawing/2014/main" id="{6E47C2E1-1AFC-4812-93CC-D40486572F41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136" name="Group 14">
              <a:extLst>
                <a:ext uri="{FF2B5EF4-FFF2-40B4-BE49-F238E27FC236}">
                  <a16:creationId xmlns:a16="http://schemas.microsoft.com/office/drawing/2014/main" id="{8932C7CE-A9AF-45CC-9D00-47DB8F865CC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9690C681-0E5A-4AC9-BD46-05093FFA78B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305B8DC4-A6C8-4B61-A436-100E505D42B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7" name="Oval 2">
              <a:extLst>
                <a:ext uri="{FF2B5EF4-FFF2-40B4-BE49-F238E27FC236}">
                  <a16:creationId xmlns:a16="http://schemas.microsoft.com/office/drawing/2014/main" id="{27C979EB-B270-4426-B125-398EDAF915C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7" name="!!Group 74">
            <a:extLst>
              <a:ext uri="{FF2B5EF4-FFF2-40B4-BE49-F238E27FC236}">
                <a16:creationId xmlns:a16="http://schemas.microsoft.com/office/drawing/2014/main" id="{E550B609-3A39-4CE9-860B-C60E925EA447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32" name="Group 14">
              <a:extLst>
                <a:ext uri="{FF2B5EF4-FFF2-40B4-BE49-F238E27FC236}">
                  <a16:creationId xmlns:a16="http://schemas.microsoft.com/office/drawing/2014/main" id="{2AFAEAF2-98C1-464F-9B51-E85E22C73617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id="{979BDBD8-9280-42EE-99B6-4955DBCADD03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063B4080-BCDC-4195-8521-9B8D3A56DFF1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3AEA2F94-8DFC-4195-987D-DEC3E5940EC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8" name="!!Group 84">
            <a:extLst>
              <a:ext uri="{FF2B5EF4-FFF2-40B4-BE49-F238E27FC236}">
                <a16:creationId xmlns:a16="http://schemas.microsoft.com/office/drawing/2014/main" id="{6CE9DFDF-4059-4C60-A40E-8718E33321A6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1597EBAE-9379-498B-A2D4-A51774DE3537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B8C954A0-F0D0-4F12-9835-DF0867388A1C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CE152F65-E0C4-494C-9ACC-7BCD0913409A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99642B70-3CDB-4DC9-B4CE-4ED887292ED6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3" name="!!Group 79">
            <a:extLst>
              <a:ext uri="{FF2B5EF4-FFF2-40B4-BE49-F238E27FC236}">
                <a16:creationId xmlns:a16="http://schemas.microsoft.com/office/drawing/2014/main" id="{F2FFF4DD-F642-4CD9-B701-517A3FCB2043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84" name="Group 14">
              <a:extLst>
                <a:ext uri="{FF2B5EF4-FFF2-40B4-BE49-F238E27FC236}">
                  <a16:creationId xmlns:a16="http://schemas.microsoft.com/office/drawing/2014/main" id="{7B15D674-7B3E-4E1B-A1A9-A6F52D0FB36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112D6B81-0C5B-4411-BB80-010BEA55C077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755CACAB-9349-43B3-A3F9-51879335F063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EB57BDF7-5341-43BE-A010-81B230E2ED2C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9" name="!!Blue">
            <a:extLst>
              <a:ext uri="{FF2B5EF4-FFF2-40B4-BE49-F238E27FC236}">
                <a16:creationId xmlns:a16="http://schemas.microsoft.com/office/drawing/2014/main" id="{15A24594-59CA-4994-8020-9DDB30263014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18" name="Group 69">
              <a:extLst>
                <a:ext uri="{FF2B5EF4-FFF2-40B4-BE49-F238E27FC236}">
                  <a16:creationId xmlns:a16="http://schemas.microsoft.com/office/drawing/2014/main" id="{551002F4-5617-4DA4-8C2E-7908894AE8B7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24" name="Group 14">
                <a:extLst>
                  <a:ext uri="{FF2B5EF4-FFF2-40B4-BE49-F238E27FC236}">
                    <a16:creationId xmlns:a16="http://schemas.microsoft.com/office/drawing/2014/main" id="{A3326451-A718-4AE4-A526-2607C4A3C045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26" name="Isosceles Triangle 125">
                  <a:extLst>
                    <a:ext uri="{FF2B5EF4-FFF2-40B4-BE49-F238E27FC236}">
                      <a16:creationId xmlns:a16="http://schemas.microsoft.com/office/drawing/2014/main" id="{DBFB3CDA-1C54-4458-A33B-DB0FC6C5278E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FC31EA47-F558-4C41-915F-1C1E91A74F86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37BFFADE-E839-476D-988C-D8722A8F887A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F8CDD81E-919F-4516-AAFB-13486CEA49CD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CD41DB9D-2363-47ED-B121-69CC28E9E2D4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A42DD995-9D41-4A9C-A66A-CA1BF3B1D742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2BF2E63C-FE67-476C-8CFE-AD86B58E0798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6830A311-ED97-41F7-A055-870C99482945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2" name="!!Navy">
            <a:extLst>
              <a:ext uri="{FF2B5EF4-FFF2-40B4-BE49-F238E27FC236}">
                <a16:creationId xmlns:a16="http://schemas.microsoft.com/office/drawing/2014/main" id="{A55AD985-0C48-4DD5-B1D0-E9B412C9D616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88" name="Group 94">
              <a:extLst>
                <a:ext uri="{FF2B5EF4-FFF2-40B4-BE49-F238E27FC236}">
                  <a16:creationId xmlns:a16="http://schemas.microsoft.com/office/drawing/2014/main" id="{86431761-DF65-4A0B-A3B1-5F13566BCFE7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94" name="Group 14">
                <a:extLst>
                  <a:ext uri="{FF2B5EF4-FFF2-40B4-BE49-F238E27FC236}">
                    <a16:creationId xmlns:a16="http://schemas.microsoft.com/office/drawing/2014/main" id="{E1693661-EDB7-434D-BF39-7F9863450BB2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6" name="Isosceles Triangle 95">
                  <a:extLst>
                    <a:ext uri="{FF2B5EF4-FFF2-40B4-BE49-F238E27FC236}">
                      <a16:creationId xmlns:a16="http://schemas.microsoft.com/office/drawing/2014/main" id="{ADA4D327-425A-49DE-858F-768F835F002C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3EF9D2E4-F2EA-4B7F-AA67-8C3DA970877A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3E925132-D0DA-4046-A471-5317C1FAD4CD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B5F423F3-BEE1-41E1-B504-8716B2204B2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BA77744B-DCDE-4A47-9F5B-399AB844EBE9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57892789-AD22-4479-88ED-680F3800F71A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FC2E42CB-FE69-4EAB-8304-3260613B66D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3BD92516-225E-400D-AC60-8374634DFBC0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" name="!!Purple">
            <a:extLst>
              <a:ext uri="{FF2B5EF4-FFF2-40B4-BE49-F238E27FC236}">
                <a16:creationId xmlns:a16="http://schemas.microsoft.com/office/drawing/2014/main" id="{05AFBBE6-1834-4E05-824F-A6C04CCBA0C8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98" name="!!Purple">
              <a:extLst>
                <a:ext uri="{FF2B5EF4-FFF2-40B4-BE49-F238E27FC236}">
                  <a16:creationId xmlns:a16="http://schemas.microsoft.com/office/drawing/2014/main" id="{9912F11B-1E8B-4A7E-9E36-6D9471E457D0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04" name="Group 14">
                <a:extLst>
                  <a:ext uri="{FF2B5EF4-FFF2-40B4-BE49-F238E27FC236}">
                    <a16:creationId xmlns:a16="http://schemas.microsoft.com/office/drawing/2014/main" id="{D024B532-EA29-497E-AAE9-9C1D0012A01F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A1508FA4-7830-4AC9-97E0-1939BD8E0D3C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A611B2A1-22E4-4CC6-BCF8-6F9A380C0235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5C7F78F5-8DED-4EAB-9AA5-0D143EFC30CF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9FC9CF1C-F8D1-424D-9F0C-374183995EA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D9600A83-DFA2-4F9F-B64E-6D1CDECABEA8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F5A19B1A-B119-4690-9778-2C56CC3CF2A5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B168D32D-7417-4874-A90A-15524E90BA1B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B4CFD4A6-27F9-4DF2-9164-9C12BE3421BD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0" name="!!Pink">
            <a:extLst>
              <a:ext uri="{FF2B5EF4-FFF2-40B4-BE49-F238E27FC236}">
                <a16:creationId xmlns:a16="http://schemas.microsoft.com/office/drawing/2014/main" id="{6FC8B5AD-676C-496D-B199-5F976BB26390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108" name="Group 99">
              <a:extLst>
                <a:ext uri="{FF2B5EF4-FFF2-40B4-BE49-F238E27FC236}">
                  <a16:creationId xmlns:a16="http://schemas.microsoft.com/office/drawing/2014/main" id="{67F09C59-9D0F-4C2A-923E-DB9121839055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114" name="Group 14">
                <a:extLst>
                  <a:ext uri="{FF2B5EF4-FFF2-40B4-BE49-F238E27FC236}">
                    <a16:creationId xmlns:a16="http://schemas.microsoft.com/office/drawing/2014/main" id="{1E9FFA90-15E0-4769-BDFB-65A5FB501A88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7D00FA60-B0D6-408D-B4C4-56654240FC3A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Isosceles Triangle 116">
                  <a:extLst>
                    <a:ext uri="{FF2B5EF4-FFF2-40B4-BE49-F238E27FC236}">
                      <a16:creationId xmlns:a16="http://schemas.microsoft.com/office/drawing/2014/main" id="{69BAF5F5-8C24-4920-9BA0-E8E36896C284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D792D1BA-13CA-4AB3-8ECA-0DA1F83539A0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37FD773C-0FB6-441F-B7CE-4FBBC14AFF6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50A8D443-79ED-4485-9D95-EE6ECF3A47A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3F9D0FA1-7F62-4725-825C-5C0EC30E1AB3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77DA7950-2FA6-4EC0-81F9-35A74182FD6F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925FCB65-D088-4DF5-A1F0-1C795BA8B620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E1782732-FAAC-7045-8542-6DF91D5A2F77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396671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!!Factory">
            <a:extLst>
              <a:ext uri="{FF2B5EF4-FFF2-40B4-BE49-F238E27FC236}">
                <a16:creationId xmlns:a16="http://schemas.microsoft.com/office/drawing/2014/main" id="{5362E085-BBEE-4F41-9D87-145E59ED9B62}"/>
              </a:ext>
            </a:extLst>
          </p:cNvPr>
          <p:cNvGrpSpPr/>
          <p:nvPr/>
        </p:nvGrpSpPr>
        <p:grpSpPr>
          <a:xfrm>
            <a:off x="4876800" y="3145536"/>
            <a:ext cx="2438400" cy="2764936"/>
            <a:chOff x="3352800" y="3145536"/>
            <a:chExt cx="2438400" cy="2764936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DD0324D4-25C5-47B9-B531-6D2D1648356E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grp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DCAE5058-EAAB-41EE-A505-28A5E4A13268}"/>
                </a:ext>
              </a:extLst>
            </p:cNvPr>
            <p:cNvSpPr/>
            <p:nvPr/>
          </p:nvSpPr>
          <p:spPr>
            <a:xfrm>
              <a:off x="4326835" y="3145536"/>
              <a:ext cx="490331" cy="781879"/>
            </a:xfrm>
            <a:prstGeom prst="rect">
              <a:avLst/>
            </a:prstGeom>
            <a:grpFill/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5" name="!!Group 80">
            <a:extLst>
              <a:ext uri="{FF2B5EF4-FFF2-40B4-BE49-F238E27FC236}">
                <a16:creationId xmlns:a16="http://schemas.microsoft.com/office/drawing/2014/main" id="{23C761FF-D9B1-4447-8E59-6240985ACD3A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136" name="Group 14">
              <a:extLst>
                <a:ext uri="{FF2B5EF4-FFF2-40B4-BE49-F238E27FC236}">
                  <a16:creationId xmlns:a16="http://schemas.microsoft.com/office/drawing/2014/main" id="{782FE5D7-5514-4AD5-A17D-633930D74FA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8" name="Isosceles Triangle 137">
                <a:extLst>
                  <a:ext uri="{FF2B5EF4-FFF2-40B4-BE49-F238E27FC236}">
                    <a16:creationId xmlns:a16="http://schemas.microsoft.com/office/drawing/2014/main" id="{E9E4AF3A-6C5B-44A4-A080-ADD73C847BF1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47FBC003-C6C3-4D93-B031-CCC6C4D72C2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7" name="Oval 2">
              <a:extLst>
                <a:ext uri="{FF2B5EF4-FFF2-40B4-BE49-F238E27FC236}">
                  <a16:creationId xmlns:a16="http://schemas.microsoft.com/office/drawing/2014/main" id="{F7D381CD-A449-41E8-B62E-CBB259AA5D95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7" name="!!Group 74">
            <a:extLst>
              <a:ext uri="{FF2B5EF4-FFF2-40B4-BE49-F238E27FC236}">
                <a16:creationId xmlns:a16="http://schemas.microsoft.com/office/drawing/2014/main" id="{496374F7-1035-4B58-867D-B5D436D849DC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32" name="Group 14">
              <a:extLst>
                <a:ext uri="{FF2B5EF4-FFF2-40B4-BE49-F238E27FC236}">
                  <a16:creationId xmlns:a16="http://schemas.microsoft.com/office/drawing/2014/main" id="{6C99D4B1-AA5C-47E4-BDE7-0B9841481DF9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4" name="Isosceles Triangle 133">
                <a:extLst>
                  <a:ext uri="{FF2B5EF4-FFF2-40B4-BE49-F238E27FC236}">
                    <a16:creationId xmlns:a16="http://schemas.microsoft.com/office/drawing/2014/main" id="{CA973E1C-F301-4F8B-B149-DFC90DDA6B8F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76E0C59A-36E1-4A04-89AE-A4FB3089326E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3" name="Oval 132">
              <a:extLst>
                <a:ext uri="{FF2B5EF4-FFF2-40B4-BE49-F238E27FC236}">
                  <a16:creationId xmlns:a16="http://schemas.microsoft.com/office/drawing/2014/main" id="{E988D6F5-26BB-4E72-B71B-5335018551FC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8" name="!!Group 84">
            <a:extLst>
              <a:ext uri="{FF2B5EF4-FFF2-40B4-BE49-F238E27FC236}">
                <a16:creationId xmlns:a16="http://schemas.microsoft.com/office/drawing/2014/main" id="{F3659738-11B8-422F-97C8-2C8E56174F8D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28" name="Group 127">
              <a:extLst>
                <a:ext uri="{FF2B5EF4-FFF2-40B4-BE49-F238E27FC236}">
                  <a16:creationId xmlns:a16="http://schemas.microsoft.com/office/drawing/2014/main" id="{B978B162-9C6B-46B5-BE2F-162CEC3D3555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0" name="Isosceles Triangle 129">
                <a:extLst>
                  <a:ext uri="{FF2B5EF4-FFF2-40B4-BE49-F238E27FC236}">
                    <a16:creationId xmlns:a16="http://schemas.microsoft.com/office/drawing/2014/main" id="{280E9799-4E42-44A0-9982-2ECD2802B21C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BCF5D6FF-5E44-4E70-A8E9-B6C052679F03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29" name="Oval 128">
              <a:extLst>
                <a:ext uri="{FF2B5EF4-FFF2-40B4-BE49-F238E27FC236}">
                  <a16:creationId xmlns:a16="http://schemas.microsoft.com/office/drawing/2014/main" id="{F6893B97-91FA-4087-8603-F6A0A8884F83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3" name="!!Group 79">
            <a:extLst>
              <a:ext uri="{FF2B5EF4-FFF2-40B4-BE49-F238E27FC236}">
                <a16:creationId xmlns:a16="http://schemas.microsoft.com/office/drawing/2014/main" id="{9741AE82-84B5-4504-80D1-3C82A2239B8D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84" name="Group 14">
              <a:extLst>
                <a:ext uri="{FF2B5EF4-FFF2-40B4-BE49-F238E27FC236}">
                  <a16:creationId xmlns:a16="http://schemas.microsoft.com/office/drawing/2014/main" id="{31A0B04A-0F45-46BB-9EF8-87A74152E02C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86" name="Isosceles Triangle 85">
                <a:extLst>
                  <a:ext uri="{FF2B5EF4-FFF2-40B4-BE49-F238E27FC236}">
                    <a16:creationId xmlns:a16="http://schemas.microsoft.com/office/drawing/2014/main" id="{ECA624CF-CBF5-4BC0-9730-E74780E0F1F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7" name="Isosceles Triangle 86">
                <a:extLst>
                  <a:ext uri="{FF2B5EF4-FFF2-40B4-BE49-F238E27FC236}">
                    <a16:creationId xmlns:a16="http://schemas.microsoft.com/office/drawing/2014/main" id="{E42026BE-B699-41CA-97F7-E238D51872B2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5" name="Oval 84">
              <a:extLst>
                <a:ext uri="{FF2B5EF4-FFF2-40B4-BE49-F238E27FC236}">
                  <a16:creationId xmlns:a16="http://schemas.microsoft.com/office/drawing/2014/main" id="{47C17BD9-488F-4C02-9750-AC177E73CC39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2" name="!!Navy">
            <a:extLst>
              <a:ext uri="{FF2B5EF4-FFF2-40B4-BE49-F238E27FC236}">
                <a16:creationId xmlns:a16="http://schemas.microsoft.com/office/drawing/2014/main" id="{71E63A91-273E-4E5F-A431-8890B4DBFA77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88" name="Group 94">
              <a:extLst>
                <a:ext uri="{FF2B5EF4-FFF2-40B4-BE49-F238E27FC236}">
                  <a16:creationId xmlns:a16="http://schemas.microsoft.com/office/drawing/2014/main" id="{874E950C-16B4-4C7A-A82F-89A963C1FB58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94" name="Group 14">
                <a:extLst>
                  <a:ext uri="{FF2B5EF4-FFF2-40B4-BE49-F238E27FC236}">
                    <a16:creationId xmlns:a16="http://schemas.microsoft.com/office/drawing/2014/main" id="{E3223969-73BC-40EC-A7B5-4A0DBF46024A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6" name="Isosceles Triangle 95">
                  <a:extLst>
                    <a:ext uri="{FF2B5EF4-FFF2-40B4-BE49-F238E27FC236}">
                      <a16:creationId xmlns:a16="http://schemas.microsoft.com/office/drawing/2014/main" id="{5A8F67A4-4D9C-4FCF-9D14-4F111C01C7B5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57C01460-E2AE-437B-890D-CDF6A9D3C62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5" name="Oval 94">
                <a:extLst>
                  <a:ext uri="{FF2B5EF4-FFF2-40B4-BE49-F238E27FC236}">
                    <a16:creationId xmlns:a16="http://schemas.microsoft.com/office/drawing/2014/main" id="{9753DBF2-73BF-40EB-90D7-E63F8FB2634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89" name="Group 88">
              <a:extLst>
                <a:ext uri="{FF2B5EF4-FFF2-40B4-BE49-F238E27FC236}">
                  <a16:creationId xmlns:a16="http://schemas.microsoft.com/office/drawing/2014/main" id="{C2341C6E-F013-4A13-93FB-3A756996B16F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90" name="Rectangle: Rounded Corners 89">
                <a:extLst>
                  <a:ext uri="{FF2B5EF4-FFF2-40B4-BE49-F238E27FC236}">
                    <a16:creationId xmlns:a16="http://schemas.microsoft.com/office/drawing/2014/main" id="{2EB4DC63-F9D7-4ED2-A183-80093FD942D7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1" name="Oval 90">
                <a:extLst>
                  <a:ext uri="{FF2B5EF4-FFF2-40B4-BE49-F238E27FC236}">
                    <a16:creationId xmlns:a16="http://schemas.microsoft.com/office/drawing/2014/main" id="{41C15B7F-F24B-4DBA-AD85-639E3A3A6C18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7808EB15-EF9C-4CF2-832A-9CB9B6D3F42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F2FA97C8-2862-4524-8D49-D95B3F1FA2A2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79" name="!!Blue">
            <a:extLst>
              <a:ext uri="{FF2B5EF4-FFF2-40B4-BE49-F238E27FC236}">
                <a16:creationId xmlns:a16="http://schemas.microsoft.com/office/drawing/2014/main" id="{5A803154-31FA-4E88-B3E4-5049DA1D3977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18" name="Group 69">
              <a:extLst>
                <a:ext uri="{FF2B5EF4-FFF2-40B4-BE49-F238E27FC236}">
                  <a16:creationId xmlns:a16="http://schemas.microsoft.com/office/drawing/2014/main" id="{E06C016D-E3AA-4182-B73C-D35488A73A9D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24" name="Group 14">
                <a:extLst>
                  <a:ext uri="{FF2B5EF4-FFF2-40B4-BE49-F238E27FC236}">
                    <a16:creationId xmlns:a16="http://schemas.microsoft.com/office/drawing/2014/main" id="{7FF9DB62-C5C8-474D-A605-4A8C2CD79DDC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26" name="Isosceles Triangle 125">
                  <a:extLst>
                    <a:ext uri="{FF2B5EF4-FFF2-40B4-BE49-F238E27FC236}">
                      <a16:creationId xmlns:a16="http://schemas.microsoft.com/office/drawing/2014/main" id="{D8ADB4C9-7BC7-4797-ACE8-0C75BF575AD6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F10914A2-7AD7-4897-9097-020D49C61625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5" name="Oval 124">
                <a:extLst>
                  <a:ext uri="{FF2B5EF4-FFF2-40B4-BE49-F238E27FC236}">
                    <a16:creationId xmlns:a16="http://schemas.microsoft.com/office/drawing/2014/main" id="{863290FE-7A7A-47DD-B583-2B70F312DB99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19" name="Group 118">
              <a:extLst>
                <a:ext uri="{FF2B5EF4-FFF2-40B4-BE49-F238E27FC236}">
                  <a16:creationId xmlns:a16="http://schemas.microsoft.com/office/drawing/2014/main" id="{61E88403-EC76-4186-8CA1-6AA5BC7FBE3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20" name="Rectangle: Rounded Corners 119">
                <a:extLst>
                  <a:ext uri="{FF2B5EF4-FFF2-40B4-BE49-F238E27FC236}">
                    <a16:creationId xmlns:a16="http://schemas.microsoft.com/office/drawing/2014/main" id="{5EC15685-904F-4927-9C7F-3E5794CC1729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1" name="Oval 120">
                <a:extLst>
                  <a:ext uri="{FF2B5EF4-FFF2-40B4-BE49-F238E27FC236}">
                    <a16:creationId xmlns:a16="http://schemas.microsoft.com/office/drawing/2014/main" id="{9D3E8D90-4B60-4E50-98FE-496836188BB1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7A02F37F-135C-4C02-B715-03FF4AA2B992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3C383098-8606-4AAC-8322-8942F4EEE71F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" name="!!Purple">
            <a:extLst>
              <a:ext uri="{FF2B5EF4-FFF2-40B4-BE49-F238E27FC236}">
                <a16:creationId xmlns:a16="http://schemas.microsoft.com/office/drawing/2014/main" id="{2797B5D4-73F8-48B0-B461-A4AD29F5E61A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98" name="!!Purple">
              <a:extLst>
                <a:ext uri="{FF2B5EF4-FFF2-40B4-BE49-F238E27FC236}">
                  <a16:creationId xmlns:a16="http://schemas.microsoft.com/office/drawing/2014/main" id="{D1F43D1C-CECD-4065-9BD2-10C4FDC74A80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04" name="Group 14">
                <a:extLst>
                  <a:ext uri="{FF2B5EF4-FFF2-40B4-BE49-F238E27FC236}">
                    <a16:creationId xmlns:a16="http://schemas.microsoft.com/office/drawing/2014/main" id="{F26252B1-0B27-466D-A879-8407CF8D2A0F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06" name="Isosceles Triangle 105">
                  <a:extLst>
                    <a:ext uri="{FF2B5EF4-FFF2-40B4-BE49-F238E27FC236}">
                      <a16:creationId xmlns:a16="http://schemas.microsoft.com/office/drawing/2014/main" id="{6E3D088F-0F84-4073-A636-56885A0647B1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DA269F88-6BFB-4078-8DD3-DF1A8A3F2EFB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5" name="Oval 104">
                <a:extLst>
                  <a:ext uri="{FF2B5EF4-FFF2-40B4-BE49-F238E27FC236}">
                    <a16:creationId xmlns:a16="http://schemas.microsoft.com/office/drawing/2014/main" id="{60B9EBB2-1AE1-47CE-9958-20A833D143D7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99" name="Group 98">
              <a:extLst>
                <a:ext uri="{FF2B5EF4-FFF2-40B4-BE49-F238E27FC236}">
                  <a16:creationId xmlns:a16="http://schemas.microsoft.com/office/drawing/2014/main" id="{6F78B36B-BC76-460E-9F92-686DC238039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00" name="Rectangle: Rounded Corners 99">
                <a:extLst>
                  <a:ext uri="{FF2B5EF4-FFF2-40B4-BE49-F238E27FC236}">
                    <a16:creationId xmlns:a16="http://schemas.microsoft.com/office/drawing/2014/main" id="{A9C7ED7A-BCBA-43F0-93F6-6A87B70DACBC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1" name="Oval 100">
                <a:extLst>
                  <a:ext uri="{FF2B5EF4-FFF2-40B4-BE49-F238E27FC236}">
                    <a16:creationId xmlns:a16="http://schemas.microsoft.com/office/drawing/2014/main" id="{BA9200D8-58A0-418A-AAA6-0317371A133D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4B006B83-7B63-4198-8946-1D8702A9363C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6533B13D-04E1-4559-9413-418A11871334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0" name="!!Pink">
            <a:extLst>
              <a:ext uri="{FF2B5EF4-FFF2-40B4-BE49-F238E27FC236}">
                <a16:creationId xmlns:a16="http://schemas.microsoft.com/office/drawing/2014/main" id="{C9FCABA9-ACF4-4470-8BC3-9C1F86336C62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108" name="Group 99">
              <a:extLst>
                <a:ext uri="{FF2B5EF4-FFF2-40B4-BE49-F238E27FC236}">
                  <a16:creationId xmlns:a16="http://schemas.microsoft.com/office/drawing/2014/main" id="{91BCB7D3-0EA2-4BE2-8423-4EB9BA72875D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114" name="Group 14">
                <a:extLst>
                  <a:ext uri="{FF2B5EF4-FFF2-40B4-BE49-F238E27FC236}">
                    <a16:creationId xmlns:a16="http://schemas.microsoft.com/office/drawing/2014/main" id="{3B24A855-049B-4F19-AF45-759B84DAA8F9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16" name="Isosceles Triangle 115">
                  <a:extLst>
                    <a:ext uri="{FF2B5EF4-FFF2-40B4-BE49-F238E27FC236}">
                      <a16:creationId xmlns:a16="http://schemas.microsoft.com/office/drawing/2014/main" id="{CC6723C9-3249-4E68-A02A-CB70065FB9E6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7" name="Isosceles Triangle 116">
                  <a:extLst>
                    <a:ext uri="{FF2B5EF4-FFF2-40B4-BE49-F238E27FC236}">
                      <a16:creationId xmlns:a16="http://schemas.microsoft.com/office/drawing/2014/main" id="{58E067EA-B5B9-4E09-BB3D-6069AC91F0A4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5" name="Oval 114">
                <a:extLst>
                  <a:ext uri="{FF2B5EF4-FFF2-40B4-BE49-F238E27FC236}">
                    <a16:creationId xmlns:a16="http://schemas.microsoft.com/office/drawing/2014/main" id="{E19FF520-74B6-42E6-AC0D-68836F85CB27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9" name="Group 108">
              <a:extLst>
                <a:ext uri="{FF2B5EF4-FFF2-40B4-BE49-F238E27FC236}">
                  <a16:creationId xmlns:a16="http://schemas.microsoft.com/office/drawing/2014/main" id="{D97CCA8D-CD26-4757-A109-61E61F659E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110" name="Rectangle: Rounded Corners 109">
                <a:extLst>
                  <a:ext uri="{FF2B5EF4-FFF2-40B4-BE49-F238E27FC236}">
                    <a16:creationId xmlns:a16="http://schemas.microsoft.com/office/drawing/2014/main" id="{7850AAB5-0FCB-440C-9F34-FC2F228811D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1" name="Oval 110">
                <a:extLst>
                  <a:ext uri="{FF2B5EF4-FFF2-40B4-BE49-F238E27FC236}">
                    <a16:creationId xmlns:a16="http://schemas.microsoft.com/office/drawing/2014/main" id="{56623C79-002D-440B-89D1-08F4044A1776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EDBF21B9-4158-40DF-98A0-E48EE40CACDA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812BD19D-8B76-4204-ACF4-113FE20DDAF9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A53886C8-E009-DAC5-C690-520C90C3E070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581216554"/>
      </p:ext>
    </p:extLst>
  </p:cSld>
  <p:clrMapOvr>
    <a:masterClrMapping/>
  </p:clrMapOvr>
  <p:transition spd="slow" advClick="0" advTm="10">
    <p:fade/>
  </p:transition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4" name="!!Factory">
            <a:extLst>
              <a:ext uri="{FF2B5EF4-FFF2-40B4-BE49-F238E27FC236}">
                <a16:creationId xmlns:a16="http://schemas.microsoft.com/office/drawing/2014/main" id="{9BBA9851-ECEF-4E79-894D-45A6454AD83A}"/>
              </a:ext>
            </a:extLst>
          </p:cNvPr>
          <p:cNvGrpSpPr/>
          <p:nvPr/>
        </p:nvGrpSpPr>
        <p:grpSpPr>
          <a:xfrm>
            <a:off x="4876800" y="3145536"/>
            <a:ext cx="2438400" cy="2764936"/>
            <a:chOff x="3352800" y="3145536"/>
            <a:chExt cx="2438400" cy="2764936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41F892D5-C875-42DE-A78D-68F5A48D852D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01B96534-9EBD-4A1C-9167-061DDCF5B054}"/>
                </a:ext>
              </a:extLst>
            </p:cNvPr>
            <p:cNvSpPr/>
            <p:nvPr/>
          </p:nvSpPr>
          <p:spPr>
            <a:xfrm>
              <a:off x="4326835" y="3145536"/>
              <a:ext cx="490331" cy="781879"/>
            </a:xfrm>
            <a:prstGeom prst="rect">
              <a:avLst/>
            </a:prstGeom>
            <a:grpFill/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2" name="!!Group 80">
            <a:extLst>
              <a:ext uri="{FF2B5EF4-FFF2-40B4-BE49-F238E27FC236}">
                <a16:creationId xmlns:a16="http://schemas.microsoft.com/office/drawing/2014/main" id="{A763CAE6-F769-45B6-86BC-25B3A1EB3125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200" name="Group 14">
              <a:extLst>
                <a:ext uri="{FF2B5EF4-FFF2-40B4-BE49-F238E27FC236}">
                  <a16:creationId xmlns:a16="http://schemas.microsoft.com/office/drawing/2014/main" id="{EBF3F39E-53C7-4E32-9C16-AE352891BE0F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02" name="Isosceles Triangle 201">
                <a:extLst>
                  <a:ext uri="{FF2B5EF4-FFF2-40B4-BE49-F238E27FC236}">
                    <a16:creationId xmlns:a16="http://schemas.microsoft.com/office/drawing/2014/main" id="{CECB3E50-B970-495A-BFD5-DB93C5439099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03" name="Isosceles Triangle 202">
                <a:extLst>
                  <a:ext uri="{FF2B5EF4-FFF2-40B4-BE49-F238E27FC236}">
                    <a16:creationId xmlns:a16="http://schemas.microsoft.com/office/drawing/2014/main" id="{0ACCA20E-4597-44F9-8D3E-97AF95DF7A9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01" name="Oval 2">
              <a:extLst>
                <a:ext uri="{FF2B5EF4-FFF2-40B4-BE49-F238E27FC236}">
                  <a16:creationId xmlns:a16="http://schemas.microsoft.com/office/drawing/2014/main" id="{7A30FE07-CEA6-4040-BFCC-F7102E977453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3" name="!!Group 74">
            <a:extLst>
              <a:ext uri="{FF2B5EF4-FFF2-40B4-BE49-F238E27FC236}">
                <a16:creationId xmlns:a16="http://schemas.microsoft.com/office/drawing/2014/main" id="{F97A894F-4FA0-49ED-AD1C-2C8B2DB31130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96" name="Group 14">
              <a:extLst>
                <a:ext uri="{FF2B5EF4-FFF2-40B4-BE49-F238E27FC236}">
                  <a16:creationId xmlns:a16="http://schemas.microsoft.com/office/drawing/2014/main" id="{BF96F663-B1FB-480E-B85D-375B6E77143E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98" name="Isosceles Triangle 197">
                <a:extLst>
                  <a:ext uri="{FF2B5EF4-FFF2-40B4-BE49-F238E27FC236}">
                    <a16:creationId xmlns:a16="http://schemas.microsoft.com/office/drawing/2014/main" id="{65855D5F-B8E1-4DF2-9220-20A02ABDEBA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99" name="Isosceles Triangle 198">
                <a:extLst>
                  <a:ext uri="{FF2B5EF4-FFF2-40B4-BE49-F238E27FC236}">
                    <a16:creationId xmlns:a16="http://schemas.microsoft.com/office/drawing/2014/main" id="{56884C2F-CC0C-4E0A-AE75-6C9F473AD352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97" name="Oval 196">
              <a:extLst>
                <a:ext uri="{FF2B5EF4-FFF2-40B4-BE49-F238E27FC236}">
                  <a16:creationId xmlns:a16="http://schemas.microsoft.com/office/drawing/2014/main" id="{C3995A3E-EAAB-425D-8070-37E36FA27F0C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6" name="!!Group 84">
            <a:extLst>
              <a:ext uri="{FF2B5EF4-FFF2-40B4-BE49-F238E27FC236}">
                <a16:creationId xmlns:a16="http://schemas.microsoft.com/office/drawing/2014/main" id="{4CA5601D-C10D-4048-9E47-392984D4A237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92" name="Group 191">
              <a:extLst>
                <a:ext uri="{FF2B5EF4-FFF2-40B4-BE49-F238E27FC236}">
                  <a16:creationId xmlns:a16="http://schemas.microsoft.com/office/drawing/2014/main" id="{604195FF-2A23-4FA0-91BE-D9F74E1EB38B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94" name="Isosceles Triangle 193">
                <a:extLst>
                  <a:ext uri="{FF2B5EF4-FFF2-40B4-BE49-F238E27FC236}">
                    <a16:creationId xmlns:a16="http://schemas.microsoft.com/office/drawing/2014/main" id="{9AF5513D-A626-4DA1-97FF-0F63C7ACC0F2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95" name="Isosceles Triangle 194">
                <a:extLst>
                  <a:ext uri="{FF2B5EF4-FFF2-40B4-BE49-F238E27FC236}">
                    <a16:creationId xmlns:a16="http://schemas.microsoft.com/office/drawing/2014/main" id="{21BF55B9-672E-4214-8F4F-24E04D46AB70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93" name="Oval 192">
              <a:extLst>
                <a:ext uri="{FF2B5EF4-FFF2-40B4-BE49-F238E27FC236}">
                  <a16:creationId xmlns:a16="http://schemas.microsoft.com/office/drawing/2014/main" id="{B290A67A-1AF6-4DD9-860D-510C17F8049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7" name="!!Group 79">
            <a:extLst>
              <a:ext uri="{FF2B5EF4-FFF2-40B4-BE49-F238E27FC236}">
                <a16:creationId xmlns:a16="http://schemas.microsoft.com/office/drawing/2014/main" id="{93E72670-4231-494A-96A3-0302849BD449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148" name="Group 14">
              <a:extLst>
                <a:ext uri="{FF2B5EF4-FFF2-40B4-BE49-F238E27FC236}">
                  <a16:creationId xmlns:a16="http://schemas.microsoft.com/office/drawing/2014/main" id="{FCF234E5-EDBB-4730-A505-16231B4AB701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50" name="Isosceles Triangle 149">
                <a:extLst>
                  <a:ext uri="{FF2B5EF4-FFF2-40B4-BE49-F238E27FC236}">
                    <a16:creationId xmlns:a16="http://schemas.microsoft.com/office/drawing/2014/main" id="{040DCF7A-8438-41AC-B28D-A05612B0A041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51" name="Isosceles Triangle 150">
                <a:extLst>
                  <a:ext uri="{FF2B5EF4-FFF2-40B4-BE49-F238E27FC236}">
                    <a16:creationId xmlns:a16="http://schemas.microsoft.com/office/drawing/2014/main" id="{3B370988-AAE5-43DA-BD58-F3D53184E41B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9" name="Oval 148">
              <a:extLst>
                <a:ext uri="{FF2B5EF4-FFF2-40B4-BE49-F238E27FC236}">
                  <a16:creationId xmlns:a16="http://schemas.microsoft.com/office/drawing/2014/main" id="{FA8FB962-3CEE-4E6E-B2AF-9C438F74D957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43" name="!!Blue">
            <a:extLst>
              <a:ext uri="{FF2B5EF4-FFF2-40B4-BE49-F238E27FC236}">
                <a16:creationId xmlns:a16="http://schemas.microsoft.com/office/drawing/2014/main" id="{35EA4244-B6AC-4C6C-95CF-B2B7C8CCDD74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82" name="Group 69">
              <a:extLst>
                <a:ext uri="{FF2B5EF4-FFF2-40B4-BE49-F238E27FC236}">
                  <a16:creationId xmlns:a16="http://schemas.microsoft.com/office/drawing/2014/main" id="{422F6181-7950-4963-97BE-FC188235F968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88" name="Group 14">
                <a:extLst>
                  <a:ext uri="{FF2B5EF4-FFF2-40B4-BE49-F238E27FC236}">
                    <a16:creationId xmlns:a16="http://schemas.microsoft.com/office/drawing/2014/main" id="{A3A45D1A-02B4-449C-977D-E46B81D945BE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90" name="Isosceles Triangle 189">
                  <a:extLst>
                    <a:ext uri="{FF2B5EF4-FFF2-40B4-BE49-F238E27FC236}">
                      <a16:creationId xmlns:a16="http://schemas.microsoft.com/office/drawing/2014/main" id="{E72EA0BE-9E3D-442B-82F4-FE4D5F17F79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Isosceles Triangle 190">
                  <a:extLst>
                    <a:ext uri="{FF2B5EF4-FFF2-40B4-BE49-F238E27FC236}">
                      <a16:creationId xmlns:a16="http://schemas.microsoft.com/office/drawing/2014/main" id="{4574908E-361A-4F81-8F64-D14E01765FB8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89" name="Oval 188">
                <a:extLst>
                  <a:ext uri="{FF2B5EF4-FFF2-40B4-BE49-F238E27FC236}">
                    <a16:creationId xmlns:a16="http://schemas.microsoft.com/office/drawing/2014/main" id="{BB8BE361-B03E-47CB-9615-D03826AC6D45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3" name="Group 182">
              <a:extLst>
                <a:ext uri="{FF2B5EF4-FFF2-40B4-BE49-F238E27FC236}">
                  <a16:creationId xmlns:a16="http://schemas.microsoft.com/office/drawing/2014/main" id="{89C20A74-717A-4534-ACD8-637779DCF5F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84" name="Rectangle: Rounded Corners 183">
                <a:extLst>
                  <a:ext uri="{FF2B5EF4-FFF2-40B4-BE49-F238E27FC236}">
                    <a16:creationId xmlns:a16="http://schemas.microsoft.com/office/drawing/2014/main" id="{4FF0975A-3CFA-4D79-A2FB-05E847E82764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5" name="Oval 184">
                <a:extLst>
                  <a:ext uri="{FF2B5EF4-FFF2-40B4-BE49-F238E27FC236}">
                    <a16:creationId xmlns:a16="http://schemas.microsoft.com/office/drawing/2014/main" id="{623E2606-84B8-4F8E-A5AB-F7BF772ECDB2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6" name="Oval 185">
                <a:extLst>
                  <a:ext uri="{FF2B5EF4-FFF2-40B4-BE49-F238E27FC236}">
                    <a16:creationId xmlns:a16="http://schemas.microsoft.com/office/drawing/2014/main" id="{ACE6B6F6-6627-4A77-871F-0318B9E0DA2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87" name="Oval 186">
                <a:extLst>
                  <a:ext uri="{FF2B5EF4-FFF2-40B4-BE49-F238E27FC236}">
                    <a16:creationId xmlns:a16="http://schemas.microsoft.com/office/drawing/2014/main" id="{AEE9D7E8-7122-4A13-8A77-92A6EDF97D86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6" name="!!Navy">
            <a:extLst>
              <a:ext uri="{FF2B5EF4-FFF2-40B4-BE49-F238E27FC236}">
                <a16:creationId xmlns:a16="http://schemas.microsoft.com/office/drawing/2014/main" id="{721D35C6-D60C-4242-BEEF-2364AAF33D51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152" name="Group 94">
              <a:extLst>
                <a:ext uri="{FF2B5EF4-FFF2-40B4-BE49-F238E27FC236}">
                  <a16:creationId xmlns:a16="http://schemas.microsoft.com/office/drawing/2014/main" id="{9B2BAA68-E065-4D63-AF3C-F96F7C73C7E1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158" name="Group 14">
                <a:extLst>
                  <a:ext uri="{FF2B5EF4-FFF2-40B4-BE49-F238E27FC236}">
                    <a16:creationId xmlns:a16="http://schemas.microsoft.com/office/drawing/2014/main" id="{531AF0AB-41E2-45FF-93F3-F9EFAAAE37A7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60" name="Isosceles Triangle 159">
                  <a:extLst>
                    <a:ext uri="{FF2B5EF4-FFF2-40B4-BE49-F238E27FC236}">
                      <a16:creationId xmlns:a16="http://schemas.microsoft.com/office/drawing/2014/main" id="{EEB1B502-CE4C-442A-8222-2C083CB4C6D0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61" name="Isosceles Triangle 160">
                  <a:extLst>
                    <a:ext uri="{FF2B5EF4-FFF2-40B4-BE49-F238E27FC236}">
                      <a16:creationId xmlns:a16="http://schemas.microsoft.com/office/drawing/2014/main" id="{E19A773A-F644-4BCF-8560-25824509A896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59" name="Oval 158">
                <a:extLst>
                  <a:ext uri="{FF2B5EF4-FFF2-40B4-BE49-F238E27FC236}">
                    <a16:creationId xmlns:a16="http://schemas.microsoft.com/office/drawing/2014/main" id="{B66F9DEC-57F1-4AC3-AD04-55A17365985B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53" name="Group 152">
              <a:extLst>
                <a:ext uri="{FF2B5EF4-FFF2-40B4-BE49-F238E27FC236}">
                  <a16:creationId xmlns:a16="http://schemas.microsoft.com/office/drawing/2014/main" id="{C943D42C-FD3C-47D5-BDE0-1289BB1D62F3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154" name="Rectangle: Rounded Corners 153">
                <a:extLst>
                  <a:ext uri="{FF2B5EF4-FFF2-40B4-BE49-F238E27FC236}">
                    <a16:creationId xmlns:a16="http://schemas.microsoft.com/office/drawing/2014/main" id="{59632B43-882B-4E76-BF24-8430395C0D13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5" name="Oval 154">
                <a:extLst>
                  <a:ext uri="{FF2B5EF4-FFF2-40B4-BE49-F238E27FC236}">
                    <a16:creationId xmlns:a16="http://schemas.microsoft.com/office/drawing/2014/main" id="{0BB56329-341E-44D7-9E81-1E8E7F8D4191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6" name="Oval 155">
                <a:extLst>
                  <a:ext uri="{FF2B5EF4-FFF2-40B4-BE49-F238E27FC236}">
                    <a16:creationId xmlns:a16="http://schemas.microsoft.com/office/drawing/2014/main" id="{279418AE-9040-4531-9718-5616D48ECE34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57" name="Oval 156">
                <a:extLst>
                  <a:ext uri="{FF2B5EF4-FFF2-40B4-BE49-F238E27FC236}">
                    <a16:creationId xmlns:a16="http://schemas.microsoft.com/office/drawing/2014/main" id="{C03E49ED-89AB-4D39-B3F7-CDD9043E3C07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5" name="!!Purple">
            <a:extLst>
              <a:ext uri="{FF2B5EF4-FFF2-40B4-BE49-F238E27FC236}">
                <a16:creationId xmlns:a16="http://schemas.microsoft.com/office/drawing/2014/main" id="{77E45EA3-1FE4-41F0-8F02-D7608E740A3B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162" name="!!Purple">
              <a:extLst>
                <a:ext uri="{FF2B5EF4-FFF2-40B4-BE49-F238E27FC236}">
                  <a16:creationId xmlns:a16="http://schemas.microsoft.com/office/drawing/2014/main" id="{840ADDE2-F573-4260-94B4-A0EB3CADEA0E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68" name="Group 14">
                <a:extLst>
                  <a:ext uri="{FF2B5EF4-FFF2-40B4-BE49-F238E27FC236}">
                    <a16:creationId xmlns:a16="http://schemas.microsoft.com/office/drawing/2014/main" id="{3D1430DF-1A79-4CD6-B971-17F1B294A04F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70" name="Isosceles Triangle 169">
                  <a:extLst>
                    <a:ext uri="{FF2B5EF4-FFF2-40B4-BE49-F238E27FC236}">
                      <a16:creationId xmlns:a16="http://schemas.microsoft.com/office/drawing/2014/main" id="{688D8628-15A7-4787-9CC6-5ED728BE169B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Isosceles Triangle 170">
                  <a:extLst>
                    <a:ext uri="{FF2B5EF4-FFF2-40B4-BE49-F238E27FC236}">
                      <a16:creationId xmlns:a16="http://schemas.microsoft.com/office/drawing/2014/main" id="{83A97AF3-3A86-46AE-86D4-CEA51FAD1CF5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69" name="Oval 168">
                <a:extLst>
                  <a:ext uri="{FF2B5EF4-FFF2-40B4-BE49-F238E27FC236}">
                    <a16:creationId xmlns:a16="http://schemas.microsoft.com/office/drawing/2014/main" id="{4B78414D-4F42-4700-862E-7DC62B81DD80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3" name="Group 162">
              <a:extLst>
                <a:ext uri="{FF2B5EF4-FFF2-40B4-BE49-F238E27FC236}">
                  <a16:creationId xmlns:a16="http://schemas.microsoft.com/office/drawing/2014/main" id="{7998DB19-32F3-441F-9BA4-1CA54F5AC98A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64" name="Rectangle: Rounded Corners 163">
                <a:extLst>
                  <a:ext uri="{FF2B5EF4-FFF2-40B4-BE49-F238E27FC236}">
                    <a16:creationId xmlns:a16="http://schemas.microsoft.com/office/drawing/2014/main" id="{0F333D7E-5DBE-4006-B72C-32DB14C8577F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5" name="Oval 164">
                <a:extLst>
                  <a:ext uri="{FF2B5EF4-FFF2-40B4-BE49-F238E27FC236}">
                    <a16:creationId xmlns:a16="http://schemas.microsoft.com/office/drawing/2014/main" id="{F65D0308-9FF5-4634-8EB0-7D817B960D29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6" name="Oval 165">
                <a:extLst>
                  <a:ext uri="{FF2B5EF4-FFF2-40B4-BE49-F238E27FC236}">
                    <a16:creationId xmlns:a16="http://schemas.microsoft.com/office/drawing/2014/main" id="{37E65177-096B-496C-81AD-2DAD23CD248D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67" name="Oval 166">
                <a:extLst>
                  <a:ext uri="{FF2B5EF4-FFF2-40B4-BE49-F238E27FC236}">
                    <a16:creationId xmlns:a16="http://schemas.microsoft.com/office/drawing/2014/main" id="{3E2AC823-C6EF-440C-93FA-BDF52862ABD7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4" name="!!Pink">
            <a:extLst>
              <a:ext uri="{FF2B5EF4-FFF2-40B4-BE49-F238E27FC236}">
                <a16:creationId xmlns:a16="http://schemas.microsoft.com/office/drawing/2014/main" id="{1CC7ACA4-213D-41A3-9A3B-3D83675D4016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172" name="Group 99">
              <a:extLst>
                <a:ext uri="{FF2B5EF4-FFF2-40B4-BE49-F238E27FC236}">
                  <a16:creationId xmlns:a16="http://schemas.microsoft.com/office/drawing/2014/main" id="{D162C6BE-B09E-43DC-8751-A12F038F010B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178" name="Group 14">
                <a:extLst>
                  <a:ext uri="{FF2B5EF4-FFF2-40B4-BE49-F238E27FC236}">
                    <a16:creationId xmlns:a16="http://schemas.microsoft.com/office/drawing/2014/main" id="{2BFB5D14-D43D-4419-A4D0-5F84462B5D1E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80" name="Isosceles Triangle 179">
                  <a:extLst>
                    <a:ext uri="{FF2B5EF4-FFF2-40B4-BE49-F238E27FC236}">
                      <a16:creationId xmlns:a16="http://schemas.microsoft.com/office/drawing/2014/main" id="{F9106064-E01A-4C4C-8E67-00F1F30849B4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Isosceles Triangle 180">
                  <a:extLst>
                    <a:ext uri="{FF2B5EF4-FFF2-40B4-BE49-F238E27FC236}">
                      <a16:creationId xmlns:a16="http://schemas.microsoft.com/office/drawing/2014/main" id="{CF0BA977-D4F3-4E8B-9031-2A1B4CEA885A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79" name="Oval 178">
                <a:extLst>
                  <a:ext uri="{FF2B5EF4-FFF2-40B4-BE49-F238E27FC236}">
                    <a16:creationId xmlns:a16="http://schemas.microsoft.com/office/drawing/2014/main" id="{D08054F9-854D-4E01-BFA2-8D544200A3E9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73" name="Group 172">
              <a:extLst>
                <a:ext uri="{FF2B5EF4-FFF2-40B4-BE49-F238E27FC236}">
                  <a16:creationId xmlns:a16="http://schemas.microsoft.com/office/drawing/2014/main" id="{E46B2262-29B1-43EE-9F29-65638F93F2C6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174" name="Rectangle: Rounded Corners 173">
                <a:extLst>
                  <a:ext uri="{FF2B5EF4-FFF2-40B4-BE49-F238E27FC236}">
                    <a16:creationId xmlns:a16="http://schemas.microsoft.com/office/drawing/2014/main" id="{EABB08D2-AC73-4D06-93A6-45DDB839AD85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5" name="Oval 174">
                <a:extLst>
                  <a:ext uri="{FF2B5EF4-FFF2-40B4-BE49-F238E27FC236}">
                    <a16:creationId xmlns:a16="http://schemas.microsoft.com/office/drawing/2014/main" id="{875D0671-B7D2-4CEC-88B4-3DF84E3C8D17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6" name="Oval 175">
                <a:extLst>
                  <a:ext uri="{FF2B5EF4-FFF2-40B4-BE49-F238E27FC236}">
                    <a16:creationId xmlns:a16="http://schemas.microsoft.com/office/drawing/2014/main" id="{79E28529-FBFD-481D-87F6-F1063B439339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77" name="Oval 176">
                <a:extLst>
                  <a:ext uri="{FF2B5EF4-FFF2-40B4-BE49-F238E27FC236}">
                    <a16:creationId xmlns:a16="http://schemas.microsoft.com/office/drawing/2014/main" id="{D0998E16-0E96-4E22-8258-F413C25AAB7B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FF7B03D-39EE-DFD5-7C6E-A7DE66D21337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489706504"/>
      </p:ext>
    </p:extLst>
  </p:cSld>
  <p:clrMapOvr>
    <a:masterClrMapping/>
  </p:clrMapOvr>
  <p:transition spd="slow" advClick="0" advTm="10">
    <p:fade/>
  </p:transition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!!Smoke">
            <a:extLst>
              <a:ext uri="{FF2B5EF4-FFF2-40B4-BE49-F238E27FC236}">
                <a16:creationId xmlns:a16="http://schemas.microsoft.com/office/drawing/2014/main" id="{7CD74A02-9E94-4E70-9504-1CA7DE5DA26C}"/>
              </a:ext>
            </a:extLst>
          </p:cNvPr>
          <p:cNvSpPr/>
          <p:nvPr/>
        </p:nvSpPr>
        <p:spPr>
          <a:xfrm>
            <a:off x="1755035" y="-27961"/>
            <a:ext cx="8681933" cy="6858000"/>
          </a:xfrm>
          <a:prstGeom prst="ellipse">
            <a:avLst/>
          </a:prstGeom>
          <a:solidFill>
            <a:schemeClr val="bg1">
              <a:lumMod val="50000"/>
            </a:schemeClr>
          </a:solidFill>
          <a:ln w="28575"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71" name="!!Factory">
            <a:extLst>
              <a:ext uri="{FF2B5EF4-FFF2-40B4-BE49-F238E27FC236}">
                <a16:creationId xmlns:a16="http://schemas.microsoft.com/office/drawing/2014/main" id="{C07949CB-27E0-4AA1-B016-336491DF5B75}"/>
              </a:ext>
            </a:extLst>
          </p:cNvPr>
          <p:cNvGrpSpPr/>
          <p:nvPr/>
        </p:nvGrpSpPr>
        <p:grpSpPr>
          <a:xfrm>
            <a:off x="4876800" y="3145536"/>
            <a:ext cx="2438400" cy="2764936"/>
            <a:chOff x="3352800" y="3145536"/>
            <a:chExt cx="2438400" cy="2764936"/>
          </a:xfrm>
          <a:gradFill flip="none" rotWithShape="1">
            <a:gsLst>
              <a:gs pos="0">
                <a:schemeClr val="tx2">
                  <a:lumMod val="20000"/>
                  <a:lumOff val="80000"/>
                  <a:shade val="30000"/>
                  <a:satMod val="115000"/>
                </a:schemeClr>
              </a:gs>
              <a:gs pos="50000">
                <a:schemeClr val="tx2">
                  <a:lumMod val="20000"/>
                  <a:lumOff val="80000"/>
                  <a:shade val="67500"/>
                  <a:satMod val="115000"/>
                </a:schemeClr>
              </a:gs>
              <a:gs pos="100000">
                <a:schemeClr val="tx2">
                  <a:lumMod val="20000"/>
                  <a:lumOff val="8000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F79A2491-5DF6-4F56-AD3D-017626F875F9}"/>
                </a:ext>
              </a:extLst>
            </p:cNvPr>
            <p:cNvSpPr txBox="1"/>
            <p:nvPr/>
          </p:nvSpPr>
          <p:spPr>
            <a:xfrm>
              <a:off x="3360002" y="4109906"/>
              <a:ext cx="2423997" cy="523220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913636B5-4344-49FB-BB77-899A2960AAA9}"/>
                </a:ext>
              </a:extLst>
            </p:cNvPr>
            <p:cNvGrpSpPr/>
            <p:nvPr/>
          </p:nvGrpSpPr>
          <p:grpSpPr>
            <a:xfrm>
              <a:off x="3352800" y="3145536"/>
              <a:ext cx="2438400" cy="2764936"/>
              <a:chOff x="3352800" y="3145536"/>
              <a:chExt cx="2438400" cy="2764936"/>
            </a:xfrm>
            <a:grpFill/>
          </p:grpSpPr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B913F08A-F969-472B-97FB-BCB8713CAC70}"/>
                  </a:ext>
                </a:extLst>
              </p:cNvPr>
              <p:cNvSpPr/>
              <p:nvPr/>
            </p:nvSpPr>
            <p:spPr>
              <a:xfrm>
                <a:off x="3352800" y="3843133"/>
                <a:ext cx="2438400" cy="206733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79" name="Rectangle 78">
                <a:extLst>
                  <a:ext uri="{FF2B5EF4-FFF2-40B4-BE49-F238E27FC236}">
                    <a16:creationId xmlns:a16="http://schemas.microsoft.com/office/drawing/2014/main" id="{F1096AE0-1CE6-45FF-AD47-3B145C79611B}"/>
                  </a:ext>
                </a:extLst>
              </p:cNvPr>
              <p:cNvSpPr/>
              <p:nvPr/>
            </p:nvSpPr>
            <p:spPr>
              <a:xfrm>
                <a:off x="4326835" y="3145536"/>
                <a:ext cx="490331" cy="781879"/>
              </a:xfrm>
              <a:prstGeom prst="rect">
                <a:avLst/>
              </a:prstGeom>
              <a:grpFill/>
              <a:ln>
                <a:noFill/>
              </a:ln>
              <a:effectLst>
                <a:softEdge rad="3175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" name="!!Group 80">
            <a:extLst>
              <a:ext uri="{FF2B5EF4-FFF2-40B4-BE49-F238E27FC236}">
                <a16:creationId xmlns:a16="http://schemas.microsoft.com/office/drawing/2014/main" id="{F777AC75-9AB0-455E-B00C-41E38AECB7E3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141" name="Group 14">
              <a:extLst>
                <a:ext uri="{FF2B5EF4-FFF2-40B4-BE49-F238E27FC236}">
                  <a16:creationId xmlns:a16="http://schemas.microsoft.com/office/drawing/2014/main" id="{0741C679-F586-4E51-A707-A85CC987420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07A8278-5AE0-4956-8179-948D39E6C42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6C15ABFD-2D5A-4C12-A0EF-8767E55CB94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2" name="Oval 2">
              <a:extLst>
                <a:ext uri="{FF2B5EF4-FFF2-40B4-BE49-F238E27FC236}">
                  <a16:creationId xmlns:a16="http://schemas.microsoft.com/office/drawing/2014/main" id="{DC331DC2-E757-4660-AF68-8C5BB1452D46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4" name="!!Group 79">
            <a:extLst>
              <a:ext uri="{FF2B5EF4-FFF2-40B4-BE49-F238E27FC236}">
                <a16:creationId xmlns:a16="http://schemas.microsoft.com/office/drawing/2014/main" id="{E2579AF1-9E44-4634-82B6-23E2187594C0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129" name="Group 14">
              <a:extLst>
                <a:ext uri="{FF2B5EF4-FFF2-40B4-BE49-F238E27FC236}">
                  <a16:creationId xmlns:a16="http://schemas.microsoft.com/office/drawing/2014/main" id="{1CFB8C90-5803-4E84-864B-8E52DAF4FD1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F64EA9F4-E04D-4799-B185-803E2ED8D9C4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2D1155ED-9A51-4075-BBDA-6CF805D2724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DD54413-37BF-4EEE-956A-FC7897B42E4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6" name="!!Blue">
            <a:extLst>
              <a:ext uri="{FF2B5EF4-FFF2-40B4-BE49-F238E27FC236}">
                <a16:creationId xmlns:a16="http://schemas.microsoft.com/office/drawing/2014/main" id="{02311238-2BE8-4276-822C-8C3EA8A290FC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09" name="Group 69">
              <a:extLst>
                <a:ext uri="{FF2B5EF4-FFF2-40B4-BE49-F238E27FC236}">
                  <a16:creationId xmlns:a16="http://schemas.microsoft.com/office/drawing/2014/main" id="{AAA38A60-18CC-4B75-8031-11878AAF8957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15" name="Group 14">
                <a:extLst>
                  <a:ext uri="{FF2B5EF4-FFF2-40B4-BE49-F238E27FC236}">
                    <a16:creationId xmlns:a16="http://schemas.microsoft.com/office/drawing/2014/main" id="{FEF4B3CC-731D-44D5-AE0F-21CE4FB12E2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17" name="Isosceles Triangle 116">
                  <a:extLst>
                    <a:ext uri="{FF2B5EF4-FFF2-40B4-BE49-F238E27FC236}">
                      <a16:creationId xmlns:a16="http://schemas.microsoft.com/office/drawing/2014/main" id="{1000FF06-EA3E-49EF-81B5-04114AB5D7D4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2F9BD877-C45C-4D08-9FDC-102BA33C540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519BDA2-1B56-4105-97FB-7C0E29B0FEB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50C42E9-3E14-4EDF-8261-FB5F831BB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30631DBC-62DF-44DE-B95E-7E381F88277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B76EBEB-95D2-4927-A7BA-ACDCE56C8F86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7C489DA-636A-4646-80D7-D68D4D4E502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CF0313E-F410-4012-9CC0-F93AAD1EE87A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" name="!!Pink">
            <a:extLst>
              <a:ext uri="{FF2B5EF4-FFF2-40B4-BE49-F238E27FC236}">
                <a16:creationId xmlns:a16="http://schemas.microsoft.com/office/drawing/2014/main" id="{B8E48900-3905-4F85-8DEF-D39DC901AAF6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89" name="Group 99">
              <a:extLst>
                <a:ext uri="{FF2B5EF4-FFF2-40B4-BE49-F238E27FC236}">
                  <a16:creationId xmlns:a16="http://schemas.microsoft.com/office/drawing/2014/main" id="{F09BFE25-9C6C-48A7-B63B-8EB091153B0D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95" name="Group 14">
                <a:extLst>
                  <a:ext uri="{FF2B5EF4-FFF2-40B4-BE49-F238E27FC236}">
                    <a16:creationId xmlns:a16="http://schemas.microsoft.com/office/drawing/2014/main" id="{ECC843D9-72D0-4B86-8BCD-DE33A7AC0C6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97A470C1-F3BE-4BAB-AA47-80352EB7141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79C7587C-CDDE-420C-92F9-3F247AF19ED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7142FBC-2A79-44D8-AD2D-860A4918EA43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FF5D53D-81D0-4813-BCA3-0569EC0AEA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3B525A8-585B-49C3-94B6-B56B1F7D2DDE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1F458C5-E4CF-4293-B3E8-E6A1B1D8AE85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CD510B7-CBAE-4EC9-9BA4-70C9A3E5BF36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A0C7163-5F3A-4430-AF3F-7A0C884042FF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!!Purple">
            <a:extLst>
              <a:ext uri="{FF2B5EF4-FFF2-40B4-BE49-F238E27FC236}">
                <a16:creationId xmlns:a16="http://schemas.microsoft.com/office/drawing/2014/main" id="{97A8673A-9416-4871-8104-FEB938BDE3AC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99" name="!!Purple">
              <a:extLst>
                <a:ext uri="{FF2B5EF4-FFF2-40B4-BE49-F238E27FC236}">
                  <a16:creationId xmlns:a16="http://schemas.microsoft.com/office/drawing/2014/main" id="{0C6E890C-B874-44EF-82BE-4B394BCD65B9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05" name="Group 14">
                <a:extLst>
                  <a:ext uri="{FF2B5EF4-FFF2-40B4-BE49-F238E27FC236}">
                    <a16:creationId xmlns:a16="http://schemas.microsoft.com/office/drawing/2014/main" id="{21692F84-1B04-4B8D-BBC5-476EC303F6B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0C336210-9DCB-45AE-962D-510330B8005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28F7B6AA-41E6-4C3E-B59D-4698C3B3D78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955CC7-0114-4620-BA56-961ABE139C4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1F79E4-5E7A-4338-9EA6-C6F983C79D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CF602322-C85C-46CB-ADD7-B0A3DC9ECC8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F2FED53-0825-4AFB-A13A-96EFAFAB34D9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29F11B0-51BE-45EF-9AC1-50C06134800E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ACB61E7-7966-422F-8CAA-07FB614D80C4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!!Navy">
            <a:extLst>
              <a:ext uri="{FF2B5EF4-FFF2-40B4-BE49-F238E27FC236}">
                <a16:creationId xmlns:a16="http://schemas.microsoft.com/office/drawing/2014/main" id="{BA7EFBB5-362E-4557-BECF-27A5D182158C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119" name="Group 94">
              <a:extLst>
                <a:ext uri="{FF2B5EF4-FFF2-40B4-BE49-F238E27FC236}">
                  <a16:creationId xmlns:a16="http://schemas.microsoft.com/office/drawing/2014/main" id="{DD6F3184-E07D-4746-82B7-8C2E1709C7D7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125" name="Group 14">
                <a:extLst>
                  <a:ext uri="{FF2B5EF4-FFF2-40B4-BE49-F238E27FC236}">
                    <a16:creationId xmlns:a16="http://schemas.microsoft.com/office/drawing/2014/main" id="{5E839BE4-F68B-4D49-8E99-52D644D0ADFC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08AABDF8-C36B-4ED8-8064-3AC1DAA3536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55A77E7D-FC1F-412A-8F1F-8173340E43E6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3C399B3-24ED-4A20-8224-CD5AC8F1ABD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7C7357C-1810-4BB5-8241-3C177FCF87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47372C5-FC23-43B9-89D3-9A386259D998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7BD5230-03BA-48B7-BF63-62FBC3515A71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9D1C52A-6E31-40A5-9800-2B8454656785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D4D036E-CF03-4AD1-AA6E-D02DF5DE5E81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!!Group 84">
            <a:extLst>
              <a:ext uri="{FF2B5EF4-FFF2-40B4-BE49-F238E27FC236}">
                <a16:creationId xmlns:a16="http://schemas.microsoft.com/office/drawing/2014/main" id="{A6A84886-F4E2-40A3-B47E-9DA049C74A07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BBB3FF9-5A5B-4C6F-AAEC-6492391B218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AC040C87-38EA-4496-8F27-09B2C690FE1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4E488164-36A4-4999-93BC-B508FF737CA4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7B40399-2288-4127-A0C0-FC6FB5A392E5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2" name="!!Group 74">
            <a:extLst>
              <a:ext uri="{FF2B5EF4-FFF2-40B4-BE49-F238E27FC236}">
                <a16:creationId xmlns:a16="http://schemas.microsoft.com/office/drawing/2014/main" id="{60A6D704-FECE-4D57-88C7-84CDC652C7EE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37" name="Group 14">
              <a:extLst>
                <a:ext uri="{FF2B5EF4-FFF2-40B4-BE49-F238E27FC236}">
                  <a16:creationId xmlns:a16="http://schemas.microsoft.com/office/drawing/2014/main" id="{390465A7-B38C-4E02-BF76-DBB30752F135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666180B4-403F-4A3C-B37F-8E97663BD62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59720166-054D-4EF7-AD33-817507747A9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8518838-4F13-4497-95E2-4ADFF64A6D93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073BA7C-DBC6-64EA-AB29-1698C7CE2A60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2074946043"/>
      </p:ext>
    </p:extLst>
  </p:cSld>
  <p:clrMapOvr>
    <a:masterClrMapping/>
  </p:clrMapOvr>
  <p:transition spd="slow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le:Tom's Restaurant, Manhattan.jpg"/>
          <p:cNvPicPr>
            <a:picLocks noChangeAspect="1" noChangeArrowheads="1"/>
          </p:cNvPicPr>
          <p:nvPr/>
        </p:nvPicPr>
        <p:blipFill>
          <a:blip r:embed="rId3">
            <a:alphaModFix amt="35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2286000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9ED3E9-118C-4B0F-848E-344031045AFE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B194208B-9527-3467-5EFD-F5B355D23A31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066800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Dual Reality:  A restaurant saga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3624114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!!Factory">
            <a:extLst>
              <a:ext uri="{FF2B5EF4-FFF2-40B4-BE49-F238E27FC236}">
                <a16:creationId xmlns:a16="http://schemas.microsoft.com/office/drawing/2014/main" id="{328F3923-D9E9-426F-BB04-549118431F0C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  <a:solidFill>
            <a:srgbClr val="7B8086"/>
          </a:solidFill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E07438B8-5A6C-4B41-A22E-06BC1475DB5D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31104BC5-E8AA-4873-AABA-FCD6A7232D34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74" name="!!Smoke">
            <a:extLst>
              <a:ext uri="{FF2B5EF4-FFF2-40B4-BE49-F238E27FC236}">
                <a16:creationId xmlns:a16="http://schemas.microsoft.com/office/drawing/2014/main" id="{27239E59-BC07-46AC-8713-798C517A68CF}"/>
              </a:ext>
            </a:extLst>
          </p:cNvPr>
          <p:cNvSpPr/>
          <p:nvPr/>
        </p:nvSpPr>
        <p:spPr>
          <a:xfrm>
            <a:off x="2209800" y="182880"/>
            <a:ext cx="7772400" cy="5486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3" name="!!Group 84">
            <a:extLst>
              <a:ext uri="{FF2B5EF4-FFF2-40B4-BE49-F238E27FC236}">
                <a16:creationId xmlns:a16="http://schemas.microsoft.com/office/drawing/2014/main" id="{A6A84886-F4E2-40A3-B47E-9DA049C74A07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BBB3FF9-5A5B-4C6F-AAEC-6492391B218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AC040C87-38EA-4496-8F27-09B2C690FE1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4E488164-36A4-4999-93BC-B508FF737CA4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7B40399-2288-4127-A0C0-FC6FB5A392E5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2" name="!!Group 74">
            <a:extLst>
              <a:ext uri="{FF2B5EF4-FFF2-40B4-BE49-F238E27FC236}">
                <a16:creationId xmlns:a16="http://schemas.microsoft.com/office/drawing/2014/main" id="{60A6D704-FECE-4D57-88C7-84CDC652C7EE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37" name="Group 14">
              <a:extLst>
                <a:ext uri="{FF2B5EF4-FFF2-40B4-BE49-F238E27FC236}">
                  <a16:creationId xmlns:a16="http://schemas.microsoft.com/office/drawing/2014/main" id="{390465A7-B38C-4E02-BF76-DBB30752F135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666180B4-403F-4A3C-B37F-8E97663BD62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59720166-054D-4EF7-AD33-817507747A9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8518838-4F13-4497-95E2-4ADFF64A6D93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5" name="!!Navy">
            <a:extLst>
              <a:ext uri="{FF2B5EF4-FFF2-40B4-BE49-F238E27FC236}">
                <a16:creationId xmlns:a16="http://schemas.microsoft.com/office/drawing/2014/main" id="{BA7EFBB5-362E-4557-BECF-27A5D182158C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119" name="Group 94">
              <a:extLst>
                <a:ext uri="{FF2B5EF4-FFF2-40B4-BE49-F238E27FC236}">
                  <a16:creationId xmlns:a16="http://schemas.microsoft.com/office/drawing/2014/main" id="{DD6F3184-E07D-4746-82B7-8C2E1709C7D7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125" name="Group 14">
                <a:extLst>
                  <a:ext uri="{FF2B5EF4-FFF2-40B4-BE49-F238E27FC236}">
                    <a16:creationId xmlns:a16="http://schemas.microsoft.com/office/drawing/2014/main" id="{5E839BE4-F68B-4D49-8E99-52D644D0ADFC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08AABDF8-C36B-4ED8-8064-3AC1DAA3536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55A77E7D-FC1F-412A-8F1F-8173340E43E6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3C399B3-24ED-4A20-8224-CD5AC8F1ABD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7C7357C-1810-4BB5-8241-3C177FCF87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47372C5-FC23-43B9-89D3-9A386259D998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7BD5230-03BA-48B7-BF63-62FBC3515A71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9D1C52A-6E31-40A5-9800-2B8454656785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D4D036E-CF03-4AD1-AA6E-D02DF5DE5E81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!!Purple">
            <a:extLst>
              <a:ext uri="{FF2B5EF4-FFF2-40B4-BE49-F238E27FC236}">
                <a16:creationId xmlns:a16="http://schemas.microsoft.com/office/drawing/2014/main" id="{97A8673A-9416-4871-8104-FEB938BDE3AC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99" name="!!Purple">
              <a:extLst>
                <a:ext uri="{FF2B5EF4-FFF2-40B4-BE49-F238E27FC236}">
                  <a16:creationId xmlns:a16="http://schemas.microsoft.com/office/drawing/2014/main" id="{0C6E890C-B874-44EF-82BE-4B394BCD65B9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05" name="Group 14">
                <a:extLst>
                  <a:ext uri="{FF2B5EF4-FFF2-40B4-BE49-F238E27FC236}">
                    <a16:creationId xmlns:a16="http://schemas.microsoft.com/office/drawing/2014/main" id="{21692F84-1B04-4B8D-BBC5-476EC303F6B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0C336210-9DCB-45AE-962D-510330B8005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28F7B6AA-41E6-4C3E-B59D-4698C3B3D78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955CC7-0114-4620-BA56-961ABE139C4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1F79E4-5E7A-4338-9EA6-C6F983C79D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CF602322-C85C-46CB-ADD7-B0A3DC9ECC8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F2FED53-0825-4AFB-A13A-96EFAFAB34D9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29F11B0-51BE-45EF-9AC1-50C06134800E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ACB61E7-7966-422F-8CAA-07FB614D80C4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6" name="!!Blue">
            <a:extLst>
              <a:ext uri="{FF2B5EF4-FFF2-40B4-BE49-F238E27FC236}">
                <a16:creationId xmlns:a16="http://schemas.microsoft.com/office/drawing/2014/main" id="{02311238-2BE8-4276-822C-8C3EA8A290FC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09" name="Group 69">
              <a:extLst>
                <a:ext uri="{FF2B5EF4-FFF2-40B4-BE49-F238E27FC236}">
                  <a16:creationId xmlns:a16="http://schemas.microsoft.com/office/drawing/2014/main" id="{AAA38A60-18CC-4B75-8031-11878AAF8957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15" name="Group 14">
                <a:extLst>
                  <a:ext uri="{FF2B5EF4-FFF2-40B4-BE49-F238E27FC236}">
                    <a16:creationId xmlns:a16="http://schemas.microsoft.com/office/drawing/2014/main" id="{FEF4B3CC-731D-44D5-AE0F-21CE4FB12E2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17" name="Isosceles Triangle 116">
                  <a:extLst>
                    <a:ext uri="{FF2B5EF4-FFF2-40B4-BE49-F238E27FC236}">
                      <a16:creationId xmlns:a16="http://schemas.microsoft.com/office/drawing/2014/main" id="{1000FF06-EA3E-49EF-81B5-04114AB5D7D4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2F9BD877-C45C-4D08-9FDC-102BA33C540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519BDA2-1B56-4105-97FB-7C0E29B0FEB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50C42E9-3E14-4EDF-8261-FB5F831BB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30631DBC-62DF-44DE-B95E-7E381F88277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B76EBEB-95D2-4927-A7BA-ACDCE56C8F86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7C489DA-636A-4646-80D7-D68D4D4E502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CF0313E-F410-4012-9CC0-F93AAD1EE87A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" name="!!Pink">
            <a:extLst>
              <a:ext uri="{FF2B5EF4-FFF2-40B4-BE49-F238E27FC236}">
                <a16:creationId xmlns:a16="http://schemas.microsoft.com/office/drawing/2014/main" id="{B8E48900-3905-4F85-8DEF-D39DC901AAF6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89" name="Group 99">
              <a:extLst>
                <a:ext uri="{FF2B5EF4-FFF2-40B4-BE49-F238E27FC236}">
                  <a16:creationId xmlns:a16="http://schemas.microsoft.com/office/drawing/2014/main" id="{F09BFE25-9C6C-48A7-B63B-8EB091153B0D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95" name="Group 14">
                <a:extLst>
                  <a:ext uri="{FF2B5EF4-FFF2-40B4-BE49-F238E27FC236}">
                    <a16:creationId xmlns:a16="http://schemas.microsoft.com/office/drawing/2014/main" id="{ECC843D9-72D0-4B86-8BCD-DE33A7AC0C6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97A470C1-F3BE-4BAB-AA47-80352EB7141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79C7587C-CDDE-420C-92F9-3F247AF19ED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7142FBC-2A79-44D8-AD2D-860A4918EA43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FF5D53D-81D0-4813-BCA3-0569EC0AEA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3B525A8-585B-49C3-94B6-B56B1F7D2DDE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1F458C5-E4CF-4293-B3E8-E6A1B1D8AE85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CD510B7-CBAE-4EC9-9BA4-70C9A3E5BF36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A0C7163-5F3A-4430-AF3F-7A0C884042FF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4" name="!!Group 79">
            <a:extLst>
              <a:ext uri="{FF2B5EF4-FFF2-40B4-BE49-F238E27FC236}">
                <a16:creationId xmlns:a16="http://schemas.microsoft.com/office/drawing/2014/main" id="{E2579AF1-9E44-4634-82B6-23E2187594C0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129" name="Group 14">
              <a:extLst>
                <a:ext uri="{FF2B5EF4-FFF2-40B4-BE49-F238E27FC236}">
                  <a16:creationId xmlns:a16="http://schemas.microsoft.com/office/drawing/2014/main" id="{1CFB8C90-5803-4E84-864B-8E52DAF4FD1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F64EA9F4-E04D-4799-B185-803E2ED8D9C4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2D1155ED-9A51-4075-BBDA-6CF805D2724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DD54413-37BF-4EEE-956A-FC7897B42E4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1" name="!!Group 80">
            <a:extLst>
              <a:ext uri="{FF2B5EF4-FFF2-40B4-BE49-F238E27FC236}">
                <a16:creationId xmlns:a16="http://schemas.microsoft.com/office/drawing/2014/main" id="{F777AC75-9AB0-455E-B00C-41E38AECB7E3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141" name="Group 14">
              <a:extLst>
                <a:ext uri="{FF2B5EF4-FFF2-40B4-BE49-F238E27FC236}">
                  <a16:creationId xmlns:a16="http://schemas.microsoft.com/office/drawing/2014/main" id="{0741C679-F586-4E51-A707-A85CC987420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07A8278-5AE0-4956-8179-948D39E6C42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6C15ABFD-2D5A-4C12-A0EF-8767E55CB94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2" name="Oval 2">
              <a:extLst>
                <a:ext uri="{FF2B5EF4-FFF2-40B4-BE49-F238E27FC236}">
                  <a16:creationId xmlns:a16="http://schemas.microsoft.com/office/drawing/2014/main" id="{DC331DC2-E757-4660-AF68-8C5BB1452D46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041A2D74-4F0E-5398-469D-E4FB06561BB4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50755663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!!Factory">
            <a:extLst>
              <a:ext uri="{FF2B5EF4-FFF2-40B4-BE49-F238E27FC236}">
                <a16:creationId xmlns:a16="http://schemas.microsoft.com/office/drawing/2014/main" id="{38F3B167-4E13-4CDB-BD43-A95F2C63E848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C4ED3532-CF89-482B-8421-22C8B0A5D0D0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45B854D-4D29-4E09-8FAB-26966A0E948C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3B8FBAE7-BF6B-4FE5-B194-52C0A0968B5E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74" name="!!Smoke">
            <a:extLst>
              <a:ext uri="{FF2B5EF4-FFF2-40B4-BE49-F238E27FC236}">
                <a16:creationId xmlns:a16="http://schemas.microsoft.com/office/drawing/2014/main" id="{E17E5972-040E-40F4-9EB5-5AF87AD5CA64}"/>
              </a:ext>
            </a:extLst>
          </p:cNvPr>
          <p:cNvSpPr/>
          <p:nvPr/>
        </p:nvSpPr>
        <p:spPr>
          <a:xfrm>
            <a:off x="2895600" y="274320"/>
            <a:ext cx="6400800" cy="4114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1" name="!!Group 80">
            <a:extLst>
              <a:ext uri="{FF2B5EF4-FFF2-40B4-BE49-F238E27FC236}">
                <a16:creationId xmlns:a16="http://schemas.microsoft.com/office/drawing/2014/main" id="{F777AC75-9AB0-455E-B00C-41E38AECB7E3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141" name="Group 14">
              <a:extLst>
                <a:ext uri="{FF2B5EF4-FFF2-40B4-BE49-F238E27FC236}">
                  <a16:creationId xmlns:a16="http://schemas.microsoft.com/office/drawing/2014/main" id="{0741C679-F586-4E51-A707-A85CC987420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07A8278-5AE0-4956-8179-948D39E6C42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6C15ABFD-2D5A-4C12-A0EF-8767E55CB94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2" name="Oval 2">
              <a:extLst>
                <a:ext uri="{FF2B5EF4-FFF2-40B4-BE49-F238E27FC236}">
                  <a16:creationId xmlns:a16="http://schemas.microsoft.com/office/drawing/2014/main" id="{DC331DC2-E757-4660-AF68-8C5BB1452D46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4" name="!!Group 79">
            <a:extLst>
              <a:ext uri="{FF2B5EF4-FFF2-40B4-BE49-F238E27FC236}">
                <a16:creationId xmlns:a16="http://schemas.microsoft.com/office/drawing/2014/main" id="{E2579AF1-9E44-4634-82B6-23E2187594C0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129" name="Group 14">
              <a:extLst>
                <a:ext uri="{FF2B5EF4-FFF2-40B4-BE49-F238E27FC236}">
                  <a16:creationId xmlns:a16="http://schemas.microsoft.com/office/drawing/2014/main" id="{1CFB8C90-5803-4E84-864B-8E52DAF4FD1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F64EA9F4-E04D-4799-B185-803E2ED8D9C4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2D1155ED-9A51-4075-BBDA-6CF805D2724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DD54413-37BF-4EEE-956A-FC7897B42E4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6" name="!!Blue">
            <a:extLst>
              <a:ext uri="{FF2B5EF4-FFF2-40B4-BE49-F238E27FC236}">
                <a16:creationId xmlns:a16="http://schemas.microsoft.com/office/drawing/2014/main" id="{02311238-2BE8-4276-822C-8C3EA8A290FC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09" name="Group 69">
              <a:extLst>
                <a:ext uri="{FF2B5EF4-FFF2-40B4-BE49-F238E27FC236}">
                  <a16:creationId xmlns:a16="http://schemas.microsoft.com/office/drawing/2014/main" id="{AAA38A60-18CC-4B75-8031-11878AAF8957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15" name="Group 14">
                <a:extLst>
                  <a:ext uri="{FF2B5EF4-FFF2-40B4-BE49-F238E27FC236}">
                    <a16:creationId xmlns:a16="http://schemas.microsoft.com/office/drawing/2014/main" id="{FEF4B3CC-731D-44D5-AE0F-21CE4FB12E2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17" name="Isosceles Triangle 116">
                  <a:extLst>
                    <a:ext uri="{FF2B5EF4-FFF2-40B4-BE49-F238E27FC236}">
                      <a16:creationId xmlns:a16="http://schemas.microsoft.com/office/drawing/2014/main" id="{1000FF06-EA3E-49EF-81B5-04114AB5D7D4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2F9BD877-C45C-4D08-9FDC-102BA33C540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519BDA2-1B56-4105-97FB-7C0E29B0FEB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50C42E9-3E14-4EDF-8261-FB5F831BB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30631DBC-62DF-44DE-B95E-7E381F88277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B76EBEB-95D2-4927-A7BA-ACDCE56C8F86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7C489DA-636A-4646-80D7-D68D4D4E502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CF0313E-F410-4012-9CC0-F93AAD1EE87A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8" name="!!Pink">
            <a:extLst>
              <a:ext uri="{FF2B5EF4-FFF2-40B4-BE49-F238E27FC236}">
                <a16:creationId xmlns:a16="http://schemas.microsoft.com/office/drawing/2014/main" id="{B8E48900-3905-4F85-8DEF-D39DC901AAF6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89" name="Group 99">
              <a:extLst>
                <a:ext uri="{FF2B5EF4-FFF2-40B4-BE49-F238E27FC236}">
                  <a16:creationId xmlns:a16="http://schemas.microsoft.com/office/drawing/2014/main" id="{F09BFE25-9C6C-48A7-B63B-8EB091153B0D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95" name="Group 14">
                <a:extLst>
                  <a:ext uri="{FF2B5EF4-FFF2-40B4-BE49-F238E27FC236}">
                    <a16:creationId xmlns:a16="http://schemas.microsoft.com/office/drawing/2014/main" id="{ECC843D9-72D0-4B86-8BCD-DE33A7AC0C6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97A470C1-F3BE-4BAB-AA47-80352EB7141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79C7587C-CDDE-420C-92F9-3F247AF19ED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7142FBC-2A79-44D8-AD2D-860A4918EA43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FF5D53D-81D0-4813-BCA3-0569EC0AEA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3B525A8-585B-49C3-94B6-B56B1F7D2DDE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1F458C5-E4CF-4293-B3E8-E6A1B1D8AE85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CD510B7-CBAE-4EC9-9BA4-70C9A3E5BF36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A0C7163-5F3A-4430-AF3F-7A0C884042FF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!!Purple">
            <a:extLst>
              <a:ext uri="{FF2B5EF4-FFF2-40B4-BE49-F238E27FC236}">
                <a16:creationId xmlns:a16="http://schemas.microsoft.com/office/drawing/2014/main" id="{97A8673A-9416-4871-8104-FEB938BDE3AC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99" name="!!Purple">
              <a:extLst>
                <a:ext uri="{FF2B5EF4-FFF2-40B4-BE49-F238E27FC236}">
                  <a16:creationId xmlns:a16="http://schemas.microsoft.com/office/drawing/2014/main" id="{0C6E890C-B874-44EF-82BE-4B394BCD65B9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05" name="Group 14">
                <a:extLst>
                  <a:ext uri="{FF2B5EF4-FFF2-40B4-BE49-F238E27FC236}">
                    <a16:creationId xmlns:a16="http://schemas.microsoft.com/office/drawing/2014/main" id="{21692F84-1B04-4B8D-BBC5-476EC303F6B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0C336210-9DCB-45AE-962D-510330B8005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28F7B6AA-41E6-4C3E-B59D-4698C3B3D78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955CC7-0114-4620-BA56-961ABE139C4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1F79E4-5E7A-4338-9EA6-C6F983C79D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CF602322-C85C-46CB-ADD7-B0A3DC9ECC8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F2FED53-0825-4AFB-A13A-96EFAFAB34D9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29F11B0-51BE-45EF-9AC1-50C06134800E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ACB61E7-7966-422F-8CAA-07FB614D80C4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!!Navy">
            <a:extLst>
              <a:ext uri="{FF2B5EF4-FFF2-40B4-BE49-F238E27FC236}">
                <a16:creationId xmlns:a16="http://schemas.microsoft.com/office/drawing/2014/main" id="{BA7EFBB5-362E-4557-BECF-27A5D182158C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119" name="Group 94">
              <a:extLst>
                <a:ext uri="{FF2B5EF4-FFF2-40B4-BE49-F238E27FC236}">
                  <a16:creationId xmlns:a16="http://schemas.microsoft.com/office/drawing/2014/main" id="{DD6F3184-E07D-4746-82B7-8C2E1709C7D7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125" name="Group 14">
                <a:extLst>
                  <a:ext uri="{FF2B5EF4-FFF2-40B4-BE49-F238E27FC236}">
                    <a16:creationId xmlns:a16="http://schemas.microsoft.com/office/drawing/2014/main" id="{5E839BE4-F68B-4D49-8E99-52D644D0ADFC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08AABDF8-C36B-4ED8-8064-3AC1DAA3536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55A77E7D-FC1F-412A-8F1F-8173340E43E6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3C399B3-24ED-4A20-8224-CD5AC8F1ABD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7C7357C-1810-4BB5-8241-3C177FCF87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47372C5-FC23-43B9-89D3-9A386259D998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7BD5230-03BA-48B7-BF63-62FBC3515A71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9D1C52A-6E31-40A5-9800-2B8454656785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D4D036E-CF03-4AD1-AA6E-D02DF5DE5E81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!!Group 84">
            <a:extLst>
              <a:ext uri="{FF2B5EF4-FFF2-40B4-BE49-F238E27FC236}">
                <a16:creationId xmlns:a16="http://schemas.microsoft.com/office/drawing/2014/main" id="{A6A84886-F4E2-40A3-B47E-9DA049C74A07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BBB3FF9-5A5B-4C6F-AAEC-6492391B218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AC040C87-38EA-4496-8F27-09B2C690FE1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4E488164-36A4-4999-93BC-B508FF737CA4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7B40399-2288-4127-A0C0-FC6FB5A392E5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2" name="!!Group 74">
            <a:extLst>
              <a:ext uri="{FF2B5EF4-FFF2-40B4-BE49-F238E27FC236}">
                <a16:creationId xmlns:a16="http://schemas.microsoft.com/office/drawing/2014/main" id="{60A6D704-FECE-4D57-88C7-84CDC652C7EE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37" name="Group 14">
              <a:extLst>
                <a:ext uri="{FF2B5EF4-FFF2-40B4-BE49-F238E27FC236}">
                  <a16:creationId xmlns:a16="http://schemas.microsoft.com/office/drawing/2014/main" id="{390465A7-B38C-4E02-BF76-DBB30752F135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666180B4-403F-4A3C-B37F-8E97663BD62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59720166-054D-4EF7-AD33-817507747A9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8518838-4F13-4497-95E2-4ADFF64A6D93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F7082815-1A6D-0E04-BBE4-71A2D52B1A4E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419662678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!!Factory">
            <a:extLst>
              <a:ext uri="{FF2B5EF4-FFF2-40B4-BE49-F238E27FC236}">
                <a16:creationId xmlns:a16="http://schemas.microsoft.com/office/drawing/2014/main" id="{3E89298F-3667-4EB9-B746-FCF6D013BAF0}"/>
              </a:ext>
            </a:extLst>
          </p:cNvPr>
          <p:cNvGrpSpPr/>
          <p:nvPr/>
        </p:nvGrpSpPr>
        <p:grpSpPr>
          <a:xfrm>
            <a:off x="4876800" y="3144078"/>
            <a:ext cx="2438400" cy="2766395"/>
            <a:chOff x="3352800" y="3144077"/>
            <a:chExt cx="2438400" cy="276639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0779A152-BEDE-47CB-93DC-247AAD0A7739}"/>
                </a:ext>
              </a:extLst>
            </p:cNvPr>
            <p:cNvSpPr/>
            <p:nvPr/>
          </p:nvSpPr>
          <p:spPr>
            <a:xfrm>
              <a:off x="4326835" y="3144077"/>
              <a:ext cx="490331" cy="78187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0ED4CF1-23CE-4F4D-A3E6-7F45E2AF6928}"/>
                </a:ext>
              </a:extLst>
            </p:cNvPr>
            <p:cNvSpPr/>
            <p:nvPr/>
          </p:nvSpPr>
          <p:spPr>
            <a:xfrm>
              <a:off x="3352800" y="3843133"/>
              <a:ext cx="2438400" cy="2067339"/>
            </a:xfrm>
            <a:prstGeom prst="rect">
              <a:avLst/>
            </a:prstGeom>
            <a:solidFill>
              <a:schemeClr val="tx2">
                <a:lumMod val="20000"/>
                <a:lumOff val="80000"/>
                <a:shade val="30000"/>
                <a:satMod val="115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9DA0C6E-584D-48F3-96E8-3FDAB62B5078}"/>
                </a:ext>
              </a:extLst>
            </p:cNvPr>
            <p:cNvSpPr txBox="1"/>
            <p:nvPr/>
          </p:nvSpPr>
          <p:spPr>
            <a:xfrm>
              <a:off x="3369564" y="3851492"/>
              <a:ext cx="2404872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1" i="0" u="none" strike="noStrike" kern="1200" cap="small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Cement Factory</a:t>
              </a:r>
            </a:p>
          </p:txBody>
        </p:sp>
      </p:grpSp>
      <p:sp>
        <p:nvSpPr>
          <p:cNvPr id="70" name="!!Smoke">
            <a:extLst>
              <a:ext uri="{FF2B5EF4-FFF2-40B4-BE49-F238E27FC236}">
                <a16:creationId xmlns:a16="http://schemas.microsoft.com/office/drawing/2014/main" id="{E2A201B2-12F9-4C69-87A1-092A627DC1B0}"/>
              </a:ext>
            </a:extLst>
          </p:cNvPr>
          <p:cNvSpPr/>
          <p:nvPr/>
        </p:nvSpPr>
        <p:spPr>
          <a:xfrm>
            <a:off x="5295900" y="1225296"/>
            <a:ext cx="1600200" cy="1828800"/>
          </a:xfrm>
          <a:prstGeom prst="ellipse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86" name="!!Blue">
            <a:extLst>
              <a:ext uri="{FF2B5EF4-FFF2-40B4-BE49-F238E27FC236}">
                <a16:creationId xmlns:a16="http://schemas.microsoft.com/office/drawing/2014/main" id="{02311238-2BE8-4276-822C-8C3EA8A290FC}"/>
              </a:ext>
            </a:extLst>
          </p:cNvPr>
          <p:cNvGrpSpPr/>
          <p:nvPr/>
        </p:nvGrpSpPr>
        <p:grpSpPr>
          <a:xfrm>
            <a:off x="4834278" y="2091599"/>
            <a:ext cx="548640" cy="1099885"/>
            <a:chOff x="3310278" y="727256"/>
            <a:chExt cx="548640" cy="1099885"/>
          </a:xfrm>
        </p:grpSpPr>
        <p:grpSp>
          <p:nvGrpSpPr>
            <p:cNvPr id="109" name="Group 69">
              <a:extLst>
                <a:ext uri="{FF2B5EF4-FFF2-40B4-BE49-F238E27FC236}">
                  <a16:creationId xmlns:a16="http://schemas.microsoft.com/office/drawing/2014/main" id="{AAA38A60-18CC-4B75-8031-11878AAF8957}"/>
                </a:ext>
              </a:extLst>
            </p:cNvPr>
            <p:cNvGrpSpPr/>
            <p:nvPr/>
          </p:nvGrpSpPr>
          <p:grpSpPr>
            <a:xfrm>
              <a:off x="3310278" y="729861"/>
              <a:ext cx="548640" cy="1097280"/>
              <a:chOff x="1550987" y="1752600"/>
              <a:chExt cx="349251" cy="762000"/>
            </a:xfrm>
          </p:grpSpPr>
          <p:grpSp>
            <p:nvGrpSpPr>
              <p:cNvPr id="115" name="Group 14">
                <a:extLst>
                  <a:ext uri="{FF2B5EF4-FFF2-40B4-BE49-F238E27FC236}">
                    <a16:creationId xmlns:a16="http://schemas.microsoft.com/office/drawing/2014/main" id="{FEF4B3CC-731D-44D5-AE0F-21CE4FB12E2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17" name="Isosceles Triangle 116">
                  <a:extLst>
                    <a:ext uri="{FF2B5EF4-FFF2-40B4-BE49-F238E27FC236}">
                      <a16:creationId xmlns:a16="http://schemas.microsoft.com/office/drawing/2014/main" id="{1000FF06-EA3E-49EF-81B5-04114AB5D7D4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38AC8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8" name="Isosceles Triangle 117">
                  <a:extLst>
                    <a:ext uri="{FF2B5EF4-FFF2-40B4-BE49-F238E27FC236}">
                      <a16:creationId xmlns:a16="http://schemas.microsoft.com/office/drawing/2014/main" id="{2F9BD877-C45C-4D08-9FDC-102BA33C540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435FA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6" name="Oval 115">
                <a:extLst>
                  <a:ext uri="{FF2B5EF4-FFF2-40B4-BE49-F238E27FC236}">
                    <a16:creationId xmlns:a16="http://schemas.microsoft.com/office/drawing/2014/main" id="{C519BDA2-1B56-4105-97FB-7C0E29B0FEB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10" name="Group 109">
              <a:extLst>
                <a:ext uri="{FF2B5EF4-FFF2-40B4-BE49-F238E27FC236}">
                  <a16:creationId xmlns:a16="http://schemas.microsoft.com/office/drawing/2014/main" id="{D50C42E9-3E14-4EDF-8261-FB5F831BBEB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3361365" y="727256"/>
              <a:ext cx="448056" cy="438912"/>
              <a:chOff x="5923128" y="2632738"/>
              <a:chExt cx="1286452" cy="1260199"/>
            </a:xfrm>
          </p:grpSpPr>
          <p:sp>
            <p:nvSpPr>
              <p:cNvPr id="111" name="Rectangle: Rounded Corners 110">
                <a:extLst>
                  <a:ext uri="{FF2B5EF4-FFF2-40B4-BE49-F238E27FC236}">
                    <a16:creationId xmlns:a16="http://schemas.microsoft.com/office/drawing/2014/main" id="{30631DBC-62DF-44DE-B95E-7E381F88277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2" name="Oval 111">
                <a:extLst>
                  <a:ext uri="{FF2B5EF4-FFF2-40B4-BE49-F238E27FC236}">
                    <a16:creationId xmlns:a16="http://schemas.microsoft.com/office/drawing/2014/main" id="{1B76EBEB-95D2-4927-A7BA-ACDCE56C8F86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3" name="Oval 112">
                <a:extLst>
                  <a:ext uri="{FF2B5EF4-FFF2-40B4-BE49-F238E27FC236}">
                    <a16:creationId xmlns:a16="http://schemas.microsoft.com/office/drawing/2014/main" id="{17C489DA-636A-4646-80D7-D68D4D4E5023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14" name="Oval 113">
                <a:extLst>
                  <a:ext uri="{FF2B5EF4-FFF2-40B4-BE49-F238E27FC236}">
                    <a16:creationId xmlns:a16="http://schemas.microsoft.com/office/drawing/2014/main" id="{DCF0313E-F410-4012-9CC0-F93AAD1EE87A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1" name="!!Group 80">
            <a:extLst>
              <a:ext uri="{FF2B5EF4-FFF2-40B4-BE49-F238E27FC236}">
                <a16:creationId xmlns:a16="http://schemas.microsoft.com/office/drawing/2014/main" id="{F777AC75-9AB0-455E-B00C-41E38AECB7E3}"/>
              </a:ext>
            </a:extLst>
          </p:cNvPr>
          <p:cNvGrpSpPr/>
          <p:nvPr/>
        </p:nvGrpSpPr>
        <p:grpSpPr>
          <a:xfrm>
            <a:off x="2766754" y="2211415"/>
            <a:ext cx="548640" cy="1097280"/>
            <a:chOff x="1550987" y="1752600"/>
            <a:chExt cx="349251" cy="762000"/>
          </a:xfrm>
        </p:grpSpPr>
        <p:grpSp>
          <p:nvGrpSpPr>
            <p:cNvPr id="141" name="Group 14">
              <a:extLst>
                <a:ext uri="{FF2B5EF4-FFF2-40B4-BE49-F238E27FC236}">
                  <a16:creationId xmlns:a16="http://schemas.microsoft.com/office/drawing/2014/main" id="{0741C679-F586-4E51-A707-A85CC987420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43" name="Isosceles Triangle 142">
                <a:extLst>
                  <a:ext uri="{FF2B5EF4-FFF2-40B4-BE49-F238E27FC236}">
                    <a16:creationId xmlns:a16="http://schemas.microsoft.com/office/drawing/2014/main" id="{307A8278-5AE0-4956-8179-948D39E6C42D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4" name="Isosceles Triangle 143">
                <a:extLst>
                  <a:ext uri="{FF2B5EF4-FFF2-40B4-BE49-F238E27FC236}">
                    <a16:creationId xmlns:a16="http://schemas.microsoft.com/office/drawing/2014/main" id="{6C15ABFD-2D5A-4C12-A0EF-8767E55CB947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F273A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42" name="Oval 2">
              <a:extLst>
                <a:ext uri="{FF2B5EF4-FFF2-40B4-BE49-F238E27FC236}">
                  <a16:creationId xmlns:a16="http://schemas.microsoft.com/office/drawing/2014/main" id="{DC331DC2-E757-4660-AF68-8C5BB1452D46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4" name="!!Group 79">
            <a:extLst>
              <a:ext uri="{FF2B5EF4-FFF2-40B4-BE49-F238E27FC236}">
                <a16:creationId xmlns:a16="http://schemas.microsoft.com/office/drawing/2014/main" id="{E2579AF1-9E44-4634-82B6-23E2187594C0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129" name="Group 14">
              <a:extLst>
                <a:ext uri="{FF2B5EF4-FFF2-40B4-BE49-F238E27FC236}">
                  <a16:creationId xmlns:a16="http://schemas.microsoft.com/office/drawing/2014/main" id="{1CFB8C90-5803-4E84-864B-8E52DAF4FD1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1" name="Isosceles Triangle 130">
                <a:extLst>
                  <a:ext uri="{FF2B5EF4-FFF2-40B4-BE49-F238E27FC236}">
                    <a16:creationId xmlns:a16="http://schemas.microsoft.com/office/drawing/2014/main" id="{F64EA9F4-E04D-4799-B185-803E2ED8D9C4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2" name="Isosceles Triangle 131">
                <a:extLst>
                  <a:ext uri="{FF2B5EF4-FFF2-40B4-BE49-F238E27FC236}">
                    <a16:creationId xmlns:a16="http://schemas.microsoft.com/office/drawing/2014/main" id="{2D1155ED-9A51-4075-BBDA-6CF805D27248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7030A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0" name="Oval 129">
              <a:extLst>
                <a:ext uri="{FF2B5EF4-FFF2-40B4-BE49-F238E27FC236}">
                  <a16:creationId xmlns:a16="http://schemas.microsoft.com/office/drawing/2014/main" id="{3DD54413-37BF-4EEE-956A-FC7897B42E4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8" name="!!Pink">
            <a:extLst>
              <a:ext uri="{FF2B5EF4-FFF2-40B4-BE49-F238E27FC236}">
                <a16:creationId xmlns:a16="http://schemas.microsoft.com/office/drawing/2014/main" id="{B8E48900-3905-4F85-8DEF-D39DC901AAF6}"/>
              </a:ext>
            </a:extLst>
          </p:cNvPr>
          <p:cNvGrpSpPr/>
          <p:nvPr/>
        </p:nvGrpSpPr>
        <p:grpSpPr>
          <a:xfrm>
            <a:off x="4596384" y="4114800"/>
            <a:ext cx="548640" cy="1097280"/>
            <a:chOff x="1897200" y="2110863"/>
            <a:chExt cx="548640" cy="1097280"/>
          </a:xfrm>
        </p:grpSpPr>
        <p:grpSp>
          <p:nvGrpSpPr>
            <p:cNvPr id="89" name="Group 99">
              <a:extLst>
                <a:ext uri="{FF2B5EF4-FFF2-40B4-BE49-F238E27FC236}">
                  <a16:creationId xmlns:a16="http://schemas.microsoft.com/office/drawing/2014/main" id="{F09BFE25-9C6C-48A7-B63B-8EB091153B0D}"/>
                </a:ext>
              </a:extLst>
            </p:cNvPr>
            <p:cNvGrpSpPr/>
            <p:nvPr/>
          </p:nvGrpSpPr>
          <p:grpSpPr>
            <a:xfrm>
              <a:off x="1897200" y="2110863"/>
              <a:ext cx="548640" cy="1097280"/>
              <a:chOff x="1550987" y="1752600"/>
              <a:chExt cx="349251" cy="762000"/>
            </a:xfrm>
          </p:grpSpPr>
          <p:grpSp>
            <p:nvGrpSpPr>
              <p:cNvPr id="95" name="Group 14">
                <a:extLst>
                  <a:ext uri="{FF2B5EF4-FFF2-40B4-BE49-F238E27FC236}">
                    <a16:creationId xmlns:a16="http://schemas.microsoft.com/office/drawing/2014/main" id="{ECC843D9-72D0-4B86-8BCD-DE33A7AC0C64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97" name="Isosceles Triangle 96">
                  <a:extLst>
                    <a:ext uri="{FF2B5EF4-FFF2-40B4-BE49-F238E27FC236}">
                      <a16:creationId xmlns:a16="http://schemas.microsoft.com/office/drawing/2014/main" id="{97A470C1-F3BE-4BAB-AA47-80352EB71413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/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8" name="Isosceles Triangle 97">
                  <a:extLst>
                    <a:ext uri="{FF2B5EF4-FFF2-40B4-BE49-F238E27FC236}">
                      <a16:creationId xmlns:a16="http://schemas.microsoft.com/office/drawing/2014/main" id="{79C7587C-CDDE-420C-92F9-3F247AF19ED9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EA157A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6" name="Oval 95">
                <a:extLst>
                  <a:ext uri="{FF2B5EF4-FFF2-40B4-BE49-F238E27FC236}">
                    <a16:creationId xmlns:a16="http://schemas.microsoft.com/office/drawing/2014/main" id="{B7142FBC-2A79-44D8-AD2D-860A4918EA43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90" name="Group 89">
              <a:extLst>
                <a:ext uri="{FF2B5EF4-FFF2-40B4-BE49-F238E27FC236}">
                  <a16:creationId xmlns:a16="http://schemas.microsoft.com/office/drawing/2014/main" id="{7FF5D53D-81D0-4813-BCA3-0569EC0AEAC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1953474" y="2120629"/>
              <a:ext cx="448056" cy="438912"/>
              <a:chOff x="5923128" y="2632738"/>
              <a:chExt cx="1286452" cy="1260199"/>
            </a:xfrm>
          </p:grpSpPr>
          <p:sp>
            <p:nvSpPr>
              <p:cNvPr id="91" name="Rectangle: Rounded Corners 90">
                <a:extLst>
                  <a:ext uri="{FF2B5EF4-FFF2-40B4-BE49-F238E27FC236}">
                    <a16:creationId xmlns:a16="http://schemas.microsoft.com/office/drawing/2014/main" id="{53B525A8-585B-49C3-94B6-B56B1F7D2DDE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2" name="Oval 91">
                <a:extLst>
                  <a:ext uri="{FF2B5EF4-FFF2-40B4-BE49-F238E27FC236}">
                    <a16:creationId xmlns:a16="http://schemas.microsoft.com/office/drawing/2014/main" id="{31F458C5-E4CF-4293-B3E8-E6A1B1D8AE85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3" name="Oval 92">
                <a:extLst>
                  <a:ext uri="{FF2B5EF4-FFF2-40B4-BE49-F238E27FC236}">
                    <a16:creationId xmlns:a16="http://schemas.microsoft.com/office/drawing/2014/main" id="{8CD510B7-CBAE-4EC9-9BA4-70C9A3E5BF36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94" name="Oval 93">
                <a:extLst>
                  <a:ext uri="{FF2B5EF4-FFF2-40B4-BE49-F238E27FC236}">
                    <a16:creationId xmlns:a16="http://schemas.microsoft.com/office/drawing/2014/main" id="{5A0C7163-5F3A-4430-AF3F-7A0C884042FF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7" name="!!Purple">
            <a:extLst>
              <a:ext uri="{FF2B5EF4-FFF2-40B4-BE49-F238E27FC236}">
                <a16:creationId xmlns:a16="http://schemas.microsoft.com/office/drawing/2014/main" id="{97A8673A-9416-4871-8104-FEB938BDE3AC}"/>
              </a:ext>
            </a:extLst>
          </p:cNvPr>
          <p:cNvGrpSpPr/>
          <p:nvPr/>
        </p:nvGrpSpPr>
        <p:grpSpPr>
          <a:xfrm>
            <a:off x="6549172" y="4454763"/>
            <a:ext cx="548640" cy="1097280"/>
            <a:chOff x="5025172" y="739104"/>
            <a:chExt cx="548640" cy="1097280"/>
          </a:xfrm>
        </p:grpSpPr>
        <p:grpSp>
          <p:nvGrpSpPr>
            <p:cNvPr id="99" name="!!Purple">
              <a:extLst>
                <a:ext uri="{FF2B5EF4-FFF2-40B4-BE49-F238E27FC236}">
                  <a16:creationId xmlns:a16="http://schemas.microsoft.com/office/drawing/2014/main" id="{0C6E890C-B874-44EF-82BE-4B394BCD65B9}"/>
                </a:ext>
              </a:extLst>
            </p:cNvPr>
            <p:cNvGrpSpPr/>
            <p:nvPr/>
          </p:nvGrpSpPr>
          <p:grpSpPr>
            <a:xfrm>
              <a:off x="5025172" y="739104"/>
              <a:ext cx="548640" cy="1097280"/>
              <a:chOff x="1550987" y="1752600"/>
              <a:chExt cx="349251" cy="762000"/>
            </a:xfrm>
          </p:grpSpPr>
          <p:grpSp>
            <p:nvGrpSpPr>
              <p:cNvPr id="105" name="Group 14">
                <a:extLst>
                  <a:ext uri="{FF2B5EF4-FFF2-40B4-BE49-F238E27FC236}">
                    <a16:creationId xmlns:a16="http://schemas.microsoft.com/office/drawing/2014/main" id="{21692F84-1B04-4B8D-BBC5-476EC303F6BB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07" name="Isosceles Triangle 106">
                  <a:extLst>
                    <a:ext uri="{FF2B5EF4-FFF2-40B4-BE49-F238E27FC236}">
                      <a16:creationId xmlns:a16="http://schemas.microsoft.com/office/drawing/2014/main" id="{0C336210-9DCB-45AE-962D-510330B8005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EA157A">
                    <a:lumMod val="7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8" name="Isosceles Triangle 107">
                  <a:extLst>
                    <a:ext uri="{FF2B5EF4-FFF2-40B4-BE49-F238E27FC236}">
                      <a16:creationId xmlns:a16="http://schemas.microsoft.com/office/drawing/2014/main" id="{28F7B6AA-41E6-4C3E-B59D-4698C3B3D787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B0105C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6" name="Oval 105">
                <a:extLst>
                  <a:ext uri="{FF2B5EF4-FFF2-40B4-BE49-F238E27FC236}">
                    <a16:creationId xmlns:a16="http://schemas.microsoft.com/office/drawing/2014/main" id="{F7955CC7-0114-4620-BA56-961ABE139C42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E41F79E4-5E7A-4338-9EA6-C6F983C79DA7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5059534" y="741776"/>
              <a:ext cx="448056" cy="438912"/>
              <a:chOff x="5923128" y="2632738"/>
              <a:chExt cx="1286452" cy="1260199"/>
            </a:xfrm>
          </p:grpSpPr>
          <p:sp>
            <p:nvSpPr>
              <p:cNvPr id="101" name="Rectangle: Rounded Corners 100">
                <a:extLst>
                  <a:ext uri="{FF2B5EF4-FFF2-40B4-BE49-F238E27FC236}">
                    <a16:creationId xmlns:a16="http://schemas.microsoft.com/office/drawing/2014/main" id="{CF602322-C85C-46CB-ADD7-B0A3DC9ECC8A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2" name="Oval 101">
                <a:extLst>
                  <a:ext uri="{FF2B5EF4-FFF2-40B4-BE49-F238E27FC236}">
                    <a16:creationId xmlns:a16="http://schemas.microsoft.com/office/drawing/2014/main" id="{0F2FED53-0825-4AFB-A13A-96EFAFAB34D9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3" name="Oval 102">
                <a:extLst>
                  <a:ext uri="{FF2B5EF4-FFF2-40B4-BE49-F238E27FC236}">
                    <a16:creationId xmlns:a16="http://schemas.microsoft.com/office/drawing/2014/main" id="{429F11B0-51BE-45EF-9AC1-50C06134800E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04" name="Oval 103">
                <a:extLst>
                  <a:ext uri="{FF2B5EF4-FFF2-40B4-BE49-F238E27FC236}">
                    <a16:creationId xmlns:a16="http://schemas.microsoft.com/office/drawing/2014/main" id="{9ACB61E7-7966-422F-8CAA-07FB614D80C4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5" name="!!Navy">
            <a:extLst>
              <a:ext uri="{FF2B5EF4-FFF2-40B4-BE49-F238E27FC236}">
                <a16:creationId xmlns:a16="http://schemas.microsoft.com/office/drawing/2014/main" id="{BA7EFBB5-362E-4557-BECF-27A5D182158C}"/>
              </a:ext>
            </a:extLst>
          </p:cNvPr>
          <p:cNvGrpSpPr/>
          <p:nvPr/>
        </p:nvGrpSpPr>
        <p:grpSpPr>
          <a:xfrm>
            <a:off x="7321139" y="2594139"/>
            <a:ext cx="548640" cy="1107634"/>
            <a:chOff x="4445561" y="2476232"/>
            <a:chExt cx="548640" cy="1107634"/>
          </a:xfrm>
        </p:grpSpPr>
        <p:grpSp>
          <p:nvGrpSpPr>
            <p:cNvPr id="119" name="Group 94">
              <a:extLst>
                <a:ext uri="{FF2B5EF4-FFF2-40B4-BE49-F238E27FC236}">
                  <a16:creationId xmlns:a16="http://schemas.microsoft.com/office/drawing/2014/main" id="{DD6F3184-E07D-4746-82B7-8C2E1709C7D7}"/>
                </a:ext>
              </a:extLst>
            </p:cNvPr>
            <p:cNvGrpSpPr/>
            <p:nvPr/>
          </p:nvGrpSpPr>
          <p:grpSpPr>
            <a:xfrm>
              <a:off x="4445561" y="2486586"/>
              <a:ext cx="548640" cy="1097280"/>
              <a:chOff x="1550987" y="1752600"/>
              <a:chExt cx="349251" cy="762000"/>
            </a:xfrm>
          </p:grpSpPr>
          <p:grpSp>
            <p:nvGrpSpPr>
              <p:cNvPr id="125" name="Group 14">
                <a:extLst>
                  <a:ext uri="{FF2B5EF4-FFF2-40B4-BE49-F238E27FC236}">
                    <a16:creationId xmlns:a16="http://schemas.microsoft.com/office/drawing/2014/main" id="{5E839BE4-F68B-4D49-8E99-52D644D0ADFC}"/>
                  </a:ext>
                </a:extLst>
              </p:cNvPr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2"/>
                <a:tile tx="0" ty="0" sx="100000" sy="100000" flip="none" algn="tl"/>
              </a:blipFill>
            </p:grpSpPr>
            <p:sp>
              <p:nvSpPr>
                <p:cNvPr id="127" name="Isosceles Triangle 126">
                  <a:extLst>
                    <a:ext uri="{FF2B5EF4-FFF2-40B4-BE49-F238E27FC236}">
                      <a16:creationId xmlns:a16="http://schemas.microsoft.com/office/drawing/2014/main" id="{08AABDF8-C36B-4ED8-8064-3AC1DAA35367}"/>
                    </a:ext>
                  </a:extLst>
                </p:cNvPr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D6ECFF">
                    <a:lumMod val="25000"/>
                  </a:srgbClr>
                </a:solidFill>
                <a:ln w="1905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Isosceles Triangle 127">
                  <a:extLst>
                    <a:ext uri="{FF2B5EF4-FFF2-40B4-BE49-F238E27FC236}">
                      <a16:creationId xmlns:a16="http://schemas.microsoft.com/office/drawing/2014/main" id="{55A77E7D-FC1F-412A-8F1F-8173340E43E6}"/>
                    </a:ext>
                  </a:extLst>
                </p:cNvPr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bg1">
                    <a:lumMod val="65000"/>
                  </a:schemeClr>
                </a:solidFill>
                <a:ln w="38100" cap="flat" cmpd="sng" algn="ctr">
                  <a:solidFill>
                    <a:srgbClr val="003F75"/>
                  </a:soli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6" name="Oval 125">
                <a:extLst>
                  <a:ext uri="{FF2B5EF4-FFF2-40B4-BE49-F238E27FC236}">
                    <a16:creationId xmlns:a16="http://schemas.microsoft.com/office/drawing/2014/main" id="{D3C399B3-24ED-4A20-8224-CD5AC8F1ABDE}"/>
                  </a:ext>
                </a:extLst>
              </p:cNvPr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 w="19050" cap="flat" cmpd="sng" algn="ctr">
                <a:solidFill>
                  <a:srgbClr val="FF0000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0" name="Group 119">
              <a:extLst>
                <a:ext uri="{FF2B5EF4-FFF2-40B4-BE49-F238E27FC236}">
                  <a16:creationId xmlns:a16="http://schemas.microsoft.com/office/drawing/2014/main" id="{C7C7357C-1810-4BB5-8241-3C177FCF87C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4500732" y="2476232"/>
              <a:ext cx="448056" cy="438912"/>
              <a:chOff x="5923128" y="2632738"/>
              <a:chExt cx="1286452" cy="1260199"/>
            </a:xfrm>
          </p:grpSpPr>
          <p:sp>
            <p:nvSpPr>
              <p:cNvPr id="121" name="Rectangle: Rounded Corners 120">
                <a:extLst>
                  <a:ext uri="{FF2B5EF4-FFF2-40B4-BE49-F238E27FC236}">
                    <a16:creationId xmlns:a16="http://schemas.microsoft.com/office/drawing/2014/main" id="{247372C5-FC23-43B9-89D3-9A386259D998}"/>
                  </a:ext>
                </a:extLst>
              </p:cNvPr>
              <p:cNvSpPr/>
              <p:nvPr/>
            </p:nvSpPr>
            <p:spPr>
              <a:xfrm>
                <a:off x="5923128" y="2632738"/>
                <a:ext cx="1286452" cy="1260199"/>
              </a:xfrm>
              <a:prstGeom prst="roundRect">
                <a:avLst/>
              </a:prstGeom>
              <a:solidFill>
                <a:schemeClr val="accent2"/>
              </a:solidFill>
              <a:ln w="38100">
                <a:solidFill>
                  <a:srgbClr val="DF6E29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2" name="Oval 121">
                <a:extLst>
                  <a:ext uri="{FF2B5EF4-FFF2-40B4-BE49-F238E27FC236}">
                    <a16:creationId xmlns:a16="http://schemas.microsoft.com/office/drawing/2014/main" id="{87BD5230-03BA-48B7-BF63-62FBC3515A71}"/>
                  </a:ext>
                </a:extLst>
              </p:cNvPr>
              <p:cNvSpPr/>
              <p:nvPr/>
            </p:nvSpPr>
            <p:spPr>
              <a:xfrm>
                <a:off x="6058457" y="2743726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3" name="Oval 122">
                <a:extLst>
                  <a:ext uri="{FF2B5EF4-FFF2-40B4-BE49-F238E27FC236}">
                    <a16:creationId xmlns:a16="http://schemas.microsoft.com/office/drawing/2014/main" id="{79D1C52A-6E31-40A5-9800-2B8454656785}"/>
                  </a:ext>
                </a:extLst>
              </p:cNvPr>
              <p:cNvSpPr/>
              <p:nvPr/>
            </p:nvSpPr>
            <p:spPr>
              <a:xfrm>
                <a:off x="6407995" y="3286215"/>
                <a:ext cx="365760" cy="365760"/>
              </a:xfrm>
              <a:prstGeom prst="ellipse">
                <a:avLst/>
              </a:prstGeom>
              <a:solidFill>
                <a:schemeClr val="bg2">
                  <a:lumMod val="50000"/>
                </a:schemeClr>
              </a:solidFill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124" name="Oval 123">
                <a:extLst>
                  <a:ext uri="{FF2B5EF4-FFF2-40B4-BE49-F238E27FC236}">
                    <a16:creationId xmlns:a16="http://schemas.microsoft.com/office/drawing/2014/main" id="{FD4D036E-CF03-4AD1-AA6E-D02DF5DE5E81}"/>
                  </a:ext>
                </a:extLst>
              </p:cNvPr>
              <p:cNvSpPr/>
              <p:nvPr/>
            </p:nvSpPr>
            <p:spPr>
              <a:xfrm>
                <a:off x="6732032" y="2757173"/>
                <a:ext cx="365760" cy="365760"/>
              </a:xfrm>
              <a:prstGeom prst="ellipse">
                <a:avLst/>
              </a:prstGeom>
              <a:solidFill>
                <a:schemeClr val="bg1"/>
              </a:solidFill>
              <a:ln w="3810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4572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83" name="!!Group 84">
            <a:extLst>
              <a:ext uri="{FF2B5EF4-FFF2-40B4-BE49-F238E27FC236}">
                <a16:creationId xmlns:a16="http://schemas.microsoft.com/office/drawing/2014/main" id="{A6A84886-F4E2-40A3-B47E-9DA049C74A07}"/>
              </a:ext>
            </a:extLst>
          </p:cNvPr>
          <p:cNvGrpSpPr/>
          <p:nvPr/>
        </p:nvGrpSpPr>
        <p:grpSpPr>
          <a:xfrm>
            <a:off x="8383315" y="1799678"/>
            <a:ext cx="548640" cy="1097280"/>
            <a:chOff x="1550987" y="1752600"/>
            <a:chExt cx="349251" cy="762000"/>
          </a:xfrm>
        </p:grpSpPr>
        <p:grpSp>
          <p:nvGrpSpPr>
            <p:cNvPr id="133" name="Group 132">
              <a:extLst>
                <a:ext uri="{FF2B5EF4-FFF2-40B4-BE49-F238E27FC236}">
                  <a16:creationId xmlns:a16="http://schemas.microsoft.com/office/drawing/2014/main" id="{FBBB3FF9-5A5B-4C6F-AAEC-6492391B2182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5" name="Isosceles Triangle 134">
                <a:extLst>
                  <a:ext uri="{FF2B5EF4-FFF2-40B4-BE49-F238E27FC236}">
                    <a16:creationId xmlns:a16="http://schemas.microsoft.com/office/drawing/2014/main" id="{AC040C87-38EA-4496-8F27-09B2C690FE1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36" name="Isosceles Triangle 135">
                <a:extLst>
                  <a:ext uri="{FF2B5EF4-FFF2-40B4-BE49-F238E27FC236}">
                    <a16:creationId xmlns:a16="http://schemas.microsoft.com/office/drawing/2014/main" id="{4E488164-36A4-4999-93BC-B508FF737CA4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007EEA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4" name="Oval 133">
              <a:extLst>
                <a:ext uri="{FF2B5EF4-FFF2-40B4-BE49-F238E27FC236}">
                  <a16:creationId xmlns:a16="http://schemas.microsoft.com/office/drawing/2014/main" id="{07B40399-2288-4127-A0C0-FC6FB5A392E5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2" name="!!Group 74">
            <a:extLst>
              <a:ext uri="{FF2B5EF4-FFF2-40B4-BE49-F238E27FC236}">
                <a16:creationId xmlns:a16="http://schemas.microsoft.com/office/drawing/2014/main" id="{60A6D704-FECE-4D57-88C7-84CDC652C7EE}"/>
              </a:ext>
            </a:extLst>
          </p:cNvPr>
          <p:cNvGrpSpPr/>
          <p:nvPr/>
        </p:nvGrpSpPr>
        <p:grpSpPr>
          <a:xfrm>
            <a:off x="8928978" y="3549000"/>
            <a:ext cx="548640" cy="1097280"/>
            <a:chOff x="1550987" y="1752600"/>
            <a:chExt cx="349251" cy="762000"/>
          </a:xfrm>
        </p:grpSpPr>
        <p:grpSp>
          <p:nvGrpSpPr>
            <p:cNvPr id="137" name="Group 14">
              <a:extLst>
                <a:ext uri="{FF2B5EF4-FFF2-40B4-BE49-F238E27FC236}">
                  <a16:creationId xmlns:a16="http://schemas.microsoft.com/office/drawing/2014/main" id="{390465A7-B38C-4E02-BF76-DBB30752F135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139" name="Isosceles Triangle 138">
                <a:extLst>
                  <a:ext uri="{FF2B5EF4-FFF2-40B4-BE49-F238E27FC236}">
                    <a16:creationId xmlns:a16="http://schemas.microsoft.com/office/drawing/2014/main" id="{666180B4-403F-4A3C-B37F-8E97663BD62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40" name="Isosceles Triangle 139">
                <a:extLst>
                  <a:ext uri="{FF2B5EF4-FFF2-40B4-BE49-F238E27FC236}">
                    <a16:creationId xmlns:a16="http://schemas.microsoft.com/office/drawing/2014/main" id="{59720166-054D-4EF7-AD33-817507747A9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bg1">
                  <a:lumMod val="65000"/>
                </a:schemeClr>
              </a:solidFill>
              <a:ln w="38100" cap="flat" cmpd="sng" algn="ctr">
                <a:solidFill>
                  <a:srgbClr val="61B6FF"/>
                </a:solidFill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38" name="Oval 137">
              <a:extLst>
                <a:ext uri="{FF2B5EF4-FFF2-40B4-BE49-F238E27FC236}">
                  <a16:creationId xmlns:a16="http://schemas.microsoft.com/office/drawing/2014/main" id="{88518838-4F13-4497-95E2-4ADFF64A6D93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DE6C06D0-5F72-DC00-6F78-ECB4BD7ECA55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9509183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500" advClick="0" advTm="10">
        <p159:morph option="byObject"/>
      </p:transition>
    </mc:Choice>
    <mc:Fallback xmlns="">
      <p:transition spd="slow" advClick="0" advTm="10">
        <p:fade/>
      </p:transition>
    </mc:Fallback>
  </mc:AlternateContent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B40A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!!Factory">
            <a:extLst>
              <a:ext uri="{FF2B5EF4-FFF2-40B4-BE49-F238E27FC236}">
                <a16:creationId xmlns:a16="http://schemas.microsoft.com/office/drawing/2014/main" id="{E75AE3CB-2E81-413A-A1C9-901AB7D8B214}"/>
              </a:ext>
            </a:extLst>
          </p:cNvPr>
          <p:cNvGrpSpPr/>
          <p:nvPr/>
        </p:nvGrpSpPr>
        <p:grpSpPr>
          <a:xfrm>
            <a:off x="1752602" y="457200"/>
            <a:ext cx="7315199" cy="5943600"/>
            <a:chOff x="228601" y="457200"/>
            <a:chExt cx="7315199" cy="5943600"/>
          </a:xfrm>
        </p:grpSpPr>
        <p:sp>
          <p:nvSpPr>
            <p:cNvPr id="3" name="Isosceles Triangle 2">
              <a:extLst>
                <a:ext uri="{FF2B5EF4-FFF2-40B4-BE49-F238E27FC236}">
                  <a16:creationId xmlns:a16="http://schemas.microsoft.com/office/drawing/2014/main" id="{D1AFB74B-E722-41F9-A0D8-3A36818FDFCB}"/>
                </a:ext>
              </a:extLst>
            </p:cNvPr>
            <p:cNvSpPr/>
            <p:nvPr/>
          </p:nvSpPr>
          <p:spPr>
            <a:xfrm>
              <a:off x="228601" y="1524000"/>
              <a:ext cx="3298370" cy="4876800"/>
            </a:xfrm>
            <a:prstGeom prst="triangle">
              <a:avLst>
                <a:gd name="adj" fmla="val 49617"/>
              </a:avLst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" name="Isosceles Triangle 1">
              <a:extLst>
                <a:ext uri="{FF2B5EF4-FFF2-40B4-BE49-F238E27FC236}">
                  <a16:creationId xmlns:a16="http://schemas.microsoft.com/office/drawing/2014/main" id="{737D041D-2EBC-4E3B-AC66-D14B65D496D8}"/>
                </a:ext>
              </a:extLst>
            </p:cNvPr>
            <p:cNvSpPr/>
            <p:nvPr/>
          </p:nvSpPr>
          <p:spPr>
            <a:xfrm>
              <a:off x="1600200" y="457200"/>
              <a:ext cx="5943600" cy="5943600"/>
            </a:xfrm>
            <a:prstGeom prst="triangle">
              <a:avLst>
                <a:gd name="adj" fmla="val 50001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66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5" name="!!Group 80">
            <a:extLst>
              <a:ext uri="{FF2B5EF4-FFF2-40B4-BE49-F238E27FC236}">
                <a16:creationId xmlns:a16="http://schemas.microsoft.com/office/drawing/2014/main" id="{6DFE7D82-01A9-4D1E-A1B1-4EF04D332378}"/>
              </a:ext>
            </a:extLst>
          </p:cNvPr>
          <p:cNvGrpSpPr/>
          <p:nvPr/>
        </p:nvGrpSpPr>
        <p:grpSpPr>
          <a:xfrm>
            <a:off x="2133600" y="4343400"/>
            <a:ext cx="548640" cy="1097280"/>
            <a:chOff x="1550987" y="1752600"/>
            <a:chExt cx="349251" cy="762000"/>
          </a:xfrm>
        </p:grpSpPr>
        <p:grpSp>
          <p:nvGrpSpPr>
            <p:cNvPr id="65" name="Group 14">
              <a:extLst>
                <a:ext uri="{FF2B5EF4-FFF2-40B4-BE49-F238E27FC236}">
                  <a16:creationId xmlns:a16="http://schemas.microsoft.com/office/drawing/2014/main" id="{3F090909-4618-4345-AAC5-C32D852051F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67" name="Isosceles Triangle 66">
                <a:extLst>
                  <a:ext uri="{FF2B5EF4-FFF2-40B4-BE49-F238E27FC236}">
                    <a16:creationId xmlns:a16="http://schemas.microsoft.com/office/drawing/2014/main" id="{E8E171BA-1BCE-480C-8D2B-9D0FF724064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60000"/>
                  <a:lumOff val="4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8" name="Isosceles Triangle 67">
                <a:extLst>
                  <a:ext uri="{FF2B5EF4-FFF2-40B4-BE49-F238E27FC236}">
                    <a16:creationId xmlns:a16="http://schemas.microsoft.com/office/drawing/2014/main" id="{4D695CA9-7090-42B1-ADA6-AAD900CCDD74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F273A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66" name="Oval 2">
              <a:extLst>
                <a:ext uri="{FF2B5EF4-FFF2-40B4-BE49-F238E27FC236}">
                  <a16:creationId xmlns:a16="http://schemas.microsoft.com/office/drawing/2014/main" id="{67C41216-495A-4C91-B663-E4F03BCEEEDB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6" name="!!Group 74">
            <a:extLst>
              <a:ext uri="{FF2B5EF4-FFF2-40B4-BE49-F238E27FC236}">
                <a16:creationId xmlns:a16="http://schemas.microsoft.com/office/drawing/2014/main" id="{93AE990A-EE16-49A0-8557-C22116C419C7}"/>
              </a:ext>
            </a:extLst>
          </p:cNvPr>
          <p:cNvGrpSpPr/>
          <p:nvPr/>
        </p:nvGrpSpPr>
        <p:grpSpPr>
          <a:xfrm>
            <a:off x="9052560" y="4419600"/>
            <a:ext cx="548640" cy="1097280"/>
            <a:chOff x="1550987" y="1752600"/>
            <a:chExt cx="349251" cy="762000"/>
          </a:xfrm>
        </p:grpSpPr>
        <p:grpSp>
          <p:nvGrpSpPr>
            <p:cNvPr id="61" name="Group 14">
              <a:extLst>
                <a:ext uri="{FF2B5EF4-FFF2-40B4-BE49-F238E27FC236}">
                  <a16:creationId xmlns:a16="http://schemas.microsoft.com/office/drawing/2014/main" id="{B6B0EFEE-57E7-43B2-BA98-2C289C363E5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63" name="Isosceles Triangle 62">
                <a:extLst>
                  <a:ext uri="{FF2B5EF4-FFF2-40B4-BE49-F238E27FC236}">
                    <a16:creationId xmlns:a16="http://schemas.microsoft.com/office/drawing/2014/main" id="{8E01E870-FCB2-4E52-944B-1AE12D11D36E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4" name="Isosceles Triangle 63">
                <a:extLst>
                  <a:ext uri="{FF2B5EF4-FFF2-40B4-BE49-F238E27FC236}">
                    <a16:creationId xmlns:a16="http://schemas.microsoft.com/office/drawing/2014/main" id="{FDF1171D-425F-420F-8757-E72EF88B9F9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61B6FF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CBEBE868-F74F-4E37-B1AD-0CED7B8388F0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7" name="!!Group 84">
            <a:extLst>
              <a:ext uri="{FF2B5EF4-FFF2-40B4-BE49-F238E27FC236}">
                <a16:creationId xmlns:a16="http://schemas.microsoft.com/office/drawing/2014/main" id="{34682CB7-B2DA-489A-BB62-B65C343081F6}"/>
              </a:ext>
            </a:extLst>
          </p:cNvPr>
          <p:cNvGrpSpPr/>
          <p:nvPr/>
        </p:nvGrpSpPr>
        <p:grpSpPr>
          <a:xfrm>
            <a:off x="8383315" y="3773621"/>
            <a:ext cx="548640" cy="1097280"/>
            <a:chOff x="1550987" y="1752600"/>
            <a:chExt cx="349251" cy="762000"/>
          </a:xfrm>
        </p:grpSpPr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21B6D537-0E69-4691-ABB6-73F5FD7CF97A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9" name="Isosceles Triangle 58">
                <a:extLst>
                  <a:ext uri="{FF2B5EF4-FFF2-40B4-BE49-F238E27FC236}">
                    <a16:creationId xmlns:a16="http://schemas.microsoft.com/office/drawing/2014/main" id="{0676D8A5-8370-4B4A-9B94-642CC750756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50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0" name="Isosceles Triangle 59">
                <a:extLst>
                  <a:ext uri="{FF2B5EF4-FFF2-40B4-BE49-F238E27FC236}">
                    <a16:creationId xmlns:a16="http://schemas.microsoft.com/office/drawing/2014/main" id="{7C98B23B-FE64-463E-9F7E-579B37E0410D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007EEA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58" name="Oval 57">
              <a:extLst>
                <a:ext uri="{FF2B5EF4-FFF2-40B4-BE49-F238E27FC236}">
                  <a16:creationId xmlns:a16="http://schemas.microsoft.com/office/drawing/2014/main" id="{3A32ABD1-39B3-4EAC-828E-CC02868EDDBC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8" name="!!Group 79">
            <a:extLst>
              <a:ext uri="{FF2B5EF4-FFF2-40B4-BE49-F238E27FC236}">
                <a16:creationId xmlns:a16="http://schemas.microsoft.com/office/drawing/2014/main" id="{CB1F213D-939D-4B2F-B784-E9524812CA98}"/>
              </a:ext>
            </a:extLst>
          </p:cNvPr>
          <p:cNvGrpSpPr/>
          <p:nvPr/>
        </p:nvGrpSpPr>
        <p:grpSpPr>
          <a:xfrm>
            <a:off x="3253604" y="3816709"/>
            <a:ext cx="548640" cy="1097280"/>
            <a:chOff x="1550987" y="1752600"/>
            <a:chExt cx="349251" cy="762000"/>
          </a:xfrm>
        </p:grpSpPr>
        <p:grpSp>
          <p:nvGrpSpPr>
            <p:cNvPr id="53" name="Group 14">
              <a:extLst>
                <a:ext uri="{FF2B5EF4-FFF2-40B4-BE49-F238E27FC236}">
                  <a16:creationId xmlns:a16="http://schemas.microsoft.com/office/drawing/2014/main" id="{1F5980CE-2099-488E-B7BA-E550E9477C10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5" name="Isosceles Triangle 54">
                <a:extLst>
                  <a:ext uri="{FF2B5EF4-FFF2-40B4-BE49-F238E27FC236}">
                    <a16:creationId xmlns:a16="http://schemas.microsoft.com/office/drawing/2014/main" id="{62CE7901-422E-4BEC-9C10-2EE5E7E6B771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6" name="Isosceles Triangle 55">
                <a:extLst>
                  <a:ext uri="{FF2B5EF4-FFF2-40B4-BE49-F238E27FC236}">
                    <a16:creationId xmlns:a16="http://schemas.microsoft.com/office/drawing/2014/main" id="{7B6A41B7-8CB5-4259-A628-F09EAD2BDD1E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535662E0-EFF0-4072-A1DA-7B9C2166043A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43" name="!!Navy">
            <a:extLst>
              <a:ext uri="{FF2B5EF4-FFF2-40B4-BE49-F238E27FC236}">
                <a16:creationId xmlns:a16="http://schemas.microsoft.com/office/drawing/2014/main" id="{CF6F99FA-A9E2-4606-9AEF-E75393E97831}"/>
              </a:ext>
            </a:extLst>
          </p:cNvPr>
          <p:cNvGrpSpPr/>
          <p:nvPr/>
        </p:nvGrpSpPr>
        <p:grpSpPr>
          <a:xfrm>
            <a:off x="7321139" y="4389120"/>
            <a:ext cx="548640" cy="1097280"/>
            <a:chOff x="1550987" y="1752600"/>
            <a:chExt cx="349251" cy="762000"/>
          </a:xfrm>
        </p:grpSpPr>
        <p:grpSp>
          <p:nvGrpSpPr>
            <p:cNvPr id="49" name="Group 14">
              <a:extLst>
                <a:ext uri="{FF2B5EF4-FFF2-40B4-BE49-F238E27FC236}">
                  <a16:creationId xmlns:a16="http://schemas.microsoft.com/office/drawing/2014/main" id="{7DF0B8E5-4DB8-4898-88E9-BC6D1EAD0748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51" name="Isosceles Triangle 50">
                <a:extLst>
                  <a:ext uri="{FF2B5EF4-FFF2-40B4-BE49-F238E27FC236}">
                    <a16:creationId xmlns:a16="http://schemas.microsoft.com/office/drawing/2014/main" id="{552B8940-4E37-4D4D-ADB2-2065BD6B4E56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D6ECFF">
                  <a:lumMod val="2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52" name="Isosceles Triangle 51">
                <a:extLst>
                  <a:ext uri="{FF2B5EF4-FFF2-40B4-BE49-F238E27FC236}">
                    <a16:creationId xmlns:a16="http://schemas.microsoft.com/office/drawing/2014/main" id="{84F2FE99-24C9-473F-ACDD-E450A443D032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003F75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491EAC45-52A0-468E-84C0-E07C0E87DF1D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33" name="!!Blue">
            <a:extLst>
              <a:ext uri="{FF2B5EF4-FFF2-40B4-BE49-F238E27FC236}">
                <a16:creationId xmlns:a16="http://schemas.microsoft.com/office/drawing/2014/main" id="{B1EAC6F0-589D-4B66-A346-CDC3D5313C7F}"/>
              </a:ext>
            </a:extLst>
          </p:cNvPr>
          <p:cNvGrpSpPr/>
          <p:nvPr/>
        </p:nvGrpSpPr>
        <p:grpSpPr>
          <a:xfrm>
            <a:off x="5486400" y="3886200"/>
            <a:ext cx="548640" cy="1097280"/>
            <a:chOff x="1550987" y="1752600"/>
            <a:chExt cx="349251" cy="762000"/>
          </a:xfrm>
        </p:grpSpPr>
        <p:grpSp>
          <p:nvGrpSpPr>
            <p:cNvPr id="39" name="Group 14">
              <a:extLst>
                <a:ext uri="{FF2B5EF4-FFF2-40B4-BE49-F238E27FC236}">
                  <a16:creationId xmlns:a16="http://schemas.microsoft.com/office/drawing/2014/main" id="{97A47C29-EA13-4A58-8AB4-3FFE10723746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41" name="Isosceles Triangle 40">
                <a:extLst>
                  <a:ext uri="{FF2B5EF4-FFF2-40B4-BE49-F238E27FC236}">
                    <a16:creationId xmlns:a16="http://schemas.microsoft.com/office/drawing/2014/main" id="{5D09E979-7565-4047-B468-2F27E07FC50A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38AC8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42" name="Isosceles Triangle 41">
                <a:extLst>
                  <a:ext uri="{FF2B5EF4-FFF2-40B4-BE49-F238E27FC236}">
                    <a16:creationId xmlns:a16="http://schemas.microsoft.com/office/drawing/2014/main" id="{3F97F42E-50F5-4FDB-9357-19052B9A84CA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435FAA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579B0BDB-2DEA-463D-ABB7-5A88DA2A676E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C00000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3" name="!!Purple">
            <a:extLst>
              <a:ext uri="{FF2B5EF4-FFF2-40B4-BE49-F238E27FC236}">
                <a16:creationId xmlns:a16="http://schemas.microsoft.com/office/drawing/2014/main" id="{A6EC210B-D599-4D26-854B-F3D5087FD256}"/>
              </a:ext>
            </a:extLst>
          </p:cNvPr>
          <p:cNvGrpSpPr/>
          <p:nvPr/>
        </p:nvGrpSpPr>
        <p:grpSpPr>
          <a:xfrm>
            <a:off x="6549172" y="3962400"/>
            <a:ext cx="548640" cy="1097280"/>
            <a:chOff x="1550987" y="1752600"/>
            <a:chExt cx="349251" cy="762000"/>
          </a:xfrm>
        </p:grpSpPr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52FB21CF-D7AA-4EC3-AD2F-5024C9DDFCDF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31" name="Isosceles Triangle 30">
                <a:extLst>
                  <a:ext uri="{FF2B5EF4-FFF2-40B4-BE49-F238E27FC236}">
                    <a16:creationId xmlns:a16="http://schemas.microsoft.com/office/drawing/2014/main" id="{0B6755EE-2476-442A-8631-617B8D1339D7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>
                  <a:lumMod val="75000"/>
                </a:srgbClr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32" name="Isosceles Triangle 31">
                <a:extLst>
                  <a:ext uri="{FF2B5EF4-FFF2-40B4-BE49-F238E27FC236}">
                    <a16:creationId xmlns:a16="http://schemas.microsoft.com/office/drawing/2014/main" id="{ED93F00D-9386-49AE-A928-97AEC5051176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B0105C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81804E0-1B1C-4D4B-9B88-B1A1E8150085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!!Pink">
            <a:extLst>
              <a:ext uri="{FF2B5EF4-FFF2-40B4-BE49-F238E27FC236}">
                <a16:creationId xmlns:a16="http://schemas.microsoft.com/office/drawing/2014/main" id="{06D633D4-0277-45DC-AB86-865EFE630A7A}"/>
              </a:ext>
            </a:extLst>
          </p:cNvPr>
          <p:cNvGrpSpPr/>
          <p:nvPr/>
        </p:nvGrpSpPr>
        <p:grpSpPr>
          <a:xfrm>
            <a:off x="4343400" y="4389120"/>
            <a:ext cx="548640" cy="1097280"/>
            <a:chOff x="1550987" y="1752600"/>
            <a:chExt cx="349251" cy="762000"/>
          </a:xfrm>
        </p:grpSpPr>
        <p:grpSp>
          <p:nvGrpSpPr>
            <p:cNvPr id="19" name="Group 14">
              <a:extLst>
                <a:ext uri="{FF2B5EF4-FFF2-40B4-BE49-F238E27FC236}">
                  <a16:creationId xmlns:a16="http://schemas.microsoft.com/office/drawing/2014/main" id="{4E33816B-369E-4042-9E91-DB71842968F3}"/>
                </a:ext>
              </a:extLst>
            </p:cNvPr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2"/>
              <a:tile tx="0" ty="0" sx="100000" sy="100000" flip="none" algn="tl"/>
            </a:blipFill>
          </p:grpSpPr>
          <p:sp>
            <p:nvSpPr>
              <p:cNvPr id="21" name="Isosceles Triangle 20">
                <a:extLst>
                  <a:ext uri="{FF2B5EF4-FFF2-40B4-BE49-F238E27FC236}">
                    <a16:creationId xmlns:a16="http://schemas.microsoft.com/office/drawing/2014/main" id="{C0362EB6-1D14-4D69-AFAD-49E48E7C216B}"/>
                  </a:ext>
                </a:extLst>
              </p:cNvPr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EA157A"/>
              </a:solidFill>
              <a:ln w="1905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22" name="Isosceles Triangle 21">
                <a:extLst>
                  <a:ext uri="{FF2B5EF4-FFF2-40B4-BE49-F238E27FC236}">
                    <a16:creationId xmlns:a16="http://schemas.microsoft.com/office/drawing/2014/main" id="{301FFFC5-41B0-45CE-9565-18F1A9D333C9}"/>
                  </a:ext>
                </a:extLst>
              </p:cNvPr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EA157A"/>
              </a:solidFill>
              <a:ln w="381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EF96464C-BB3B-44F5-AE1A-8E6E49C3BB84}"/>
                </a:ext>
              </a:extLst>
            </p:cNvPr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FF4F4F"/>
            </a:solidFill>
            <a:ln w="19050" cap="flat" cmpd="sng" algn="ctr">
              <a:solidFill>
                <a:srgbClr val="FF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7F6F23D-B62C-8A52-BBD1-003B3408A5E1}"/>
              </a:ext>
            </a:extLst>
          </p:cNvPr>
          <p:cNvSpPr txBox="1">
            <a:spLocks/>
          </p:cNvSpPr>
          <p:nvPr/>
        </p:nvSpPr>
        <p:spPr>
          <a:xfrm>
            <a:off x="608400" y="6172200"/>
            <a:ext cx="8382000" cy="609600"/>
          </a:xfrm>
          <a:prstGeom prst="rect">
            <a:avLst/>
          </a:prstGeom>
        </p:spPr>
        <p:txBody>
          <a:bodyPr anchor="b" anchorCtr="0"/>
          <a:lstStyle>
            <a:lvl1pPr marL="342900" indent="-342900" algn="l" defTabSz="914400" rtl="0" eaLnBrk="1" latinLnBrk="0" hangingPunct="1">
              <a:lnSpc>
                <a:spcPts val="1100"/>
              </a:lnSpc>
              <a:spcBef>
                <a:spcPct val="20000"/>
              </a:spcBef>
              <a:buFont typeface="Arial" pitchFamily="34" charset="0"/>
              <a:buNone/>
              <a:defRPr sz="11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1430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6002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2057400" indent="-228600" algn="ctr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Cement Dust in Our Lungs.  Acceptance speech, American Public Health Association Executive Director Citation Award.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See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https://www.youtube.com/watch?v=BGmIXV859YQ&amp;t=26s</a:t>
            </a: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 October 27, 2020.</a:t>
            </a:r>
          </a:p>
        </p:txBody>
      </p:sp>
    </p:spTree>
    <p:extLst>
      <p:ext uri="{BB962C8B-B14F-4D97-AF65-F5344CB8AC3E}">
        <p14:creationId xmlns:p14="http://schemas.microsoft.com/office/powerpoint/2010/main" val="356544558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43940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Policies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Practices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Norms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Values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5" name="Right Brace 4">
            <a:extLst>
              <a:ext uri="{FF2B5EF4-FFF2-40B4-BE49-F238E27FC236}">
                <a16:creationId xmlns:a16="http://schemas.microsoft.com/office/drawing/2014/main" id="{AEF87F4C-7A2F-03C6-2BB7-28EC60EDC6E0}"/>
              </a:ext>
            </a:extLst>
          </p:cNvPr>
          <p:cNvSpPr/>
          <p:nvPr/>
        </p:nvSpPr>
        <p:spPr>
          <a:xfrm>
            <a:off x="3438144" y="1698472"/>
            <a:ext cx="609600" cy="2644927"/>
          </a:xfrm>
          <a:prstGeom prst="rightBrace">
            <a:avLst>
              <a:gd name="adj1" fmla="val 36458"/>
              <a:gd name="adj2" fmla="val 48835"/>
            </a:avLst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3688F6B-94E5-9141-B730-CEAE193ADC8F}"/>
              </a:ext>
            </a:extLst>
          </p:cNvPr>
          <p:cNvSpPr txBox="1"/>
          <p:nvPr/>
        </p:nvSpPr>
        <p:spPr>
          <a:xfrm>
            <a:off x="4425696" y="2418532"/>
            <a:ext cx="6096000" cy="114133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These are the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elements of decision-making!</a:t>
            </a:r>
          </a:p>
        </p:txBody>
      </p:sp>
      <p:sp>
        <p:nvSpPr>
          <p:cNvPr id="8" name="Title 3">
            <a:extLst>
              <a:ext uri="{FF2B5EF4-FFF2-40B4-BE49-F238E27FC236}">
                <a16:creationId xmlns:a16="http://schemas.microsoft.com/office/drawing/2014/main" id="{72D27FA1-3336-A775-261B-00BB5DACEBCB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12434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24128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who?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what?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when?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	of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509CC8FD-1DED-9264-F3A8-380963875588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383184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24128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who?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what?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when?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	of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Policies: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the 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1C91649F-A72F-2E2B-77B2-E366BAE6B53E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327507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24128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who?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what?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when?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	of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Policies: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Practices: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Norms: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8F1B133-CF88-1EB0-5EDA-E3EC5FD2B006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1045786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24128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who?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what?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when?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	of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Policies: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Practices: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here and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Norms: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8F1B133-CF88-1EB0-5EDA-E3EC5FD2B006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87787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24128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who?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what?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when?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	of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Policies: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Practices: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here and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Norms: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embedded and expected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78F1B133-CF88-1EB0-5EDA-E3EC5FD2B006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3262766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File:Tom's Restaurant, Manhatta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143000"/>
            <a:ext cx="7620000" cy="5715000"/>
          </a:xfrm>
          <a:prstGeom prst="rect">
            <a:avLst/>
          </a:prstGeom>
          <a:noFill/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9ED3E9-118C-4B0F-848E-344031045AFE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1020659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C63D435-32E6-AC51-DD8C-F6D5F4692DA0}"/>
              </a:ext>
            </a:extLst>
          </p:cNvPr>
          <p:cNvSpPr txBox="1"/>
          <p:nvPr/>
        </p:nvSpPr>
        <p:spPr>
          <a:xfrm>
            <a:off x="3046751" y="2955773"/>
            <a:ext cx="60935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6C53545D-1927-7C0C-96BD-44CE1928BA78}"/>
              </a:ext>
            </a:extLst>
          </p:cNvPr>
          <p:cNvSpPr txBox="1">
            <a:spLocks/>
          </p:cNvSpPr>
          <p:nvPr/>
        </p:nvSpPr>
        <p:spPr>
          <a:xfrm>
            <a:off x="612648" y="6172200"/>
            <a:ext cx="10241280" cy="612648"/>
          </a:xfrm>
        </p:spPr>
        <p:txBody>
          <a:bodyPr anchor="b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Confronting Institutionalized Racism.  </a:t>
            </a:r>
            <a:r>
              <a:rPr kumimoji="0" lang="en-US" sz="1100" b="1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Phylon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2003;50(1-2):7-22.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1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Jones CP.  Toward the Science and Practice of Anti-Racism:  Launching a National Campaign Against Racism.  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Ethnicity and Disease 2018;28(</a:t>
            </a: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Suppl</a:t>
            </a: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1):231-234.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58EAE975-BC95-0FEB-B357-A08CD2F0D92C}"/>
              </a:ext>
            </a:extLst>
          </p:cNvPr>
          <p:cNvSpPr txBox="1">
            <a:spLocks/>
          </p:cNvSpPr>
          <p:nvPr/>
        </p:nvSpPr>
        <p:spPr>
          <a:xfrm>
            <a:off x="612648" y="1600201"/>
            <a:ext cx="10241280" cy="419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Structures: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who?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what?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when?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,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and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where?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7472" marR="0" lvl="0" indent="-347472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Arial" pitchFamily="34" charset="0"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	of decision-making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Policies: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Practices: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here and now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Norms: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the unwritten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how?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embedded and expected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Values: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  the 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why?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C000"/>
              </a:buClr>
              <a:buSzPct val="70000"/>
              <a:buFont typeface="Wingdings" panose="05000000000000000000" pitchFamily="2" charset="2"/>
              <a:buChar char="q"/>
              <a:tabLst/>
              <a:defRPr/>
            </a:pPr>
            <a:endParaRPr kumimoji="0" lang="en-US" sz="3200" b="0" i="1" u="none" strike="noStrike" kern="1200" cap="none" spc="0" normalizeH="0" baseline="0" noProof="0" dirty="0">
              <a:ln>
                <a:noFill/>
              </a:ln>
              <a:solidFill>
                <a:srgbClr val="FFFFFF">
                  <a:lumMod val="50000"/>
                </a:srgbClr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4474D9CC-6EDD-1A25-BAE0-C39A1A92FE01}"/>
              </a:ext>
            </a:extLst>
          </p:cNvPr>
          <p:cNvSpPr txBox="1">
            <a:spLocks/>
          </p:cNvSpPr>
          <p:nvPr/>
        </p:nvSpPr>
        <p:spPr>
          <a:xfrm>
            <a:off x="1524000" y="274320"/>
            <a:ext cx="9144000" cy="1286256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How is racism operating here?</a:t>
            </a:r>
          </a:p>
        </p:txBody>
      </p:sp>
    </p:spTree>
    <p:extLst>
      <p:ext uri="{BB962C8B-B14F-4D97-AF65-F5344CB8AC3E}">
        <p14:creationId xmlns:p14="http://schemas.microsoft.com/office/powerpoint/2010/main" val="1048801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710457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82013017"/>
      </p:ext>
    </p:extLst>
  </p:cSld>
  <p:clrMapOvr>
    <a:masterClrMapping/>
  </p:clrMapOvr>
  <p:transition>
    <p:fade/>
  </p:transition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9750857"/>
      </p:ext>
    </p:extLst>
  </p:cSld>
  <p:clrMapOvr>
    <a:masterClrMapping/>
  </p:clrMapOvr>
  <p:transition>
    <p:fade/>
  </p:transition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74229493"/>
      </p:ext>
    </p:extLst>
  </p:cSld>
  <p:clrMapOvr>
    <a:masterClrMapping/>
  </p:clrMapOvr>
  <p:transition>
    <p:fade/>
  </p:transition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5098850"/>
      </p:ext>
    </p:extLst>
  </p:cSld>
  <p:clrMapOvr>
    <a:masterClrMapping/>
  </p:clrMapOvr>
  <p:transition>
    <p:fade/>
  </p:transition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47897368"/>
      </p:ext>
    </p:extLst>
  </p:cSld>
  <p:clrMapOvr>
    <a:masterClrMapping/>
  </p:clrMapOvr>
  <p:transition>
    <p:fade/>
  </p:transition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/>
          <p:cNvSpPr txBox="1">
            <a:spLocks/>
          </p:cNvSpPr>
          <p:nvPr/>
        </p:nvSpPr>
        <p:spPr>
          <a:xfrm>
            <a:off x="1524000" y="274320"/>
            <a:ext cx="9144000" cy="3968496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F56DC">
                  <a:lumMod val="60000"/>
                  <a:lumOff val="40000"/>
                </a:srgbClr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Name racism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>
                    <a:lumMod val="50000"/>
                  </a:srgbClr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Ask “How is racism operating here?”</a:t>
            </a:r>
          </a:p>
          <a:p>
            <a:pPr marL="0" marR="0" lvl="0" indent="0" algn="ctr" defTabSz="914400" rtl="0" eaLnBrk="1" fontAlgn="auto" latinLnBrk="0" hangingPunct="1">
              <a:lnSpc>
                <a:spcPct val="12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Organize and strategize to act</a:t>
            </a:r>
          </a:p>
        </p:txBody>
      </p:sp>
      <p:sp>
        <p:nvSpPr>
          <p:cNvPr id="6" name="Title 3"/>
          <p:cNvSpPr>
            <a:spLocks noGrp="1"/>
          </p:cNvSpPr>
          <p:nvPr>
            <p:ph type="title"/>
          </p:nvPr>
        </p:nvSpPr>
        <p:spPr>
          <a:xfrm>
            <a:off x="1524000" y="274320"/>
            <a:ext cx="9144000" cy="1066800"/>
          </a:xfrm>
        </p:spPr>
        <p:txBody>
          <a:bodyPr anchor="t"/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Anti-racism is a process</a:t>
            </a:r>
            <a:endParaRPr lang="en-US" b="0" dirty="0">
              <a:solidFill>
                <a:schemeClr val="tx2"/>
              </a:solidFill>
            </a:endParaRPr>
          </a:p>
        </p:txBody>
      </p:sp>
      <p:sp>
        <p:nvSpPr>
          <p:cNvPr id="3" name="Text Placeholder 5">
            <a:extLst>
              <a:ext uri="{FF2B5EF4-FFF2-40B4-BE49-F238E27FC236}">
                <a16:creationId xmlns:a16="http://schemas.microsoft.com/office/drawing/2014/main" id="{BD4D404B-7EE9-B1C8-5649-122ACE4CCF8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8400" y="5870448"/>
            <a:ext cx="10080000" cy="914400"/>
          </a:xfrm>
        </p:spPr>
        <p:txBody>
          <a:bodyPr/>
          <a:lstStyle/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</a:pPr>
            <a:r>
              <a:rPr lang="en-US" dirty="0"/>
              <a:t>Jones CP.  Toward the Science and Practice of Anti-Racism:  Launching a National Campaign Against Racism.  </a:t>
            </a:r>
            <a:r>
              <a:rPr lang="en-US" b="1" i="1" dirty="0"/>
              <a:t>Ethnicity and Disease</a:t>
            </a:r>
            <a:r>
              <a:rPr lang="en-US" b="1" dirty="0"/>
              <a:t> 2018;28(Suppl 1):231-234.</a:t>
            </a: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5F5CC21-5A1C-7CD8-E9F1-FA656F1D5284}"/>
              </a:ext>
            </a:extLst>
          </p:cNvPr>
          <p:cNvSpPr txBox="1">
            <a:spLocks/>
          </p:cNvSpPr>
          <p:nvPr/>
        </p:nvSpPr>
        <p:spPr>
          <a:xfrm>
            <a:off x="1524000" y="4242816"/>
            <a:ext cx="9144000" cy="1776984"/>
          </a:xfrm>
          <a:prstGeom prst="rect">
            <a:avLst/>
          </a:prstGeom>
        </p:spPr>
        <p:txBody>
          <a:bodyPr anchor="t" anchorCtr="0"/>
          <a:lstStyle>
            <a:lvl1pPr algn="ctr" defTabSz="914400" rtl="0" eaLnBrk="1" latinLnBrk="0" hangingPunct="1">
              <a:lnSpc>
                <a:spcPts val="3000"/>
              </a:lnSpc>
              <a:spcBef>
                <a:spcPct val="0"/>
              </a:spcBef>
              <a:buNone/>
              <a:defRPr sz="2800" b="1" kern="1200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These steps are sequential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iterative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j-ea"/>
                <a:cs typeface="+mj-cs"/>
              </a:rPr>
              <a:t>and may span generations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81549525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11061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9FF22963-2E38-41BB-B4B1-7172EC5850ED}"/>
              </a:ext>
            </a:extLst>
          </p:cNvPr>
          <p:cNvSpPr/>
          <p:nvPr/>
        </p:nvSpPr>
        <p:spPr>
          <a:xfrm>
            <a:off x="3886200" y="4800601"/>
            <a:ext cx="4419600" cy="1323439"/>
          </a:xfrm>
          <a:prstGeom prst="rect">
            <a:avLst/>
          </a:prstGeom>
          <a:solidFill>
            <a:schemeClr val="bg1"/>
          </a:solidFill>
          <a:ln w="76200">
            <a:solidFill>
              <a:srgbClr val="CC3300"/>
            </a:solidFill>
          </a:ln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What can we do today?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0405781F-1F7A-4A20-B2E6-849D455B9ECF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725370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4E79242D-B7B6-4085-9203-4F630820BC87}"/>
              </a:ext>
            </a:extLst>
          </p:cNvPr>
          <p:cNvSpPr/>
          <p:nvPr/>
        </p:nvSpPr>
        <p:spPr>
          <a:xfrm>
            <a:off x="5638801" y="898000"/>
            <a:ext cx="886403" cy="2683400"/>
          </a:xfrm>
          <a:prstGeom prst="ellipse">
            <a:avLst/>
          </a:prstGeom>
          <a:noFill/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C2D762C-DC39-4ABD-928D-7FEF6A196D3E}"/>
              </a:ext>
            </a:extLst>
          </p:cNvPr>
          <p:cNvSpPr/>
          <p:nvPr/>
        </p:nvSpPr>
        <p:spPr>
          <a:xfrm>
            <a:off x="1524000" y="4800601"/>
            <a:ext cx="44196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Look for evidence of two-sided signs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B6D56A8F-7A17-4A30-B010-87C4E1A08456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1899309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10058400" y="0"/>
            <a:ext cx="21336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61" name="Straight Connector 60"/>
          <p:cNvCxnSpPr/>
          <p:nvPr/>
        </p:nvCxnSpPr>
        <p:spPr>
          <a:xfrm rot="5400000">
            <a:off x="6662502" y="3429000"/>
            <a:ext cx="6858000" cy="1588"/>
          </a:xfrm>
          <a:prstGeom prst="line">
            <a:avLst/>
          </a:prstGeom>
          <a:ln w="76200">
            <a:solidFill>
              <a:srgbClr val="CC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ectangle 4"/>
          <p:cNvSpPr/>
          <p:nvPr/>
        </p:nvSpPr>
        <p:spPr>
          <a:xfrm>
            <a:off x="3867150" y="1093089"/>
            <a:ext cx="4457700" cy="2362200"/>
          </a:xfrm>
          <a:prstGeom prst="rect">
            <a:avLst/>
          </a:prstGeom>
          <a:noFill/>
          <a:ln w="7620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956304" y="1186053"/>
            <a:ext cx="4279392" cy="2176272"/>
          </a:xfrm>
          <a:prstGeom prst="rect">
            <a:avLst/>
          </a:prstGeom>
          <a:noFill/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047744" y="1277493"/>
            <a:ext cx="4096512" cy="1993392"/>
          </a:xfrm>
          <a:prstGeom prst="rect">
            <a:avLst/>
          </a:prstGeom>
          <a:noFill/>
          <a:ln w="76200">
            <a:solidFill>
              <a:srgbClr val="3A1D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3"/>
          <p:cNvGrpSpPr/>
          <p:nvPr/>
        </p:nvGrpSpPr>
        <p:grpSpPr>
          <a:xfrm>
            <a:off x="3232150" y="1860994"/>
            <a:ext cx="349251" cy="762000"/>
            <a:chOff x="1550987" y="1752600"/>
            <a:chExt cx="349251" cy="762000"/>
          </a:xfrm>
        </p:grpSpPr>
        <p:grpSp>
          <p:nvGrpSpPr>
            <p:cNvPr id="4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68" name="Isosceles Triangle 6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69" name="Isosceles Triangle 6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3" name="Oval 2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9" name="Group 69"/>
          <p:cNvGrpSpPr/>
          <p:nvPr/>
        </p:nvGrpSpPr>
        <p:grpSpPr>
          <a:xfrm>
            <a:off x="5921376" y="177475"/>
            <a:ext cx="349251" cy="762000"/>
            <a:chOff x="1550987" y="1752600"/>
            <a:chExt cx="349251" cy="762000"/>
          </a:xfrm>
        </p:grpSpPr>
        <p:grpSp>
          <p:nvGrpSpPr>
            <p:cNvPr id="10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3" name="Isosceles Triangle 7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4" name="Isosceles Triangle 7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5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2" name="Oval 7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1" name="Group 74"/>
          <p:cNvGrpSpPr/>
          <p:nvPr/>
        </p:nvGrpSpPr>
        <p:grpSpPr>
          <a:xfrm>
            <a:off x="8610601" y="1860994"/>
            <a:ext cx="349251" cy="762000"/>
            <a:chOff x="1550987" y="1752600"/>
            <a:chExt cx="349251" cy="762000"/>
          </a:xfrm>
        </p:grpSpPr>
        <p:grpSp>
          <p:nvGrpSpPr>
            <p:cNvPr id="12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78" name="Isosceles Triangle 7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79" name="Isosceles Triangle 7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77" name="Oval 7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5921376" y="3720157"/>
            <a:ext cx="349251" cy="762000"/>
            <a:chOff x="1550987" y="1752600"/>
            <a:chExt cx="349251" cy="762000"/>
          </a:xfrm>
        </p:grpSpPr>
        <p:grpSp>
          <p:nvGrpSpPr>
            <p:cNvPr id="14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3" name="Isosceles Triangle 8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4" name="Isosceles Triangle 8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rgbClr val="7030A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2" name="Oval 8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5" name="Group 84"/>
          <p:cNvGrpSpPr/>
          <p:nvPr/>
        </p:nvGrpSpPr>
        <p:grpSpPr>
          <a:xfrm>
            <a:off x="7103735" y="3720157"/>
            <a:ext cx="349251" cy="762000"/>
            <a:chOff x="1550987" y="1752600"/>
            <a:chExt cx="349251" cy="762000"/>
          </a:xfrm>
        </p:grpSpPr>
        <p:grpSp>
          <p:nvGrpSpPr>
            <p:cNvPr id="16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88" name="Isosceles Triangle 8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89" name="Isosceles Triangle 8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87" name="Oval 8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7" name="Group 89"/>
          <p:cNvGrpSpPr/>
          <p:nvPr/>
        </p:nvGrpSpPr>
        <p:grpSpPr>
          <a:xfrm>
            <a:off x="7103735" y="177475"/>
            <a:ext cx="349251" cy="762000"/>
            <a:chOff x="1550987" y="1752600"/>
            <a:chExt cx="349251" cy="762000"/>
          </a:xfrm>
        </p:grpSpPr>
        <p:grpSp>
          <p:nvGrpSpPr>
            <p:cNvPr id="18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3" name="Isosceles Triangle 9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4" name="Isosceles Triangle 9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2" name="Oval 9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19" name="Group 94"/>
          <p:cNvGrpSpPr/>
          <p:nvPr/>
        </p:nvGrpSpPr>
        <p:grpSpPr>
          <a:xfrm>
            <a:off x="4719172" y="3720157"/>
            <a:ext cx="349251" cy="762000"/>
            <a:chOff x="1550987" y="1752600"/>
            <a:chExt cx="349251" cy="762000"/>
          </a:xfrm>
        </p:grpSpPr>
        <p:grpSp>
          <p:nvGrpSpPr>
            <p:cNvPr id="20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98" name="Isosceles Triangle 97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99" name="Isosceles Triangle 98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tx2">
                  <a:lumMod val="2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97" name="Oval 96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  <a:solidFill>
              <a:srgbClr val="0066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grpSp>
        <p:nvGrpSpPr>
          <p:cNvPr id="21" name="Group 99"/>
          <p:cNvGrpSpPr/>
          <p:nvPr/>
        </p:nvGrpSpPr>
        <p:grpSpPr>
          <a:xfrm>
            <a:off x="4719172" y="177475"/>
            <a:ext cx="349251" cy="762000"/>
            <a:chOff x="1550987" y="1752600"/>
            <a:chExt cx="349251" cy="762000"/>
          </a:xfrm>
        </p:grpSpPr>
        <p:grpSp>
          <p:nvGrpSpPr>
            <p:cNvPr id="22" name="Group 14"/>
            <p:cNvGrpSpPr/>
            <p:nvPr/>
          </p:nvGrpSpPr>
          <p:grpSpPr>
            <a:xfrm>
              <a:off x="1550987" y="2117200"/>
              <a:ext cx="349251" cy="397400"/>
              <a:chOff x="2971798" y="2743201"/>
              <a:chExt cx="1060706" cy="1828799"/>
            </a:xfrm>
            <a:blipFill>
              <a:blip r:embed="rId3"/>
              <a:tile tx="0" ty="0" sx="100000" sy="100000" flip="none" algn="tl"/>
            </a:blipFill>
          </p:grpSpPr>
          <p:sp>
            <p:nvSpPr>
              <p:cNvPr id="103" name="Isosceles Triangle 102"/>
              <p:cNvSpPr/>
              <p:nvPr/>
            </p:nvSpPr>
            <p:spPr>
              <a:xfrm>
                <a:off x="2971800" y="3657600"/>
                <a:ext cx="1060704" cy="914400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4" name="Isosceles Triangle 103"/>
              <p:cNvSpPr/>
              <p:nvPr/>
            </p:nvSpPr>
            <p:spPr>
              <a:xfrm flipV="1">
                <a:off x="2971798" y="2743201"/>
                <a:ext cx="1060705" cy="914401"/>
              </a:xfrm>
              <a:prstGeom prst="triangl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sp>
          <p:nvSpPr>
            <p:cNvPr id="102" name="Oval 101"/>
            <p:cNvSpPr/>
            <p:nvPr/>
          </p:nvSpPr>
          <p:spPr>
            <a:xfrm>
              <a:off x="1584325" y="1752600"/>
              <a:ext cx="282575" cy="3048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8" name="Oval 7"/>
          <p:cNvSpPr/>
          <p:nvPr/>
        </p:nvSpPr>
        <p:spPr>
          <a:xfrm>
            <a:off x="4584889" y="2611421"/>
            <a:ext cx="617817" cy="492161"/>
          </a:xfrm>
          <a:prstGeom prst="ellipse">
            <a:avLst/>
          </a:prstGeom>
          <a:solidFill>
            <a:schemeClr val="accent3">
              <a:lumMod val="75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5" name="Oval 104"/>
          <p:cNvSpPr/>
          <p:nvPr/>
        </p:nvSpPr>
        <p:spPr>
          <a:xfrm rot="5400000">
            <a:off x="4114801" y="1995915"/>
            <a:ext cx="617817" cy="492161"/>
          </a:xfrm>
          <a:prstGeom prst="ellipse">
            <a:avLst/>
          </a:prstGeom>
          <a:solidFill>
            <a:schemeClr val="accent3">
              <a:lumMod val="40000"/>
              <a:lumOff val="6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6" name="Oval 105"/>
          <p:cNvSpPr/>
          <p:nvPr/>
        </p:nvSpPr>
        <p:spPr>
          <a:xfrm>
            <a:off x="5787093" y="2611421"/>
            <a:ext cx="617817" cy="492161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7" name="Oval 106"/>
          <p:cNvSpPr/>
          <p:nvPr/>
        </p:nvSpPr>
        <p:spPr>
          <a:xfrm>
            <a:off x="6969452" y="2611421"/>
            <a:ext cx="617817" cy="492161"/>
          </a:xfrm>
          <a:prstGeom prst="ellipse">
            <a:avLst/>
          </a:prstGeom>
          <a:solidFill>
            <a:schemeClr val="accent1">
              <a:lumMod val="75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8" name="Oval 107"/>
          <p:cNvSpPr/>
          <p:nvPr/>
        </p:nvSpPr>
        <p:spPr>
          <a:xfrm rot="5400000">
            <a:off x="7480973" y="1995915"/>
            <a:ext cx="617817" cy="492161"/>
          </a:xfrm>
          <a:prstGeom prst="ellipse">
            <a:avLst/>
          </a:prstGeom>
          <a:solidFill>
            <a:srgbClr val="976431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09" name="Oval 108"/>
          <p:cNvSpPr/>
          <p:nvPr/>
        </p:nvSpPr>
        <p:spPr>
          <a:xfrm>
            <a:off x="6969452" y="1447801"/>
            <a:ext cx="617817" cy="492161"/>
          </a:xfrm>
          <a:prstGeom prst="ellipse">
            <a:avLst/>
          </a:prstGeom>
          <a:solidFill>
            <a:srgbClr val="CC3300"/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0" name="Oval 109"/>
          <p:cNvSpPr/>
          <p:nvPr/>
        </p:nvSpPr>
        <p:spPr>
          <a:xfrm>
            <a:off x="4584889" y="1409701"/>
            <a:ext cx="617817" cy="492161"/>
          </a:xfrm>
          <a:prstGeom prst="ellipse">
            <a:avLst/>
          </a:prstGeom>
          <a:solidFill>
            <a:schemeClr val="tx2">
              <a:lumMod val="9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1" name="Oval 110"/>
          <p:cNvSpPr/>
          <p:nvPr/>
        </p:nvSpPr>
        <p:spPr>
          <a:xfrm>
            <a:off x="5787093" y="1409701"/>
            <a:ext cx="617817" cy="492161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76200">
            <a:solidFill>
              <a:srgbClr val="66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3" name="Group 111"/>
          <p:cNvGrpSpPr/>
          <p:nvPr/>
        </p:nvGrpSpPr>
        <p:grpSpPr>
          <a:xfrm>
            <a:off x="9810751" y="1427250"/>
            <a:ext cx="561505" cy="1693881"/>
            <a:chOff x="8286750" y="1427249"/>
            <a:chExt cx="561505" cy="1693881"/>
          </a:xfrm>
        </p:grpSpPr>
        <p:sp>
          <p:nvSpPr>
            <p:cNvPr id="59" name="Oval 58"/>
            <p:cNvSpPr/>
            <p:nvPr/>
          </p:nvSpPr>
          <p:spPr>
            <a:xfrm>
              <a:off x="8286750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8415102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>
              <a:solidFill>
                <a:srgbClr val="6633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8310797" y="1550637"/>
              <a:ext cx="513410" cy="1447105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rPr>
                <a:t>DOOR</a:t>
              </a:r>
            </a:p>
          </p:txBody>
        </p:sp>
      </p:grpSp>
      <p:sp>
        <p:nvSpPr>
          <p:cNvPr id="113" name="Title 4"/>
          <p:cNvSpPr txBox="1">
            <a:spLocks/>
          </p:cNvSpPr>
          <p:nvPr/>
        </p:nvSpPr>
        <p:spPr>
          <a:xfrm>
            <a:off x="2400302" y="5257800"/>
            <a:ext cx="7391399" cy="685800"/>
          </a:xfrm>
          <a:prstGeom prst="rect">
            <a:avLst/>
          </a:prstGeom>
        </p:spPr>
        <p:txBody>
          <a:bodyPr anchor="t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-100" normalizeH="0" baseline="0" noProof="0" dirty="0">
                <a:ln>
                  <a:noFill/>
                </a:ln>
                <a:solidFill>
                  <a:srgbClr val="976431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I looked up and noticed a sign . . .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E5332FC-5C7C-297B-C02D-322BB1190006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2480189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800" y="2743201"/>
                <a:chExt cx="1060707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800" y="2743201"/>
                  <a:ext cx="1060707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6095206" y="794"/>
            <a:ext cx="305594" cy="6858000"/>
            <a:chOff x="4583230" y="794"/>
            <a:chExt cx="305594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584024" y="1427249"/>
              <a:ext cx="304800" cy="16938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7AA2962F-08A6-43E9-82D1-51DBB0286A9C}"/>
              </a:ext>
            </a:extLst>
          </p:cNvPr>
          <p:cNvSpPr/>
          <p:nvPr/>
        </p:nvSpPr>
        <p:spPr>
          <a:xfrm>
            <a:off x="4390290" y="1427250"/>
            <a:ext cx="2924910" cy="1696951"/>
          </a:xfrm>
          <a:prstGeom prst="ellipse">
            <a:avLst/>
          </a:prstGeom>
          <a:noFill/>
          <a:ln w="762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8130BAB-6456-4A27-BCD1-79FD622B6F7D}"/>
              </a:ext>
            </a:extLst>
          </p:cNvPr>
          <p:cNvSpPr/>
          <p:nvPr/>
        </p:nvSpPr>
        <p:spPr>
          <a:xfrm>
            <a:off x="1524000" y="4800601"/>
            <a:ext cx="4419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Burst through bubbles to </a:t>
            </a: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experience</a:t>
            </a:r>
            <a:r>
              <a:rPr kumimoji="0" lang="en-US" sz="26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 our common humanity</a:t>
            </a:r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027A3C2E-A1DF-43E0-A7F1-864EA5AC901D}"/>
              </a:ext>
            </a:extLst>
          </p:cNvPr>
          <p:cNvSpPr/>
          <p:nvPr/>
        </p:nvSpPr>
        <p:spPr>
          <a:xfrm>
            <a:off x="5245608" y="2057400"/>
            <a:ext cx="1216152" cy="48463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49" name="Equals 48">
            <a:extLst>
              <a:ext uri="{FF2B5EF4-FFF2-40B4-BE49-F238E27FC236}">
                <a16:creationId xmlns:a16="http://schemas.microsoft.com/office/drawing/2014/main" id="{5C37FA59-1EFB-4454-859F-A59B0FB29770}"/>
              </a:ext>
            </a:extLst>
          </p:cNvPr>
          <p:cNvSpPr/>
          <p:nvPr/>
        </p:nvSpPr>
        <p:spPr>
          <a:xfrm>
            <a:off x="5245608" y="2057400"/>
            <a:ext cx="1216152" cy="484632"/>
          </a:xfrm>
          <a:prstGeom prst="mathEqual">
            <a:avLst/>
          </a:prstGeom>
          <a:solidFill>
            <a:srgbClr val="CC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5A6ADB04-C5B7-4FD7-BC46-3F7CBB326E7E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2440034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149968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800" y="2743201"/>
                <a:chExt cx="1060707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800" y="2743201"/>
                  <a:ext cx="1060707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6095206" y="794"/>
            <a:ext cx="305594" cy="6858000"/>
            <a:chOff x="4583230" y="794"/>
            <a:chExt cx="305594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Rectangle 28"/>
            <p:cNvSpPr/>
            <p:nvPr/>
          </p:nvSpPr>
          <p:spPr>
            <a:xfrm>
              <a:off x="4584024" y="1427249"/>
              <a:ext cx="304800" cy="1693881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45" name="Arrow: Left-Right 44">
            <a:extLst>
              <a:ext uri="{FF2B5EF4-FFF2-40B4-BE49-F238E27FC236}">
                <a16:creationId xmlns:a16="http://schemas.microsoft.com/office/drawing/2014/main" id="{F5FEBA08-2EE2-4CFF-94A4-57000CD6F3DE}"/>
              </a:ext>
            </a:extLst>
          </p:cNvPr>
          <p:cNvSpPr/>
          <p:nvPr/>
        </p:nvSpPr>
        <p:spPr>
          <a:xfrm>
            <a:off x="5246687" y="2057400"/>
            <a:ext cx="1216152" cy="484632"/>
          </a:xfrm>
          <a:prstGeom prst="leftRightArrow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2" name="Rectangle 111">
            <a:extLst>
              <a:ext uri="{FF2B5EF4-FFF2-40B4-BE49-F238E27FC236}">
                <a16:creationId xmlns:a16="http://schemas.microsoft.com/office/drawing/2014/main" id="{A8130BAB-6456-4A27-BCD1-79FD622B6F7D}"/>
              </a:ext>
            </a:extLst>
          </p:cNvPr>
          <p:cNvSpPr/>
          <p:nvPr/>
        </p:nvSpPr>
        <p:spPr>
          <a:xfrm>
            <a:off x="1524000" y="4800600"/>
            <a:ext cx="4419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Be interested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Believe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CC33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Join in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The stories of others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631250F-BA2C-45F7-A2C7-B19D86B5F21D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20246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C2D762C-DC39-4ABD-928D-7FEF6A196D3E}"/>
              </a:ext>
            </a:extLst>
          </p:cNvPr>
          <p:cNvSpPr/>
          <p:nvPr/>
        </p:nvSpPr>
        <p:spPr>
          <a:xfrm>
            <a:off x="1524000" y="4800600"/>
            <a:ext cx="47228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3A1D00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See “the absence of”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Oval 116">
            <a:extLst>
              <a:ext uri="{FF2B5EF4-FFF2-40B4-BE49-F238E27FC236}">
                <a16:creationId xmlns:a16="http://schemas.microsoft.com/office/drawing/2014/main" id="{C16C6735-44B3-4989-BAEF-463B9B62EF1B}"/>
              </a:ext>
            </a:extLst>
          </p:cNvPr>
          <p:cNvSpPr/>
          <p:nvPr/>
        </p:nvSpPr>
        <p:spPr>
          <a:xfrm>
            <a:off x="4450080" y="195218"/>
            <a:ext cx="621500" cy="1328782"/>
          </a:xfrm>
          <a:prstGeom prst="ellipse">
            <a:avLst/>
          </a:prstGeom>
          <a:noFill/>
          <a:ln w="76200">
            <a:solidFill>
              <a:srgbClr val="C0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8" name="Oval 117">
            <a:extLst>
              <a:ext uri="{FF2B5EF4-FFF2-40B4-BE49-F238E27FC236}">
                <a16:creationId xmlns:a16="http://schemas.microsoft.com/office/drawing/2014/main" id="{533C88E0-6376-49D4-9E0D-63A5B6EEB4CB}"/>
              </a:ext>
            </a:extLst>
          </p:cNvPr>
          <p:cNvSpPr/>
          <p:nvPr/>
        </p:nvSpPr>
        <p:spPr>
          <a:xfrm>
            <a:off x="4450080" y="3124200"/>
            <a:ext cx="621500" cy="1328782"/>
          </a:xfrm>
          <a:prstGeom prst="ellipse">
            <a:avLst/>
          </a:prstGeom>
          <a:noFill/>
          <a:ln w="76200">
            <a:solidFill>
              <a:srgbClr val="FF4F4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6D469EEC-6484-4220-9DC3-5D7215D596C0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107404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C2D762C-DC39-4ABD-928D-7FEF6A196D3E}"/>
              </a:ext>
            </a:extLst>
          </p:cNvPr>
          <p:cNvSpPr/>
          <p:nvPr/>
        </p:nvSpPr>
        <p:spPr>
          <a:xfrm>
            <a:off x="1524000" y="4800601"/>
            <a:ext cx="472281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Reveal inaction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in the face of need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531FAE4B-D1A7-4C37-9D16-E0134CA79668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2214292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0C2D762C-DC39-4ABD-928D-7FEF6A196D3E}"/>
              </a:ext>
            </a:extLst>
          </p:cNvPr>
          <p:cNvSpPr/>
          <p:nvPr/>
        </p:nvSpPr>
        <p:spPr>
          <a:xfrm>
            <a:off x="6324600" y="3617894"/>
            <a:ext cx="40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Know our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power</a:t>
            </a: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7" name="TextBox 116">
            <a:extLst>
              <a:ext uri="{FF2B5EF4-FFF2-40B4-BE49-F238E27FC236}">
                <a16:creationId xmlns:a16="http://schemas.microsoft.com/office/drawing/2014/main" id="{DBF94A96-AD1D-475D-9D5D-4F7AD7409E90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1397278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Rectangle 117">
            <a:extLst>
              <a:ext uri="{FF2B5EF4-FFF2-40B4-BE49-F238E27FC236}">
                <a16:creationId xmlns:a16="http://schemas.microsoft.com/office/drawing/2014/main" id="{147FF5ED-BC69-4F71-969E-C8A850945053}"/>
              </a:ext>
            </a:extLst>
          </p:cNvPr>
          <p:cNvSpPr/>
          <p:nvPr/>
        </p:nvSpPr>
        <p:spPr>
          <a:xfrm>
            <a:off x="6324600" y="3617894"/>
            <a:ext cx="40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Action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power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E6532C0B-8F0D-4E0B-9C3D-06E1CA2480EF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343057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Rectangle 62"/>
          <p:cNvSpPr/>
          <p:nvPr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grpSp>
        <p:nvGrpSpPr>
          <p:cNvPr id="2" name="Group 63"/>
          <p:cNvGrpSpPr/>
          <p:nvPr/>
        </p:nvGrpSpPr>
        <p:grpSpPr>
          <a:xfrm>
            <a:off x="-815506" y="177475"/>
            <a:ext cx="5727702" cy="4304682"/>
            <a:chOff x="1708149" y="177475"/>
            <a:chExt cx="5727702" cy="4304682"/>
          </a:xfrm>
        </p:grpSpPr>
        <p:grpSp>
          <p:nvGrpSpPr>
            <p:cNvPr id="4" name="Group 3"/>
            <p:cNvGrpSpPr/>
            <p:nvPr/>
          </p:nvGrpSpPr>
          <p:grpSpPr>
            <a:xfrm>
              <a:off x="1708149" y="1860994"/>
              <a:ext cx="349251" cy="762000"/>
              <a:chOff x="1550987" y="1752600"/>
              <a:chExt cx="349251" cy="762000"/>
            </a:xfrm>
          </p:grpSpPr>
          <p:grpSp>
            <p:nvGrpSpPr>
              <p:cNvPr id="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68" name="Isosceles Triangle 6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Isosceles Triangle 6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0" name="Group 69"/>
            <p:cNvGrpSpPr/>
            <p:nvPr/>
          </p:nvGrpSpPr>
          <p:grpSpPr>
            <a:xfrm>
              <a:off x="4397375" y="177475"/>
              <a:ext cx="349251" cy="762000"/>
              <a:chOff x="1550987" y="1752600"/>
              <a:chExt cx="349251" cy="762000"/>
            </a:xfrm>
          </p:grpSpPr>
          <p:grpSp>
            <p:nvGrpSpPr>
              <p:cNvPr id="1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3" name="Isosceles Triangle 7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Isosceles Triangle 7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2" name="Oval 7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roup 74"/>
            <p:cNvGrpSpPr/>
            <p:nvPr/>
          </p:nvGrpSpPr>
          <p:grpSpPr>
            <a:xfrm>
              <a:off x="7086600" y="1860994"/>
              <a:ext cx="349251" cy="762000"/>
              <a:chOff x="1550987" y="1752600"/>
              <a:chExt cx="349251" cy="762000"/>
            </a:xfrm>
          </p:grpSpPr>
          <p:grpSp>
            <p:nvGrpSpPr>
              <p:cNvPr id="1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8" name="Isosceles Triangle 7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Isosceles Triangle 7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7" name="Oval 7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roup 79"/>
            <p:cNvGrpSpPr/>
            <p:nvPr/>
          </p:nvGrpSpPr>
          <p:grpSpPr>
            <a:xfrm>
              <a:off x="4397375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3" name="Isosceles Triangle 8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Isosceles Triangle 8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2" name="Oval 8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6" name="Group 84"/>
            <p:cNvGrpSpPr/>
            <p:nvPr/>
          </p:nvGrpSpPr>
          <p:grpSpPr>
            <a:xfrm>
              <a:off x="5579734" y="3720157"/>
              <a:ext cx="349251" cy="762000"/>
              <a:chOff x="1550987" y="1752600"/>
              <a:chExt cx="349251" cy="762000"/>
            </a:xfrm>
          </p:grpSpPr>
          <p:grpSp>
            <p:nvGrpSpPr>
              <p:cNvPr id="1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88" name="Isosceles Triangle 8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Isosceles Triangle 8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7" name="Oval 8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18" name="Group 89"/>
            <p:cNvGrpSpPr/>
            <p:nvPr/>
          </p:nvGrpSpPr>
          <p:grpSpPr>
            <a:xfrm>
              <a:off x="5579734" y="177475"/>
              <a:ext cx="349251" cy="762000"/>
              <a:chOff x="1550987" y="1752600"/>
              <a:chExt cx="349251" cy="762000"/>
            </a:xfrm>
          </p:grpSpPr>
          <p:grpSp>
            <p:nvGrpSpPr>
              <p:cNvPr id="1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3" name="Isosceles Triangle 9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Isosceles Triangle 9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2" name="Oval 9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0" name="Group 94"/>
            <p:cNvGrpSpPr/>
            <p:nvPr/>
          </p:nvGrpSpPr>
          <p:grpSpPr>
            <a:xfrm>
              <a:off x="3195171" y="3720157"/>
              <a:ext cx="349251" cy="762000"/>
              <a:chOff x="1550987" y="1752600"/>
              <a:chExt cx="349251" cy="762000"/>
            </a:xfrm>
          </p:grpSpPr>
          <p:grpSp>
            <p:nvGrpSpPr>
              <p:cNvPr id="2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98" name="Isosceles Triangle 97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99" name="Isosceles Triangle 98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97" name="Oval 96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0066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2" name="Group 99"/>
            <p:cNvGrpSpPr/>
            <p:nvPr/>
          </p:nvGrpSpPr>
          <p:grpSpPr>
            <a:xfrm>
              <a:off x="3195171" y="177475"/>
              <a:ext cx="349251" cy="762000"/>
              <a:chOff x="1550987" y="1752600"/>
              <a:chExt cx="349251" cy="762000"/>
            </a:xfrm>
          </p:grpSpPr>
          <p:grpSp>
            <p:nvGrpSpPr>
              <p:cNvPr id="2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03" name="Isosceles Triangle 102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Isosceles Triangle 103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02" name="Oval 101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24" name="Group 61"/>
            <p:cNvGrpSpPr/>
            <p:nvPr/>
          </p:nvGrpSpPr>
          <p:grpSpPr>
            <a:xfrm>
              <a:off x="2343150" y="1093089"/>
              <a:ext cx="4457700" cy="2362200"/>
              <a:chOff x="2343150" y="1093089"/>
              <a:chExt cx="4457700" cy="2362200"/>
            </a:xfrm>
          </p:grpSpPr>
          <p:grpSp>
            <p:nvGrpSpPr>
              <p:cNvPr id="25" name="Group 59"/>
              <p:cNvGrpSpPr/>
              <p:nvPr/>
            </p:nvGrpSpPr>
            <p:grpSpPr>
              <a:xfrm>
                <a:off x="2343150" y="1093089"/>
                <a:ext cx="4457700" cy="2362200"/>
                <a:chOff x="2343150" y="1093089"/>
                <a:chExt cx="4457700" cy="2362200"/>
              </a:xfrm>
            </p:grpSpPr>
            <p:sp>
              <p:nvSpPr>
                <p:cNvPr id="5" name="Rectangle 4"/>
                <p:cNvSpPr/>
                <p:nvPr/>
              </p:nvSpPr>
              <p:spPr>
                <a:xfrm>
                  <a:off x="2343150" y="1093089"/>
                  <a:ext cx="4457700" cy="2362200"/>
                </a:xfrm>
                <a:prstGeom prst="rect">
                  <a:avLst/>
                </a:prstGeom>
                <a:noFill/>
                <a:ln w="76200">
                  <a:solidFill>
                    <a:srgbClr val="CC33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6" name="Rectangle 5"/>
                <p:cNvSpPr/>
                <p:nvPr/>
              </p:nvSpPr>
              <p:spPr>
                <a:xfrm>
                  <a:off x="2432304" y="1186053"/>
                  <a:ext cx="4279392" cy="2176272"/>
                </a:xfrm>
                <a:prstGeom prst="rect">
                  <a:avLst/>
                </a:prstGeom>
                <a:noFill/>
                <a:ln w="76200"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" name="Rectangle 6"/>
                <p:cNvSpPr/>
                <p:nvPr/>
              </p:nvSpPr>
              <p:spPr>
                <a:xfrm>
                  <a:off x="2523744" y="1277493"/>
                  <a:ext cx="4096512" cy="1993392"/>
                </a:xfrm>
                <a:prstGeom prst="rect">
                  <a:avLst/>
                </a:prstGeom>
                <a:noFill/>
                <a:ln w="76200">
                  <a:solidFill>
                    <a:srgbClr val="3A1D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8" name="Oval 7"/>
              <p:cNvSpPr/>
              <p:nvPr/>
            </p:nvSpPr>
            <p:spPr>
              <a:xfrm>
                <a:off x="3060888" y="2611420"/>
                <a:ext cx="617817" cy="492161"/>
              </a:xfrm>
              <a:prstGeom prst="ellipse">
                <a:avLst/>
              </a:prstGeom>
              <a:solidFill>
                <a:schemeClr val="accent3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5" name="Oval 104"/>
              <p:cNvSpPr/>
              <p:nvPr/>
            </p:nvSpPr>
            <p:spPr>
              <a:xfrm rot="5400000">
                <a:off x="2590800" y="1995914"/>
                <a:ext cx="617817" cy="492161"/>
              </a:xfrm>
              <a:prstGeom prst="ellipse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6" name="Oval 105"/>
              <p:cNvSpPr/>
              <p:nvPr/>
            </p:nvSpPr>
            <p:spPr>
              <a:xfrm>
                <a:off x="4263092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7" name="Oval 106"/>
              <p:cNvSpPr/>
              <p:nvPr/>
            </p:nvSpPr>
            <p:spPr>
              <a:xfrm>
                <a:off x="5445451" y="2611420"/>
                <a:ext cx="617817" cy="492161"/>
              </a:xfrm>
              <a:prstGeom prst="ellipse">
                <a:avLst/>
              </a:prstGeom>
              <a:solidFill>
                <a:schemeClr val="accent1">
                  <a:lumMod val="75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8" name="Oval 107"/>
              <p:cNvSpPr/>
              <p:nvPr/>
            </p:nvSpPr>
            <p:spPr>
              <a:xfrm rot="5400000">
                <a:off x="5956972" y="1995914"/>
                <a:ext cx="617817" cy="492161"/>
              </a:xfrm>
              <a:prstGeom prst="ellipse">
                <a:avLst/>
              </a:prstGeom>
              <a:solidFill>
                <a:srgbClr val="976431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09" name="Oval 108"/>
              <p:cNvSpPr/>
              <p:nvPr/>
            </p:nvSpPr>
            <p:spPr>
              <a:xfrm>
                <a:off x="5445451" y="1447800"/>
                <a:ext cx="617817" cy="492161"/>
              </a:xfrm>
              <a:prstGeom prst="ellipse">
                <a:avLst/>
              </a:prstGeom>
              <a:solidFill>
                <a:srgbClr val="CC3300"/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0" name="Oval 109"/>
              <p:cNvSpPr/>
              <p:nvPr/>
            </p:nvSpPr>
            <p:spPr>
              <a:xfrm>
                <a:off x="3060888" y="1409700"/>
                <a:ext cx="617817" cy="492161"/>
              </a:xfrm>
              <a:prstGeom prst="ellipse">
                <a:avLst/>
              </a:prstGeom>
              <a:solidFill>
                <a:schemeClr val="tx2">
                  <a:lumMod val="9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4263092" y="1409700"/>
                <a:ext cx="617817" cy="492161"/>
              </a:xfrm>
              <a:prstGeom prst="ellipse">
                <a:avLst/>
              </a:prstGeom>
              <a:solidFill>
                <a:schemeClr val="accent2">
                  <a:lumMod val="20000"/>
                  <a:lumOff val="80000"/>
                </a:schemeClr>
              </a:solidFill>
              <a:ln w="76200">
                <a:solidFill>
                  <a:srgbClr val="66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6" name="Group 154"/>
          <p:cNvGrpSpPr/>
          <p:nvPr/>
        </p:nvGrpSpPr>
        <p:grpSpPr>
          <a:xfrm>
            <a:off x="6737349" y="457200"/>
            <a:ext cx="1917702" cy="2743200"/>
            <a:chOff x="5213349" y="457200"/>
            <a:chExt cx="1917702" cy="2743200"/>
          </a:xfrm>
        </p:grpSpPr>
        <p:grpSp>
          <p:nvGrpSpPr>
            <p:cNvPr id="27" name="Group 94"/>
            <p:cNvGrpSpPr/>
            <p:nvPr/>
          </p:nvGrpSpPr>
          <p:grpSpPr>
            <a:xfrm>
              <a:off x="5867400" y="1524000"/>
              <a:ext cx="349251" cy="762000"/>
              <a:chOff x="1550987" y="1752600"/>
              <a:chExt cx="349251" cy="762000"/>
            </a:xfrm>
          </p:grpSpPr>
          <p:grpSp>
            <p:nvGrpSpPr>
              <p:cNvPr id="28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71" name="Isosceles Triangle 70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Isosceles Triangle 7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2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70" name="Oval 69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3"/>
            <p:cNvGrpSpPr/>
            <p:nvPr/>
          </p:nvGrpSpPr>
          <p:grpSpPr>
            <a:xfrm>
              <a:off x="6661149" y="762000"/>
              <a:ext cx="349251" cy="762000"/>
              <a:chOff x="1550987" y="1752600"/>
              <a:chExt cx="349251" cy="762000"/>
            </a:xfrm>
          </p:grpSpPr>
          <p:grpSp>
            <p:nvGrpSpPr>
              <p:cNvPr id="3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14" name="Isosceles Triangle 11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15" name="Isosceles Triangle 11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60000"/>
                    <a:lumOff val="4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13" name="Oval 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2" name="Group 99"/>
            <p:cNvGrpSpPr/>
            <p:nvPr/>
          </p:nvGrpSpPr>
          <p:grpSpPr>
            <a:xfrm>
              <a:off x="5822949" y="457200"/>
              <a:ext cx="349251" cy="762000"/>
              <a:chOff x="1550987" y="1752600"/>
              <a:chExt cx="349251" cy="762000"/>
            </a:xfrm>
          </p:grpSpPr>
          <p:grpSp>
            <p:nvGrpSpPr>
              <p:cNvPr id="3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4" name="Isosceles Triangle 12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25" name="Isosceles Triangle 12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3" name="Oval 12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4" name="Group 69"/>
            <p:cNvGrpSpPr/>
            <p:nvPr/>
          </p:nvGrpSpPr>
          <p:grpSpPr>
            <a:xfrm>
              <a:off x="5365749" y="533400"/>
              <a:ext cx="349251" cy="762000"/>
              <a:chOff x="1550987" y="1752600"/>
              <a:chExt cx="349251" cy="762000"/>
            </a:xfrm>
          </p:grpSpPr>
          <p:grpSp>
            <p:nvGrpSpPr>
              <p:cNvPr id="35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29" name="Isosceles Triangle 12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Isosceles Triangle 12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28" name="Oval 12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6" name="Group 89"/>
            <p:cNvGrpSpPr/>
            <p:nvPr/>
          </p:nvGrpSpPr>
          <p:grpSpPr>
            <a:xfrm>
              <a:off x="6051549" y="2438400"/>
              <a:ext cx="349251" cy="762000"/>
              <a:chOff x="1550987" y="1752600"/>
              <a:chExt cx="349251" cy="762000"/>
            </a:xfrm>
          </p:grpSpPr>
          <p:grpSp>
            <p:nvGrpSpPr>
              <p:cNvPr id="37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4" name="Isosceles Triangle 13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35" name="Isosceles Triangle 13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accent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3" name="Oval 13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38" name="Group 74"/>
            <p:cNvGrpSpPr/>
            <p:nvPr/>
          </p:nvGrpSpPr>
          <p:grpSpPr>
            <a:xfrm>
              <a:off x="6781800" y="2286000"/>
              <a:ext cx="349251" cy="762000"/>
              <a:chOff x="1550987" y="1752600"/>
              <a:chExt cx="349251" cy="762000"/>
            </a:xfrm>
          </p:grpSpPr>
          <p:grpSp>
            <p:nvGrpSpPr>
              <p:cNvPr id="39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39" name="Isosceles Triangle 13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Isosceles Triangle 13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38" name="Oval 13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0" name="Group 84"/>
            <p:cNvGrpSpPr/>
            <p:nvPr/>
          </p:nvGrpSpPr>
          <p:grpSpPr>
            <a:xfrm>
              <a:off x="6432549" y="1752600"/>
              <a:ext cx="349251" cy="762000"/>
              <a:chOff x="1550987" y="1752600"/>
              <a:chExt cx="349251" cy="762000"/>
            </a:xfrm>
          </p:grpSpPr>
          <p:grpSp>
            <p:nvGrpSpPr>
              <p:cNvPr id="41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4" name="Isosceles Triangle 143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Isosceles Triangle 144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chemeClr val="tx2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3" name="Oval 142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C00000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  <p:grpSp>
          <p:nvGrpSpPr>
            <p:cNvPr id="42" name="Group 79"/>
            <p:cNvGrpSpPr/>
            <p:nvPr/>
          </p:nvGrpSpPr>
          <p:grpSpPr>
            <a:xfrm>
              <a:off x="5213349" y="1828800"/>
              <a:ext cx="349251" cy="762000"/>
              <a:chOff x="1550987" y="1752600"/>
              <a:chExt cx="349251" cy="762000"/>
            </a:xfrm>
          </p:grpSpPr>
          <p:grpSp>
            <p:nvGrpSpPr>
              <p:cNvPr id="43" name="Group 14"/>
              <p:cNvGrpSpPr/>
              <p:nvPr/>
            </p:nvGrpSpPr>
            <p:grpSpPr>
              <a:xfrm>
                <a:off x="1550987" y="2117200"/>
                <a:ext cx="349251" cy="397400"/>
                <a:chOff x="2971798" y="2743201"/>
                <a:chExt cx="1060706" cy="1828799"/>
              </a:xfrm>
              <a:blipFill>
                <a:blip r:embed="rId3"/>
                <a:tile tx="0" ty="0" sx="100000" sy="100000" flip="none" algn="tl"/>
              </a:blipFill>
            </p:grpSpPr>
            <p:sp>
              <p:nvSpPr>
                <p:cNvPr id="149" name="Isosceles Triangle 148"/>
                <p:cNvSpPr/>
                <p:nvPr/>
              </p:nvSpPr>
              <p:spPr>
                <a:xfrm>
                  <a:off x="2971800" y="3657600"/>
                  <a:ext cx="1060704" cy="914400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  <p:sp>
              <p:nvSpPr>
                <p:cNvPr id="150" name="Isosceles Triangle 149"/>
                <p:cNvSpPr/>
                <p:nvPr/>
              </p:nvSpPr>
              <p:spPr>
                <a:xfrm flipV="1">
                  <a:off x="2971798" y="2743201"/>
                  <a:ext cx="1060705" cy="914401"/>
                </a:xfrm>
                <a:prstGeom prst="triangle">
                  <a:avLst/>
                </a:prstGeom>
                <a:solidFill>
                  <a:srgbClr val="7030A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orbel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148" name="Oval 147"/>
              <p:cNvSpPr/>
              <p:nvPr/>
            </p:nvSpPr>
            <p:spPr>
              <a:xfrm>
                <a:off x="1584325" y="1752600"/>
                <a:ext cx="282575" cy="304800"/>
              </a:xfrm>
              <a:prstGeom prst="ellipse">
                <a:avLst/>
              </a:prstGeom>
              <a:solidFill>
                <a:srgbClr val="FF4F4F"/>
              </a:solidFill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orbel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4" name="Group 153"/>
          <p:cNvGrpSpPr/>
          <p:nvPr/>
        </p:nvGrpSpPr>
        <p:grpSpPr>
          <a:xfrm>
            <a:off x="5815249" y="794"/>
            <a:ext cx="561505" cy="6858000"/>
            <a:chOff x="4303272" y="794"/>
            <a:chExt cx="561505" cy="6858000"/>
          </a:xfrm>
        </p:grpSpPr>
        <p:cxnSp>
          <p:nvCxnSpPr>
            <p:cNvPr id="61" name="Straight Connector 60"/>
            <p:cNvCxnSpPr/>
            <p:nvPr/>
          </p:nvCxnSpPr>
          <p:spPr>
            <a:xfrm rot="5400000">
              <a:off x="1155024" y="3429000"/>
              <a:ext cx="6858000" cy="1588"/>
            </a:xfrm>
            <a:prstGeom prst="line">
              <a:avLst/>
            </a:prstGeom>
            <a:ln w="76200">
              <a:solidFill>
                <a:srgbClr val="CC33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4303272" y="1752600"/>
              <a:ext cx="561505" cy="228600"/>
            </a:xfrm>
            <a:prstGeom prst="ellipse">
              <a:avLst/>
            </a:prstGeom>
            <a:solidFill>
              <a:srgbClr val="F5EA17"/>
            </a:solidFill>
            <a:ln>
              <a:solidFill>
                <a:srgbClr val="9764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4431624" y="1427249"/>
              <a:ext cx="304800" cy="1693881"/>
            </a:xfrm>
            <a:prstGeom prst="rect">
              <a:avLst/>
            </a:prstGeom>
            <a:solidFill>
              <a:srgbClr val="663300"/>
            </a:solidFill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orbel"/>
                <a:ea typeface="+mn-ea"/>
                <a:cs typeface="+mn-cs"/>
              </a:endParaRPr>
            </a:p>
          </p:txBody>
        </p:sp>
      </p:grpSp>
      <p:sp>
        <p:nvSpPr>
          <p:cNvPr id="112" name="Rectangle 111">
            <a:extLst>
              <a:ext uri="{FF2B5EF4-FFF2-40B4-BE49-F238E27FC236}">
                <a16:creationId xmlns:a16="http://schemas.microsoft.com/office/drawing/2014/main" id="{93E8AC14-5A23-40C3-9802-261328B68290}"/>
              </a:ext>
            </a:extLst>
          </p:cNvPr>
          <p:cNvSpPr/>
          <p:nvPr/>
        </p:nvSpPr>
        <p:spPr>
          <a:xfrm>
            <a:off x="5943600" y="1430320"/>
            <a:ext cx="151606" cy="1693881"/>
          </a:xfrm>
          <a:prstGeom prst="rect">
            <a:avLst/>
          </a:prstGeom>
          <a:solidFill>
            <a:srgbClr val="663300"/>
          </a:solidFill>
          <a:ln w="38100"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orbel"/>
              <a:ea typeface="+mn-ea"/>
              <a:cs typeface="+mn-cs"/>
            </a:endParaRPr>
          </a:p>
        </p:txBody>
      </p: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3C7F0F03-A5D6-4DF5-8A3B-5A192FDED2D0}"/>
              </a:ext>
            </a:extLst>
          </p:cNvPr>
          <p:cNvCxnSpPr>
            <a:cxnSpLocks/>
            <a:endCxn id="29" idx="2"/>
          </p:cNvCxnSpPr>
          <p:nvPr/>
        </p:nvCxnSpPr>
        <p:spPr>
          <a:xfrm>
            <a:off x="6096000" y="1430320"/>
            <a:ext cx="0" cy="1690811"/>
          </a:xfrm>
          <a:prstGeom prst="line">
            <a:avLst/>
          </a:prstGeom>
          <a:ln w="38100">
            <a:solidFill>
              <a:srgbClr val="66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9" name="Rectangle 118">
            <a:extLst>
              <a:ext uri="{FF2B5EF4-FFF2-40B4-BE49-F238E27FC236}">
                <a16:creationId xmlns:a16="http://schemas.microsoft.com/office/drawing/2014/main" id="{01CDD673-B74A-4232-9331-3F52BDFCD2CB}"/>
              </a:ext>
            </a:extLst>
          </p:cNvPr>
          <p:cNvSpPr/>
          <p:nvPr/>
        </p:nvSpPr>
        <p:spPr>
          <a:xfrm>
            <a:off x="6324600" y="3617894"/>
            <a:ext cx="403224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Collective action is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-100" normalizeH="0" baseline="0" noProof="0" dirty="0">
                <a:ln>
                  <a:noFill/>
                </a:ln>
                <a:solidFill>
                  <a:srgbClr val="FEB80A">
                    <a:lumMod val="60000"/>
                    <a:lumOff val="40000"/>
                  </a:srgbClr>
                </a:solidFill>
                <a:effectLst/>
                <a:uLnTx/>
                <a:uFillTx/>
                <a:latin typeface="Consolas"/>
                <a:ea typeface="+mn-ea"/>
                <a:cs typeface="+mn-cs"/>
              </a:rPr>
              <a:t>power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9F421518-45A0-4D37-BE3F-88D6295DDDE7}"/>
              </a:ext>
            </a:extLst>
          </p:cNvPr>
          <p:cNvSpPr txBox="1"/>
          <p:nvPr/>
        </p:nvSpPr>
        <p:spPr>
          <a:xfrm rot="16200000">
            <a:off x="10018811" y="4684812"/>
            <a:ext cx="40386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Jones CP.  </a:t>
            </a:r>
            <a:r>
              <a:rPr kumimoji="0" lang="en-US" sz="1400" b="0" i="1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The Nation’s Health, </a:t>
            </a: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FFE39D"/>
                </a:solidFill>
                <a:effectLst/>
                <a:uLnTx/>
                <a:uFillTx/>
                <a:latin typeface="Corbel"/>
                <a:ea typeface="+mn-ea"/>
                <a:cs typeface="+mn-cs"/>
              </a:rPr>
              <a:t>February 2016.</a:t>
            </a:r>
          </a:p>
        </p:txBody>
      </p:sp>
    </p:spTree>
    <p:extLst>
      <p:ext uri="{BB962C8B-B14F-4D97-AF65-F5344CB8AC3E}">
        <p14:creationId xmlns:p14="http://schemas.microsoft.com/office/powerpoint/2010/main" val="2900217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ubtitle 6"/>
          <p:cNvSpPr txBox="1">
            <a:spLocks/>
          </p:cNvSpPr>
          <p:nvPr/>
        </p:nvSpPr>
        <p:spPr>
          <a:xfrm>
            <a:off x="608400" y="336951"/>
            <a:ext cx="10516800" cy="6191250"/>
          </a:xfrm>
          <a:prstGeom prst="rect">
            <a:avLst/>
          </a:prstGeom>
        </p:spPr>
        <p:txBody>
          <a:bodyPr anchor="ctr"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Camara Phyllis Jones, MD, MPH, PhD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endParaRPr kumimoji="0" lang="en-US" sz="2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Commissioner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O’Neill-Lancet Commission on Racism, Structural Discrimination, and Global Health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Past President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American Public Health Association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Visiting Professor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King’s College London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Adjunct Professor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Rollins School of Public Health at Emory University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Senior Fellow and Adjunct Associate Professor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Morehouse School of Medicine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Myriad Web Pro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cpjones@msm.edu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+1 (404) 374-3198 mobile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70000"/>
              <a:buFontTx/>
              <a:buNone/>
              <a:tabLst/>
              <a:defRPr/>
            </a:pPr>
            <a:r>
              <a:rPr kumimoji="0" lang="en-US" sz="22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Myriad Web Pro"/>
                <a:ea typeface="+mn-ea"/>
                <a:cs typeface="+mn-cs"/>
              </a:rPr>
              <a:t>@CamaraJones</a:t>
            </a:r>
          </a:p>
        </p:txBody>
      </p:sp>
    </p:spTree>
    <p:extLst>
      <p:ext uri="{BB962C8B-B14F-4D97-AF65-F5344CB8AC3E}">
        <p14:creationId xmlns:p14="http://schemas.microsoft.com/office/powerpoint/2010/main" val="2461533641"/>
      </p:ext>
    </p:extLst>
  </p:cSld>
  <p:clrMapOvr>
    <a:masterClrMapping/>
  </p:clrMapOvr>
  <p:transition spd="med">
    <p:fade/>
  </p:transition>
</p:sld>
</file>

<file path=ppt/theme/_rels/them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4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7_OSELS_PPT_dark([1]">
  <a:themeElements>
    <a:clrScheme name="OSELS Dark PPT Colors">
      <a:dk1>
        <a:srgbClr val="FFC000"/>
      </a:dk1>
      <a:lt1>
        <a:srgbClr val="0F56DC"/>
      </a:lt1>
      <a:dk2>
        <a:srgbClr val="FFFFFF"/>
      </a:dk2>
      <a:lt2>
        <a:srgbClr val="FFFFFF"/>
      </a:lt2>
      <a:accent1>
        <a:srgbClr val="9E302D"/>
      </a:accent1>
      <a:accent2>
        <a:srgbClr val="5B8F22"/>
      </a:accent2>
      <a:accent3>
        <a:srgbClr val="532E60"/>
      </a:accent3>
      <a:accent4>
        <a:srgbClr val="FDC82F"/>
      </a:accent4>
      <a:accent5>
        <a:srgbClr val="0CC6DE"/>
      </a:accent5>
      <a:accent6>
        <a:srgbClr val="002060"/>
      </a:accent6>
      <a:hlink>
        <a:srgbClr val="FFC000"/>
      </a:hlink>
      <a:folHlink>
        <a:srgbClr val="3077FF"/>
      </a:folHlink>
    </a:clrScheme>
    <a:fontScheme name="CDC Myriad Web Pro">
      <a:majorFont>
        <a:latin typeface="Myriad Web Pro"/>
        <a:ea typeface=""/>
        <a:cs typeface=""/>
      </a:majorFont>
      <a:minorFont>
        <a:latin typeface="Myriad Web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5_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6097e3b7-1db9-45a0-9c44-70bad57c6324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61689B412C08E47836F6C4ADBEFE739" ma:contentTypeVersion="11" ma:contentTypeDescription="Create a new document." ma:contentTypeScope="" ma:versionID="9d0eb992faff4be1d20a2eb258b59174">
  <xsd:schema xmlns:xsd="http://www.w3.org/2001/XMLSchema" xmlns:xs="http://www.w3.org/2001/XMLSchema" xmlns:p="http://schemas.microsoft.com/office/2006/metadata/properties" xmlns:ns3="6097e3b7-1db9-45a0-9c44-70bad57c6324" xmlns:ns4="ad7cd5c4-e422-4824-964d-3d4625a04cf1" targetNamespace="http://schemas.microsoft.com/office/2006/metadata/properties" ma:root="true" ma:fieldsID="0661a5d8f951cea917689c1b2df05344" ns3:_="" ns4:_="">
    <xsd:import namespace="6097e3b7-1db9-45a0-9c44-70bad57c6324"/>
    <xsd:import namespace="ad7cd5c4-e422-4824-964d-3d4625a04c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DateTaken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097e3b7-1db9-45a0-9c44-70bad57c632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d7cd5c4-e422-4824-964d-3d4625a04cf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03829BE-69D5-4ADB-AD9F-47AFE0BD925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D66AC4DD-B7E2-4802-AE1F-52D8D62A56BA}">
  <ds:schemaRefs>
    <ds:schemaRef ds:uri="http://purl.org/dc/elements/1.1/"/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ad7cd5c4-e422-4824-964d-3d4625a04cf1"/>
    <ds:schemaRef ds:uri="http://schemas.microsoft.com/office/infopath/2007/PartnerControls"/>
    <ds:schemaRef ds:uri="http://purl.org/dc/dcmitype/"/>
    <ds:schemaRef ds:uri="http://schemas.openxmlformats.org/package/2006/metadata/core-properties"/>
    <ds:schemaRef ds:uri="6097e3b7-1db9-45a0-9c44-70bad57c6324"/>
  </ds:schemaRefs>
</ds:datastoreItem>
</file>

<file path=customXml/itemProps3.xml><?xml version="1.0" encoding="utf-8"?>
<ds:datastoreItem xmlns:ds="http://schemas.openxmlformats.org/officeDocument/2006/customXml" ds:itemID="{086E7EED-093E-457C-9CC4-66EF8C1B32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097e3b7-1db9-45a0-9c44-70bad57c6324"/>
    <ds:schemaRef ds:uri="ad7cd5c4-e422-4824-964d-3d4625a04c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OSELS_PPT_dark([1]</Template>
  <TotalTime>32099</TotalTime>
  <Words>6279</Words>
  <Application>Microsoft Office PowerPoint</Application>
  <PresentationFormat>Widescreen</PresentationFormat>
  <Paragraphs>730</Paragraphs>
  <Slides>97</Slides>
  <Notes>47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97</vt:i4>
      </vt:variant>
    </vt:vector>
  </HeadingPairs>
  <TitlesOfParts>
    <vt:vector size="117" baseType="lpstr">
      <vt:lpstr>Courier New</vt:lpstr>
      <vt:lpstr>Consolas</vt:lpstr>
      <vt:lpstr>Wingdings 3</vt:lpstr>
      <vt:lpstr>Arial</vt:lpstr>
      <vt:lpstr>Calibri</vt:lpstr>
      <vt:lpstr>Corbel</vt:lpstr>
      <vt:lpstr>Myriad Web Pro</vt:lpstr>
      <vt:lpstr>Wingdings</vt:lpstr>
      <vt:lpstr>Wingdings 2</vt:lpstr>
      <vt:lpstr>Calibri Light</vt:lpstr>
      <vt:lpstr>OSELS_PPT_dark([1]</vt:lpstr>
      <vt:lpstr>1_OSELS_PPT_dark([1]</vt:lpstr>
      <vt:lpstr>2_OSELS_PPT_dark([1]</vt:lpstr>
      <vt:lpstr>4_OSELS_PPT_dark([1]</vt:lpstr>
      <vt:lpstr>3_OSELS_PPT_dark([1]</vt:lpstr>
      <vt:lpstr>5_OSELS_PPT_dark([1]</vt:lpstr>
      <vt:lpstr>6_OSELS_PPT_dark([1]</vt:lpstr>
      <vt:lpstr>7_OSELS_PPT_dark([1]</vt:lpstr>
      <vt:lpstr>5_Metro</vt:lpstr>
      <vt:lpstr>Office Theme</vt:lpstr>
      <vt:lpstr>PowerPoint Presentation</vt:lpstr>
      <vt:lpstr>PowerPoint Presentation</vt:lpstr>
      <vt:lpstr>National Campaign Against Racism</vt:lpstr>
      <vt:lpstr>National Campaign Against Racism</vt:lpstr>
      <vt:lpstr>National Campaign Against Racism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What is racism?</vt:lpstr>
      <vt:lpstr>What is racism?</vt:lpstr>
      <vt:lpstr>What is racism?</vt:lpstr>
      <vt:lpstr>What is racism?</vt:lpstr>
      <vt:lpstr>What is racism?</vt:lpstr>
      <vt:lpstr>What is racism?</vt:lpstr>
      <vt:lpstr>What is [any system of structured inequity]?</vt:lpstr>
      <vt:lpstr>What is [any system of structured inequity]?</vt:lpstr>
      <vt:lpstr>Many axes of inequity</vt:lpstr>
      <vt:lpstr>Many axes of inequity</vt:lpstr>
      <vt:lpstr>Many axes of inequity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Anti-racism is a process</vt:lpstr>
      <vt:lpstr>Anti-racism is a process</vt:lpstr>
      <vt:lpstr>Anti-racism is a process</vt:lpstr>
      <vt:lpstr>Anti-racism is a process</vt:lpstr>
      <vt:lpstr>Anti-racism is a process</vt:lpstr>
      <vt:lpstr>Anti-racism is a process</vt:lpstr>
      <vt:lpstr>Anti-racism is a process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CDC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 Myriad Pro, Bold, Shadow, 28pt</dc:title>
  <dc:creator>Camara Jones</dc:creator>
  <cp:lastModifiedBy>Camara Jones</cp:lastModifiedBy>
  <cp:revision>671</cp:revision>
  <dcterms:created xsi:type="dcterms:W3CDTF">2010-08-17T16:53:50Z</dcterms:created>
  <dcterms:modified xsi:type="dcterms:W3CDTF">2023-11-09T17:48:06Z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0x010100E61689B412C08E47836F6C4ADBEFE739</vt:lpwstr>
  </property>
</Properties>
</file>