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5" r:id="rId40"/>
  </p:sldIdLst>
  <p:sldSz cx="9144000" cy="5143500" type="screen16x9"/>
  <p:notesSz cx="6858000" cy="9144000"/>
  <p:embeddedFontLst>
    <p:embeddedFont>
      <p:font typeface="Bebas Neue" panose="020B0606020202050201" pitchFamily="34" charset="0"/>
      <p:regular r:id="rId42"/>
    </p:embeddedFont>
    <p:embeddedFont>
      <p:font typeface="Montserrat" panose="000005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1">
          <p15:clr>
            <a:srgbClr val="9AA0A6"/>
          </p15:clr>
        </p15:guide>
        <p15:guide id="2" orient="horz" pos="45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C1CC78-D429-42C8-AE5C-2CC145EB1741}">
  <a:tblStyle styleId="{93C1CC78-D429-42C8-AE5C-2CC145EB17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48" y="178"/>
      </p:cViewPr>
      <p:guideLst>
        <p:guide orient="horz" pos="611"/>
        <p:guide orient="horz" pos="45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2"/>
        <p:cNvGrpSpPr/>
        <p:nvPr/>
      </p:nvGrpSpPr>
      <p:grpSpPr>
        <a:xfrm>
          <a:off x="0" y="0"/>
          <a:ext cx="0" cy="0"/>
          <a:chOff x="0" y="0"/>
          <a:chExt cx="0" cy="0"/>
        </a:xfrm>
      </p:grpSpPr>
      <p:sp>
        <p:nvSpPr>
          <p:cNvPr id="6593" name="Google Shape;6593;g1b72be4bc40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4" name="Google Shape;6594;g1b72be4bc40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298f8b58692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9" name="Google Shape;6699;g298f8b58692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2"/>
        <p:cNvGrpSpPr/>
        <p:nvPr/>
      </p:nvGrpSpPr>
      <p:grpSpPr>
        <a:xfrm>
          <a:off x="0" y="0"/>
          <a:ext cx="0" cy="0"/>
          <a:chOff x="0" y="0"/>
          <a:chExt cx="0" cy="0"/>
        </a:xfrm>
      </p:grpSpPr>
      <p:sp>
        <p:nvSpPr>
          <p:cNvPr id="6703" name="Google Shape;6703;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4" name="Google Shape;6704;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important to know your team’s strengths. Who is good at what - creating your plan for the meeting around that.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3"/>
        <p:cNvGrpSpPr/>
        <p:nvPr/>
      </p:nvGrpSpPr>
      <p:grpSpPr>
        <a:xfrm>
          <a:off x="0" y="0"/>
          <a:ext cx="0" cy="0"/>
          <a:chOff x="0" y="0"/>
          <a:chExt cx="0" cy="0"/>
        </a:xfrm>
      </p:grpSpPr>
      <p:sp>
        <p:nvSpPr>
          <p:cNvPr id="6724" name="Google Shape;6724;g298f8b58692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5" name="Google Shape;6725;g298f8b58692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9"/>
        <p:cNvGrpSpPr/>
        <p:nvPr/>
      </p:nvGrpSpPr>
      <p:grpSpPr>
        <a:xfrm>
          <a:off x="0" y="0"/>
          <a:ext cx="0" cy="0"/>
          <a:chOff x="0" y="0"/>
          <a:chExt cx="0" cy="0"/>
        </a:xfrm>
      </p:grpSpPr>
      <p:sp>
        <p:nvSpPr>
          <p:cNvPr id="6730" name="Google Shape;6730;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1" name="Google Shape;6731;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2"/>
        <p:cNvGrpSpPr/>
        <p:nvPr/>
      </p:nvGrpSpPr>
      <p:grpSpPr>
        <a:xfrm>
          <a:off x="0" y="0"/>
          <a:ext cx="0" cy="0"/>
          <a:chOff x="0" y="0"/>
          <a:chExt cx="0" cy="0"/>
        </a:xfrm>
      </p:grpSpPr>
      <p:sp>
        <p:nvSpPr>
          <p:cNvPr id="6773" name="Google Shape;6773;g298f8b58692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4" name="Google Shape;6774;g298f8b58692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9"/>
        <p:cNvGrpSpPr/>
        <p:nvPr/>
      </p:nvGrpSpPr>
      <p:grpSpPr>
        <a:xfrm>
          <a:off x="0" y="0"/>
          <a:ext cx="0" cy="0"/>
          <a:chOff x="0" y="0"/>
          <a:chExt cx="0" cy="0"/>
        </a:xfrm>
      </p:grpSpPr>
      <p:sp>
        <p:nvSpPr>
          <p:cNvPr id="6780" name="Google Shape;6780;g13712bf4b05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1" name="Google Shape;6781;g13712bf4b05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6"/>
        <p:cNvGrpSpPr/>
        <p:nvPr/>
      </p:nvGrpSpPr>
      <p:grpSpPr>
        <a:xfrm>
          <a:off x="0" y="0"/>
          <a:ext cx="0" cy="0"/>
          <a:chOff x="0" y="0"/>
          <a:chExt cx="0" cy="0"/>
        </a:xfrm>
      </p:grpSpPr>
      <p:sp>
        <p:nvSpPr>
          <p:cNvPr id="6787" name="Google Shape;6787;gfdc8be9f5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8" name="Google Shape;6788;gfdc8be9f5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1"/>
        <p:cNvGrpSpPr/>
        <p:nvPr/>
      </p:nvGrpSpPr>
      <p:grpSpPr>
        <a:xfrm>
          <a:off x="0" y="0"/>
          <a:ext cx="0" cy="0"/>
          <a:chOff x="0" y="0"/>
          <a:chExt cx="0" cy="0"/>
        </a:xfrm>
      </p:grpSpPr>
      <p:sp>
        <p:nvSpPr>
          <p:cNvPr id="6792" name="Google Shape;6792;g298f8b58692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3" name="Google Shape;6793;g298f8b58692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your research on the elected official. Be strategic. The facts are on our side and we are asking for fiscally responsible good policy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4"/>
        <p:cNvGrpSpPr/>
        <p:nvPr/>
      </p:nvGrpSpPr>
      <p:grpSpPr>
        <a:xfrm>
          <a:off x="0" y="0"/>
          <a:ext cx="0" cy="0"/>
          <a:chOff x="0" y="0"/>
          <a:chExt cx="0" cy="0"/>
        </a:xfrm>
      </p:grpSpPr>
      <p:sp>
        <p:nvSpPr>
          <p:cNvPr id="6805" name="Google Shape;6805;g298f8b58692_1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6" name="Google Shape;6806;g298f8b58692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9"/>
        <p:cNvGrpSpPr/>
        <p:nvPr/>
      </p:nvGrpSpPr>
      <p:grpSpPr>
        <a:xfrm>
          <a:off x="0" y="0"/>
          <a:ext cx="0" cy="0"/>
          <a:chOff x="0" y="0"/>
          <a:chExt cx="0" cy="0"/>
        </a:xfrm>
      </p:grpSpPr>
      <p:sp>
        <p:nvSpPr>
          <p:cNvPr id="6820" name="Google Shape;6820;g298f8b58692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1" name="Google Shape;6821;g298f8b58692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purposes, always have a single payer universal healthcare system be the primary ask. This is a ladder to move downward and keep us on the path to our big goal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2"/>
        <p:cNvGrpSpPr/>
        <p:nvPr/>
      </p:nvGrpSpPr>
      <p:grpSpPr>
        <a:xfrm>
          <a:off x="0" y="0"/>
          <a:ext cx="0" cy="0"/>
          <a:chOff x="0" y="0"/>
          <a:chExt cx="0" cy="0"/>
        </a:xfrm>
      </p:grpSpPr>
      <p:sp>
        <p:nvSpPr>
          <p:cNvPr id="6623" name="Google Shape;6623;g13712bf4b05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4" name="Google Shape;6624;g13712bf4b05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7"/>
        <p:cNvGrpSpPr/>
        <p:nvPr/>
      </p:nvGrpSpPr>
      <p:grpSpPr>
        <a:xfrm>
          <a:off x="0" y="0"/>
          <a:ext cx="0" cy="0"/>
          <a:chOff x="0" y="0"/>
          <a:chExt cx="0" cy="0"/>
        </a:xfrm>
      </p:grpSpPr>
      <p:sp>
        <p:nvSpPr>
          <p:cNvPr id="6828" name="Google Shape;6828;g298f8b58692_1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9" name="Google Shape;6829;g298f8b58692_1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Thinking strategically, effective messaging. If you know the person will shut down when you say Medicare for All, don’t use it. We must be nimble and flexible. This dejargonizes it, we are still talking about single payer, but it is more palatable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4"/>
        <p:cNvGrpSpPr/>
        <p:nvPr/>
      </p:nvGrpSpPr>
      <p:grpSpPr>
        <a:xfrm>
          <a:off x="0" y="0"/>
          <a:ext cx="0" cy="0"/>
          <a:chOff x="0" y="0"/>
          <a:chExt cx="0" cy="0"/>
        </a:xfrm>
      </p:grpSpPr>
      <p:sp>
        <p:nvSpPr>
          <p:cNvPr id="6855" name="Google Shape;6855;g298f8b58692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6" name="Google Shape;6856;g298f8b58692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0"/>
        <p:cNvGrpSpPr/>
        <p:nvPr/>
      </p:nvGrpSpPr>
      <p:grpSpPr>
        <a:xfrm>
          <a:off x="0" y="0"/>
          <a:ext cx="0" cy="0"/>
          <a:chOff x="0" y="0"/>
          <a:chExt cx="0" cy="0"/>
        </a:xfrm>
      </p:grpSpPr>
      <p:sp>
        <p:nvSpPr>
          <p:cNvPr id="6861" name="Google Shape;6861;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2" name="Google Shape;6862;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0"/>
        <p:cNvGrpSpPr/>
        <p:nvPr/>
      </p:nvGrpSpPr>
      <p:grpSpPr>
        <a:xfrm>
          <a:off x="0" y="0"/>
          <a:ext cx="0" cy="0"/>
          <a:chOff x="0" y="0"/>
          <a:chExt cx="0" cy="0"/>
        </a:xfrm>
      </p:grpSpPr>
      <p:sp>
        <p:nvSpPr>
          <p:cNvPr id="6871" name="Google Shape;6871;g2996606a93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2" name="Google Shape;6872;g2996606a93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8"/>
        <p:cNvGrpSpPr/>
        <p:nvPr/>
      </p:nvGrpSpPr>
      <p:grpSpPr>
        <a:xfrm>
          <a:off x="0" y="0"/>
          <a:ext cx="0" cy="0"/>
          <a:chOff x="0" y="0"/>
          <a:chExt cx="0" cy="0"/>
        </a:xfrm>
      </p:grpSpPr>
      <p:sp>
        <p:nvSpPr>
          <p:cNvPr id="6879" name="Google Shape;6879;g1bd6b5a375c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0" name="Google Shape;6880;g1bd6b5a375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3"/>
        <p:cNvGrpSpPr/>
        <p:nvPr/>
      </p:nvGrpSpPr>
      <p:grpSpPr>
        <a:xfrm>
          <a:off x="0" y="0"/>
          <a:ext cx="0" cy="0"/>
          <a:chOff x="0" y="0"/>
          <a:chExt cx="0" cy="0"/>
        </a:xfrm>
      </p:grpSpPr>
      <p:sp>
        <p:nvSpPr>
          <p:cNvPr id="6884" name="Google Shape;6884;g298f8b58692_1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5" name="Google Shape;6885;g298f8b58692_1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4"/>
        <p:cNvGrpSpPr/>
        <p:nvPr/>
      </p:nvGrpSpPr>
      <p:grpSpPr>
        <a:xfrm>
          <a:off x="0" y="0"/>
          <a:ext cx="0" cy="0"/>
          <a:chOff x="0" y="0"/>
          <a:chExt cx="0" cy="0"/>
        </a:xfrm>
      </p:grpSpPr>
      <p:sp>
        <p:nvSpPr>
          <p:cNvPr id="6925" name="Google Shape;6925;g2996606a93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6" name="Google Shape;6926;g2996606a93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Helps hold politicians accountable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2"/>
        <p:cNvGrpSpPr/>
        <p:nvPr/>
      </p:nvGrpSpPr>
      <p:grpSpPr>
        <a:xfrm>
          <a:off x="0" y="0"/>
          <a:ext cx="0" cy="0"/>
          <a:chOff x="0" y="0"/>
          <a:chExt cx="0" cy="0"/>
        </a:xfrm>
      </p:grpSpPr>
      <p:sp>
        <p:nvSpPr>
          <p:cNvPr id="6953" name="Google Shape;6953;g1b81d0528a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4" name="Google Shape;6954;g1b81d0528a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8"/>
        <p:cNvGrpSpPr/>
        <p:nvPr/>
      </p:nvGrpSpPr>
      <p:grpSpPr>
        <a:xfrm>
          <a:off x="0" y="0"/>
          <a:ext cx="0" cy="0"/>
          <a:chOff x="0" y="0"/>
          <a:chExt cx="0" cy="0"/>
        </a:xfrm>
      </p:grpSpPr>
      <p:sp>
        <p:nvSpPr>
          <p:cNvPr id="6959" name="Google Shape;6959;g1b81d0528a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0" name="Google Shape;6960;g1b81d0528a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6"/>
        <p:cNvGrpSpPr/>
        <p:nvPr/>
      </p:nvGrpSpPr>
      <p:grpSpPr>
        <a:xfrm>
          <a:off x="0" y="0"/>
          <a:ext cx="0" cy="0"/>
          <a:chOff x="0" y="0"/>
          <a:chExt cx="0" cy="0"/>
        </a:xfrm>
      </p:grpSpPr>
      <p:sp>
        <p:nvSpPr>
          <p:cNvPr id="6967" name="Google Shape;6967;g298f8b58692_1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8" name="Google Shape;6968;g298f8b58692_1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2"/>
        <p:cNvGrpSpPr/>
        <p:nvPr/>
      </p:nvGrpSpPr>
      <p:grpSpPr>
        <a:xfrm>
          <a:off x="0" y="0"/>
          <a:ext cx="0" cy="0"/>
          <a:chOff x="0" y="0"/>
          <a:chExt cx="0" cy="0"/>
        </a:xfrm>
      </p:grpSpPr>
      <p:sp>
        <p:nvSpPr>
          <p:cNvPr id="6633" name="Google Shape;6633;gfdee14d49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4" name="Google Shape;6634;gfdee14d49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1"/>
        <p:cNvGrpSpPr/>
        <p:nvPr/>
      </p:nvGrpSpPr>
      <p:grpSpPr>
        <a:xfrm>
          <a:off x="0" y="0"/>
          <a:ext cx="0" cy="0"/>
          <a:chOff x="0" y="0"/>
          <a:chExt cx="0" cy="0"/>
        </a:xfrm>
      </p:grpSpPr>
      <p:sp>
        <p:nvSpPr>
          <p:cNvPr id="6972" name="Google Shape;6972;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3" name="Google Shape;6973;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6"/>
        <p:cNvGrpSpPr/>
        <p:nvPr/>
      </p:nvGrpSpPr>
      <p:grpSpPr>
        <a:xfrm>
          <a:off x="0" y="0"/>
          <a:ext cx="0" cy="0"/>
          <a:chOff x="0" y="0"/>
          <a:chExt cx="0" cy="0"/>
        </a:xfrm>
      </p:grpSpPr>
      <p:sp>
        <p:nvSpPr>
          <p:cNvPr id="7027" name="Google Shape;7027;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8" name="Google Shape;7028;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1"/>
        <p:cNvGrpSpPr/>
        <p:nvPr/>
      </p:nvGrpSpPr>
      <p:grpSpPr>
        <a:xfrm>
          <a:off x="0" y="0"/>
          <a:ext cx="0" cy="0"/>
          <a:chOff x="0" y="0"/>
          <a:chExt cx="0" cy="0"/>
        </a:xfrm>
      </p:grpSpPr>
      <p:sp>
        <p:nvSpPr>
          <p:cNvPr id="7042" name="Google Shape;7042;g1b81d0528a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3" name="Google Shape;7043;g1b81d0528a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8"/>
        <p:cNvGrpSpPr/>
        <p:nvPr/>
      </p:nvGrpSpPr>
      <p:grpSpPr>
        <a:xfrm>
          <a:off x="0" y="0"/>
          <a:ext cx="0" cy="0"/>
          <a:chOff x="0" y="0"/>
          <a:chExt cx="0" cy="0"/>
        </a:xfrm>
      </p:grpSpPr>
      <p:sp>
        <p:nvSpPr>
          <p:cNvPr id="7049" name="Google Shape;7049;g1b81d0528a4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0" name="Google Shape;7050;g1b81d0528a4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4"/>
        <p:cNvGrpSpPr/>
        <p:nvPr/>
      </p:nvGrpSpPr>
      <p:grpSpPr>
        <a:xfrm>
          <a:off x="0" y="0"/>
          <a:ext cx="0" cy="0"/>
          <a:chOff x="0" y="0"/>
          <a:chExt cx="0" cy="0"/>
        </a:xfrm>
      </p:grpSpPr>
      <p:sp>
        <p:nvSpPr>
          <p:cNvPr id="7055" name="Google Shape;7055;g2996606a931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6" name="Google Shape;7056;g2996606a93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1"/>
        <p:cNvGrpSpPr/>
        <p:nvPr/>
      </p:nvGrpSpPr>
      <p:grpSpPr>
        <a:xfrm>
          <a:off x="0" y="0"/>
          <a:ext cx="0" cy="0"/>
          <a:chOff x="0" y="0"/>
          <a:chExt cx="0" cy="0"/>
        </a:xfrm>
      </p:grpSpPr>
      <p:sp>
        <p:nvSpPr>
          <p:cNvPr id="7062" name="Google Shape;7062;g2996606a931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3" name="Google Shape;7063;g2996606a931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6"/>
        <p:cNvGrpSpPr/>
        <p:nvPr/>
      </p:nvGrpSpPr>
      <p:grpSpPr>
        <a:xfrm>
          <a:off x="0" y="0"/>
          <a:ext cx="0" cy="0"/>
          <a:chOff x="0" y="0"/>
          <a:chExt cx="0" cy="0"/>
        </a:xfrm>
      </p:grpSpPr>
      <p:sp>
        <p:nvSpPr>
          <p:cNvPr id="7067" name="Google Shape;7067;g1b81d0528a4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8" name="Google Shape;7068;g1b81d0528a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2"/>
        <p:cNvGrpSpPr/>
        <p:nvPr/>
      </p:nvGrpSpPr>
      <p:grpSpPr>
        <a:xfrm>
          <a:off x="0" y="0"/>
          <a:ext cx="0" cy="0"/>
          <a:chOff x="0" y="0"/>
          <a:chExt cx="0" cy="0"/>
        </a:xfrm>
      </p:grpSpPr>
      <p:sp>
        <p:nvSpPr>
          <p:cNvPr id="7073" name="Google Shape;7073;gfdc8be9f5f_2_22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4" name="Google Shape;7074;gfdc8be9f5f_2_22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2"/>
        <p:cNvGrpSpPr/>
        <p:nvPr/>
      </p:nvGrpSpPr>
      <p:grpSpPr>
        <a:xfrm>
          <a:off x="0" y="0"/>
          <a:ext cx="0" cy="0"/>
          <a:chOff x="0" y="0"/>
          <a:chExt cx="0" cy="0"/>
        </a:xfrm>
      </p:grpSpPr>
      <p:sp>
        <p:nvSpPr>
          <p:cNvPr id="7083" name="Google Shape;7083;ge207fd22f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4" name="Google Shape;7084;ge207fd22f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6"/>
        <p:cNvGrpSpPr/>
        <p:nvPr/>
      </p:nvGrpSpPr>
      <p:grpSpPr>
        <a:xfrm>
          <a:off x="0" y="0"/>
          <a:ext cx="0" cy="0"/>
          <a:chOff x="0" y="0"/>
          <a:chExt cx="0" cy="0"/>
        </a:xfrm>
      </p:grpSpPr>
      <p:sp>
        <p:nvSpPr>
          <p:cNvPr id="7097" name="Google Shape;7097;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8" name="Google Shape;7098;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5"/>
        <p:cNvGrpSpPr/>
        <p:nvPr/>
      </p:nvGrpSpPr>
      <p:grpSpPr>
        <a:xfrm>
          <a:off x="0" y="0"/>
          <a:ext cx="0" cy="0"/>
          <a:chOff x="0" y="0"/>
          <a:chExt cx="0" cy="0"/>
        </a:xfrm>
      </p:grpSpPr>
      <p:sp>
        <p:nvSpPr>
          <p:cNvPr id="6646" name="Google Shape;6646;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7" name="Google Shape;6647;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Amount spent on Federal Lobbying 2022</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0"/>
        <p:cNvGrpSpPr/>
        <p:nvPr/>
      </p:nvGrpSpPr>
      <p:grpSpPr>
        <a:xfrm>
          <a:off x="0" y="0"/>
          <a:ext cx="0" cy="0"/>
          <a:chOff x="0" y="0"/>
          <a:chExt cx="0" cy="0"/>
        </a:xfrm>
      </p:grpSpPr>
      <p:sp>
        <p:nvSpPr>
          <p:cNvPr id="6651" name="Google Shape;6651;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2" name="Google Shape;6652;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local legislators likely more accessible</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2"/>
        <p:cNvGrpSpPr/>
        <p:nvPr/>
      </p:nvGrpSpPr>
      <p:grpSpPr>
        <a:xfrm>
          <a:off x="0" y="0"/>
          <a:ext cx="0" cy="0"/>
          <a:chOff x="0" y="0"/>
          <a:chExt cx="0" cy="0"/>
        </a:xfrm>
      </p:grpSpPr>
      <p:sp>
        <p:nvSpPr>
          <p:cNvPr id="6663" name="Google Shape;6663;g298f8b58692_1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4" name="Google Shape;6664;g298f8b58692_1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8"/>
        <p:cNvGrpSpPr/>
        <p:nvPr/>
      </p:nvGrpSpPr>
      <p:grpSpPr>
        <a:xfrm>
          <a:off x="0" y="0"/>
          <a:ext cx="0" cy="0"/>
          <a:chOff x="0" y="0"/>
          <a:chExt cx="0" cy="0"/>
        </a:xfrm>
      </p:grpSpPr>
      <p:sp>
        <p:nvSpPr>
          <p:cNvPr id="6669" name="Google Shape;6669;g145298d78e0_0_3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0" name="Google Shape;6670;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6"/>
        <p:cNvGrpSpPr/>
        <p:nvPr/>
      </p:nvGrpSpPr>
      <p:grpSpPr>
        <a:xfrm>
          <a:off x="0" y="0"/>
          <a:ext cx="0" cy="0"/>
          <a:chOff x="0" y="0"/>
          <a:chExt cx="0" cy="0"/>
        </a:xfrm>
      </p:grpSpPr>
      <p:sp>
        <p:nvSpPr>
          <p:cNvPr id="6677" name="Google Shape;6677;g2989d67990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8" name="Google Shape;6678;g2989d67990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3"/>
        <p:cNvGrpSpPr/>
        <p:nvPr/>
      </p:nvGrpSpPr>
      <p:grpSpPr>
        <a:xfrm>
          <a:off x="0" y="0"/>
          <a:ext cx="0" cy="0"/>
          <a:chOff x="0" y="0"/>
          <a:chExt cx="0" cy="0"/>
        </a:xfrm>
      </p:grpSpPr>
      <p:sp>
        <p:nvSpPr>
          <p:cNvPr id="6684" name="Google Shape;6684;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5" name="Google Shape;6685;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47700" y="-2078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04800" y="-24594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753350" y="24555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676900" y="42652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096000" y="44233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7935697" y="-152408"/>
            <a:ext cx="2103487" cy="2102870"/>
            <a:chOff x="4544925" y="360100"/>
            <a:chExt cx="1363775" cy="1363375"/>
          </a:xfrm>
        </p:grpSpPr>
        <p:sp>
          <p:nvSpPr>
            <p:cNvPr id="15" name="Google Shape;15;p2"/>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8" name="Google Shape;268;p2"/>
          <p:cNvSpPr txBox="1">
            <a:spLocks noGrp="1"/>
          </p:cNvSpPr>
          <p:nvPr>
            <p:ph type="ctrTitle"/>
          </p:nvPr>
        </p:nvSpPr>
        <p:spPr>
          <a:xfrm>
            <a:off x="918150" y="1581950"/>
            <a:ext cx="7307700" cy="161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51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69" name="Google Shape;269;p2"/>
          <p:cNvSpPr txBox="1">
            <a:spLocks noGrp="1"/>
          </p:cNvSpPr>
          <p:nvPr>
            <p:ph type="subTitle" idx="1"/>
          </p:nvPr>
        </p:nvSpPr>
        <p:spPr>
          <a:xfrm>
            <a:off x="1981375" y="3209350"/>
            <a:ext cx="5270700" cy="352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2097"/>
        <p:cNvGrpSpPr/>
        <p:nvPr/>
      </p:nvGrpSpPr>
      <p:grpSpPr>
        <a:xfrm>
          <a:off x="0" y="0"/>
          <a:ext cx="0" cy="0"/>
          <a:chOff x="0" y="0"/>
          <a:chExt cx="0" cy="0"/>
        </a:xfrm>
      </p:grpSpPr>
      <p:sp>
        <p:nvSpPr>
          <p:cNvPr id="2098" name="Google Shape;2098;p11"/>
          <p:cNvSpPr/>
          <p:nvPr/>
        </p:nvSpPr>
        <p:spPr>
          <a:xfrm>
            <a:off x="1314450" y="431287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1"/>
          <p:cNvSpPr/>
          <p:nvPr/>
        </p:nvSpPr>
        <p:spPr>
          <a:xfrm>
            <a:off x="3895725" y="46519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0" name="Google Shape;2100;p11"/>
          <p:cNvGrpSpPr/>
          <p:nvPr/>
        </p:nvGrpSpPr>
        <p:grpSpPr>
          <a:xfrm>
            <a:off x="7829547" y="2210017"/>
            <a:ext cx="2103487" cy="2102870"/>
            <a:chOff x="4544925" y="360100"/>
            <a:chExt cx="1363775" cy="1363375"/>
          </a:xfrm>
        </p:grpSpPr>
        <p:sp>
          <p:nvSpPr>
            <p:cNvPr id="2101" name="Google Shape;2101;p11"/>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1"/>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1"/>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1"/>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1"/>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1"/>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1"/>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1"/>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1"/>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1"/>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1"/>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1"/>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1"/>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1"/>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1"/>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1"/>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1"/>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1"/>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1"/>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1"/>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1"/>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1"/>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1"/>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1"/>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1"/>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1"/>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1"/>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1"/>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1"/>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1"/>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1"/>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1"/>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1"/>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1"/>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1"/>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1"/>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1"/>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1"/>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1"/>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1"/>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1"/>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1"/>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1"/>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1"/>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1"/>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1"/>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1"/>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1"/>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1"/>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1"/>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1"/>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1"/>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1"/>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1"/>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1"/>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1"/>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1"/>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1"/>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1"/>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1"/>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1"/>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1"/>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1"/>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1"/>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1"/>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1"/>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1"/>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1"/>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1"/>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1"/>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1"/>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1"/>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1"/>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1"/>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1"/>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1"/>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1"/>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1"/>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1"/>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1"/>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1"/>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1"/>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1"/>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1"/>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1"/>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1"/>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1"/>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1"/>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1"/>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1"/>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1"/>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1"/>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1"/>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1"/>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1"/>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1"/>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1"/>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1"/>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1"/>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1"/>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1"/>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1"/>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1"/>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1"/>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1"/>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1"/>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1"/>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1"/>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1"/>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1"/>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1"/>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1"/>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1"/>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1"/>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1"/>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1"/>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1"/>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1"/>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1"/>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1"/>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1"/>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1"/>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1"/>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1"/>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1"/>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1"/>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1"/>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1"/>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1"/>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1"/>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1"/>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1"/>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1"/>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1"/>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1"/>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1"/>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1"/>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1"/>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1"/>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1"/>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1"/>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1"/>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1"/>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1"/>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1"/>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1"/>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1"/>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1"/>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1"/>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1"/>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1"/>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1"/>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1"/>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1"/>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1"/>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1"/>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1"/>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1"/>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1"/>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1"/>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1"/>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1"/>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1"/>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1"/>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1"/>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1"/>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1"/>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1"/>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1"/>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1"/>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1"/>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1"/>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1"/>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1"/>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1"/>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1"/>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1"/>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1"/>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1"/>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1"/>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1"/>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1"/>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1"/>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1"/>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1"/>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1"/>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1"/>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1"/>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1"/>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1"/>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1"/>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1"/>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1"/>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1"/>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1"/>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1"/>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1"/>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1"/>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1"/>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1"/>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1"/>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1"/>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1"/>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1"/>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1"/>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1"/>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1"/>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1"/>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1"/>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1"/>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1"/>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1"/>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1"/>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1"/>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1"/>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1"/>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1"/>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1"/>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1"/>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1"/>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1"/>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1"/>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1"/>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1"/>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1"/>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1"/>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1"/>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1"/>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1"/>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1"/>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1"/>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1"/>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1"/>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1"/>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1"/>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1"/>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1"/>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1"/>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1"/>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1"/>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1"/>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1"/>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1"/>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1"/>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1"/>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1"/>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1"/>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1"/>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1"/>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1"/>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1"/>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1"/>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1"/>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4" name="Google Shape;2354;p11"/>
          <p:cNvSpPr/>
          <p:nvPr/>
        </p:nvSpPr>
        <p:spPr>
          <a:xfrm>
            <a:off x="-1905150" y="-7796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1"/>
          <p:cNvSpPr/>
          <p:nvPr/>
        </p:nvSpPr>
        <p:spPr>
          <a:xfrm>
            <a:off x="4914900" y="-203077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1"/>
          <p:cNvSpPr txBox="1">
            <a:spLocks noGrp="1"/>
          </p:cNvSpPr>
          <p:nvPr>
            <p:ph type="title" hasCustomPrompt="1"/>
          </p:nvPr>
        </p:nvSpPr>
        <p:spPr>
          <a:xfrm>
            <a:off x="1961850" y="1487831"/>
            <a:ext cx="5220300" cy="16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9600">
                <a:solidFill>
                  <a:schemeClr val="accent1"/>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57" name="Google Shape;2357;p11"/>
          <p:cNvSpPr txBox="1">
            <a:spLocks noGrp="1"/>
          </p:cNvSpPr>
          <p:nvPr>
            <p:ph type="subTitle" idx="1"/>
          </p:nvPr>
        </p:nvSpPr>
        <p:spPr>
          <a:xfrm>
            <a:off x="1961850" y="3248269"/>
            <a:ext cx="5220300" cy="407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Amiko SemiBold"/>
              <a:buNone/>
              <a:defRPr sz="1600">
                <a:solidFill>
                  <a:schemeClr val="lt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5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2359"/>
        <p:cNvGrpSpPr/>
        <p:nvPr/>
      </p:nvGrpSpPr>
      <p:grpSpPr>
        <a:xfrm>
          <a:off x="0" y="0"/>
          <a:ext cx="0" cy="0"/>
          <a:chOff x="0" y="0"/>
          <a:chExt cx="0" cy="0"/>
        </a:xfrm>
      </p:grpSpPr>
      <p:sp>
        <p:nvSpPr>
          <p:cNvPr id="2360" name="Google Shape;2360;p13"/>
          <p:cNvSpPr/>
          <p:nvPr/>
        </p:nvSpPr>
        <p:spPr>
          <a:xfrm>
            <a:off x="-1314450" y="4703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3"/>
          <p:cNvSpPr/>
          <p:nvPr/>
        </p:nvSpPr>
        <p:spPr>
          <a:xfrm>
            <a:off x="6191250" y="-2078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3"/>
          <p:cNvSpPr/>
          <p:nvPr/>
        </p:nvSpPr>
        <p:spPr>
          <a:xfrm>
            <a:off x="7774250" y="43693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3"/>
          <p:cNvSpPr/>
          <p:nvPr/>
        </p:nvSpPr>
        <p:spPr>
          <a:xfrm>
            <a:off x="8193350" y="45274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3"/>
          <p:cNvSpPr txBox="1">
            <a:spLocks noGrp="1"/>
          </p:cNvSpPr>
          <p:nvPr>
            <p:ph type="subTitle" idx="1"/>
          </p:nvPr>
        </p:nvSpPr>
        <p:spPr>
          <a:xfrm>
            <a:off x="1444575" y="1261800"/>
            <a:ext cx="2847300" cy="585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65" name="Google Shape;2365;p13"/>
          <p:cNvSpPr txBox="1">
            <a:spLocks noGrp="1"/>
          </p:cNvSpPr>
          <p:nvPr>
            <p:ph type="subTitle" idx="2"/>
          </p:nvPr>
        </p:nvSpPr>
        <p:spPr>
          <a:xfrm>
            <a:off x="1444575" y="1666125"/>
            <a:ext cx="28473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6" name="Google Shape;2366;p13"/>
          <p:cNvSpPr txBox="1">
            <a:spLocks noGrp="1"/>
          </p:cNvSpPr>
          <p:nvPr>
            <p:ph type="title" hasCustomPrompt="1"/>
          </p:nvPr>
        </p:nvSpPr>
        <p:spPr>
          <a:xfrm>
            <a:off x="710475" y="1261800"/>
            <a:ext cx="734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dk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367" name="Google Shape;2367;p13"/>
          <p:cNvSpPr txBox="1">
            <a:spLocks noGrp="1"/>
          </p:cNvSpPr>
          <p:nvPr>
            <p:ph type="title" idx="3"/>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68" name="Google Shape;2368;p13"/>
          <p:cNvSpPr txBox="1">
            <a:spLocks noGrp="1"/>
          </p:cNvSpPr>
          <p:nvPr>
            <p:ph type="subTitle" idx="4"/>
          </p:nvPr>
        </p:nvSpPr>
        <p:spPr>
          <a:xfrm>
            <a:off x="5296575" y="1261800"/>
            <a:ext cx="2847300" cy="585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69" name="Google Shape;2369;p13"/>
          <p:cNvSpPr txBox="1">
            <a:spLocks noGrp="1"/>
          </p:cNvSpPr>
          <p:nvPr>
            <p:ph type="subTitle" idx="5"/>
          </p:nvPr>
        </p:nvSpPr>
        <p:spPr>
          <a:xfrm>
            <a:off x="5296575" y="1666125"/>
            <a:ext cx="28473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0" name="Google Shape;2370;p13"/>
          <p:cNvSpPr txBox="1">
            <a:spLocks noGrp="1"/>
          </p:cNvSpPr>
          <p:nvPr>
            <p:ph type="title" idx="6" hasCustomPrompt="1"/>
          </p:nvPr>
        </p:nvSpPr>
        <p:spPr>
          <a:xfrm>
            <a:off x="4562475" y="1261800"/>
            <a:ext cx="734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dk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371" name="Google Shape;2371;p13"/>
          <p:cNvSpPr txBox="1">
            <a:spLocks noGrp="1"/>
          </p:cNvSpPr>
          <p:nvPr>
            <p:ph type="subTitle" idx="7"/>
          </p:nvPr>
        </p:nvSpPr>
        <p:spPr>
          <a:xfrm>
            <a:off x="1444575" y="2428875"/>
            <a:ext cx="2847300" cy="585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72" name="Google Shape;2372;p13"/>
          <p:cNvSpPr txBox="1">
            <a:spLocks noGrp="1"/>
          </p:cNvSpPr>
          <p:nvPr>
            <p:ph type="subTitle" idx="8"/>
          </p:nvPr>
        </p:nvSpPr>
        <p:spPr>
          <a:xfrm>
            <a:off x="1444575" y="2833200"/>
            <a:ext cx="28473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3" name="Google Shape;2373;p13"/>
          <p:cNvSpPr txBox="1">
            <a:spLocks noGrp="1"/>
          </p:cNvSpPr>
          <p:nvPr>
            <p:ph type="title" idx="9" hasCustomPrompt="1"/>
          </p:nvPr>
        </p:nvSpPr>
        <p:spPr>
          <a:xfrm>
            <a:off x="710475" y="2428875"/>
            <a:ext cx="734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dk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374" name="Google Shape;2374;p13"/>
          <p:cNvSpPr txBox="1">
            <a:spLocks noGrp="1"/>
          </p:cNvSpPr>
          <p:nvPr>
            <p:ph type="subTitle" idx="13"/>
          </p:nvPr>
        </p:nvSpPr>
        <p:spPr>
          <a:xfrm>
            <a:off x="5296575" y="2428875"/>
            <a:ext cx="2847300" cy="585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75" name="Google Shape;2375;p13"/>
          <p:cNvSpPr txBox="1">
            <a:spLocks noGrp="1"/>
          </p:cNvSpPr>
          <p:nvPr>
            <p:ph type="subTitle" idx="14"/>
          </p:nvPr>
        </p:nvSpPr>
        <p:spPr>
          <a:xfrm>
            <a:off x="5296575" y="2833200"/>
            <a:ext cx="28473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6" name="Google Shape;2376;p13"/>
          <p:cNvSpPr txBox="1">
            <a:spLocks noGrp="1"/>
          </p:cNvSpPr>
          <p:nvPr>
            <p:ph type="title" idx="15" hasCustomPrompt="1"/>
          </p:nvPr>
        </p:nvSpPr>
        <p:spPr>
          <a:xfrm>
            <a:off x="4562475" y="2428875"/>
            <a:ext cx="734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dk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377" name="Google Shape;2377;p13"/>
          <p:cNvSpPr txBox="1">
            <a:spLocks noGrp="1"/>
          </p:cNvSpPr>
          <p:nvPr>
            <p:ph type="subTitle" idx="16"/>
          </p:nvPr>
        </p:nvSpPr>
        <p:spPr>
          <a:xfrm>
            <a:off x="1444575" y="3603075"/>
            <a:ext cx="2847300" cy="585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78" name="Google Shape;2378;p13"/>
          <p:cNvSpPr txBox="1">
            <a:spLocks noGrp="1"/>
          </p:cNvSpPr>
          <p:nvPr>
            <p:ph type="subTitle" idx="17"/>
          </p:nvPr>
        </p:nvSpPr>
        <p:spPr>
          <a:xfrm>
            <a:off x="1444575" y="4007400"/>
            <a:ext cx="28473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9" name="Google Shape;2379;p13"/>
          <p:cNvSpPr txBox="1">
            <a:spLocks noGrp="1"/>
          </p:cNvSpPr>
          <p:nvPr>
            <p:ph type="title" idx="18" hasCustomPrompt="1"/>
          </p:nvPr>
        </p:nvSpPr>
        <p:spPr>
          <a:xfrm>
            <a:off x="710475" y="3603075"/>
            <a:ext cx="734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dk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
        <p:nvSpPr>
          <p:cNvPr id="2380" name="Google Shape;2380;p13"/>
          <p:cNvSpPr txBox="1">
            <a:spLocks noGrp="1"/>
          </p:cNvSpPr>
          <p:nvPr>
            <p:ph type="subTitle" idx="19"/>
          </p:nvPr>
        </p:nvSpPr>
        <p:spPr>
          <a:xfrm>
            <a:off x="5296575" y="3603075"/>
            <a:ext cx="2847300" cy="585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81" name="Google Shape;2381;p13"/>
          <p:cNvSpPr txBox="1">
            <a:spLocks noGrp="1"/>
          </p:cNvSpPr>
          <p:nvPr>
            <p:ph type="subTitle" idx="20"/>
          </p:nvPr>
        </p:nvSpPr>
        <p:spPr>
          <a:xfrm>
            <a:off x="5296575" y="4007400"/>
            <a:ext cx="28473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2" name="Google Shape;2382;p13"/>
          <p:cNvSpPr txBox="1">
            <a:spLocks noGrp="1"/>
          </p:cNvSpPr>
          <p:nvPr>
            <p:ph type="title" idx="21" hasCustomPrompt="1"/>
          </p:nvPr>
        </p:nvSpPr>
        <p:spPr>
          <a:xfrm>
            <a:off x="4562475" y="3603075"/>
            <a:ext cx="734100" cy="58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dk2"/>
                </a:solidFill>
              </a:defRPr>
            </a:lvl1pPr>
            <a:lvl2pPr lvl="1" rtl="0">
              <a:spcBef>
                <a:spcPts val="0"/>
              </a:spcBef>
              <a:spcAft>
                <a:spcPts val="0"/>
              </a:spcAft>
              <a:buClr>
                <a:schemeClr val="lt2"/>
              </a:buClr>
              <a:buSzPts val="3000"/>
              <a:buNone/>
              <a:defRPr sz="3000">
                <a:solidFill>
                  <a:schemeClr val="lt2"/>
                </a:solidFill>
              </a:defRPr>
            </a:lvl2pPr>
            <a:lvl3pPr lvl="2" rtl="0">
              <a:spcBef>
                <a:spcPts val="0"/>
              </a:spcBef>
              <a:spcAft>
                <a:spcPts val="0"/>
              </a:spcAft>
              <a:buClr>
                <a:schemeClr val="lt2"/>
              </a:buClr>
              <a:buSzPts val="3000"/>
              <a:buNone/>
              <a:defRPr sz="3000">
                <a:solidFill>
                  <a:schemeClr val="lt2"/>
                </a:solidFill>
              </a:defRPr>
            </a:lvl3pPr>
            <a:lvl4pPr lvl="3" rtl="0">
              <a:spcBef>
                <a:spcPts val="0"/>
              </a:spcBef>
              <a:spcAft>
                <a:spcPts val="0"/>
              </a:spcAft>
              <a:buClr>
                <a:schemeClr val="lt2"/>
              </a:buClr>
              <a:buSzPts val="3000"/>
              <a:buNone/>
              <a:defRPr sz="3000">
                <a:solidFill>
                  <a:schemeClr val="lt2"/>
                </a:solidFill>
              </a:defRPr>
            </a:lvl4pPr>
            <a:lvl5pPr lvl="4" rtl="0">
              <a:spcBef>
                <a:spcPts val="0"/>
              </a:spcBef>
              <a:spcAft>
                <a:spcPts val="0"/>
              </a:spcAft>
              <a:buClr>
                <a:schemeClr val="lt2"/>
              </a:buClr>
              <a:buSzPts val="3000"/>
              <a:buNone/>
              <a:defRPr sz="3000">
                <a:solidFill>
                  <a:schemeClr val="lt2"/>
                </a:solidFill>
              </a:defRPr>
            </a:lvl5pPr>
            <a:lvl6pPr lvl="5" rtl="0">
              <a:spcBef>
                <a:spcPts val="0"/>
              </a:spcBef>
              <a:spcAft>
                <a:spcPts val="0"/>
              </a:spcAft>
              <a:buClr>
                <a:schemeClr val="lt2"/>
              </a:buClr>
              <a:buSzPts val="3000"/>
              <a:buNone/>
              <a:defRPr sz="3000">
                <a:solidFill>
                  <a:schemeClr val="lt2"/>
                </a:solidFill>
              </a:defRPr>
            </a:lvl6pPr>
            <a:lvl7pPr lvl="6" rtl="0">
              <a:spcBef>
                <a:spcPts val="0"/>
              </a:spcBef>
              <a:spcAft>
                <a:spcPts val="0"/>
              </a:spcAft>
              <a:buClr>
                <a:schemeClr val="lt2"/>
              </a:buClr>
              <a:buSzPts val="3000"/>
              <a:buNone/>
              <a:defRPr sz="3000">
                <a:solidFill>
                  <a:schemeClr val="lt2"/>
                </a:solidFill>
              </a:defRPr>
            </a:lvl7pPr>
            <a:lvl8pPr lvl="7" rtl="0">
              <a:spcBef>
                <a:spcPts val="0"/>
              </a:spcBef>
              <a:spcAft>
                <a:spcPts val="0"/>
              </a:spcAft>
              <a:buClr>
                <a:schemeClr val="lt2"/>
              </a:buClr>
              <a:buSzPts val="3000"/>
              <a:buNone/>
              <a:defRPr sz="3000">
                <a:solidFill>
                  <a:schemeClr val="lt2"/>
                </a:solidFill>
              </a:defRPr>
            </a:lvl8pPr>
            <a:lvl9pPr lvl="8" rtl="0">
              <a:spcBef>
                <a:spcPts val="0"/>
              </a:spcBef>
              <a:spcAft>
                <a:spcPts val="0"/>
              </a:spcAft>
              <a:buClr>
                <a:schemeClr val="lt2"/>
              </a:buClr>
              <a:buSzPts val="3000"/>
              <a:buNone/>
              <a:defRPr sz="3000">
                <a:solidFill>
                  <a:schemeClr val="lt2"/>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2383"/>
        <p:cNvGrpSpPr/>
        <p:nvPr/>
      </p:nvGrpSpPr>
      <p:grpSpPr>
        <a:xfrm>
          <a:off x="0" y="0"/>
          <a:ext cx="0" cy="0"/>
          <a:chOff x="0" y="0"/>
          <a:chExt cx="0" cy="0"/>
        </a:xfrm>
      </p:grpSpPr>
      <p:sp>
        <p:nvSpPr>
          <p:cNvPr id="2384" name="Google Shape;2384;p14"/>
          <p:cNvSpPr/>
          <p:nvPr/>
        </p:nvSpPr>
        <p:spPr>
          <a:xfrm>
            <a:off x="8210550" y="-2954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14"/>
          <p:cNvGrpSpPr/>
          <p:nvPr/>
        </p:nvGrpSpPr>
        <p:grpSpPr>
          <a:xfrm>
            <a:off x="-1051741" y="-826608"/>
            <a:ext cx="2103487" cy="2102870"/>
            <a:chOff x="4544925" y="360100"/>
            <a:chExt cx="1363775" cy="1363375"/>
          </a:xfrm>
        </p:grpSpPr>
        <p:sp>
          <p:nvSpPr>
            <p:cNvPr id="2386" name="Google Shape;2386;p14"/>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4"/>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4"/>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4"/>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4"/>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4"/>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4"/>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4"/>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4"/>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4"/>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4"/>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4"/>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4"/>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4"/>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4"/>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4"/>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4"/>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4"/>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4"/>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4"/>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4"/>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4"/>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4"/>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4"/>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4"/>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4"/>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4"/>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4"/>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4"/>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4"/>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4"/>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4"/>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4"/>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4"/>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4"/>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4"/>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4"/>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4"/>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4"/>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4"/>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4"/>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4"/>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4"/>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4"/>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4"/>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4"/>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4"/>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4"/>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4"/>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4"/>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4"/>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4"/>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4"/>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4"/>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4"/>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4"/>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4"/>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4"/>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4"/>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4"/>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4"/>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4"/>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4"/>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4"/>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4"/>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4"/>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4"/>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4"/>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4"/>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4"/>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4"/>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4"/>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4"/>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4"/>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4"/>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4"/>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4"/>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4"/>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4"/>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4"/>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4"/>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4"/>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4"/>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4"/>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4"/>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4"/>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4"/>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4"/>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4"/>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4"/>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4"/>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4"/>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4"/>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4"/>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4"/>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4"/>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4"/>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4"/>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4"/>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4"/>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4"/>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4"/>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4"/>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4"/>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4"/>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4"/>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4"/>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4"/>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4"/>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4"/>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4"/>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4"/>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4"/>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4"/>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4"/>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4"/>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4"/>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4"/>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4"/>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4"/>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4"/>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4"/>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4"/>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4"/>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4"/>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4"/>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4"/>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4"/>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4"/>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4"/>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4"/>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4"/>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4"/>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4"/>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4"/>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4"/>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4"/>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4"/>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4"/>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4"/>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4"/>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4"/>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4"/>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4"/>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4"/>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4"/>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4"/>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4"/>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4"/>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4"/>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4"/>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4"/>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4"/>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4"/>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4"/>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4"/>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4"/>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4"/>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4"/>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4"/>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4"/>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4"/>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4"/>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4"/>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4"/>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4"/>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4"/>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4"/>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4"/>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4"/>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4"/>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4"/>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4"/>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4"/>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4"/>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4"/>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4"/>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4"/>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4"/>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4"/>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4"/>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4"/>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4"/>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4"/>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4"/>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4"/>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4"/>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4"/>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4"/>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4"/>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4"/>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4"/>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4"/>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4"/>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4"/>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4"/>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4"/>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4"/>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4"/>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4"/>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4"/>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4"/>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4"/>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4"/>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4"/>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4"/>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4"/>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4"/>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4"/>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4"/>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4"/>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4"/>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4"/>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4"/>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4"/>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4"/>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4"/>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4"/>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4"/>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4"/>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4"/>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4"/>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4"/>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4"/>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4"/>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4"/>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4"/>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4"/>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4"/>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4"/>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4"/>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4"/>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4"/>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4"/>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4"/>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4"/>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4"/>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4"/>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4"/>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4"/>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4"/>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4"/>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4"/>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4"/>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4"/>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4"/>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4"/>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4"/>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4"/>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4"/>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4"/>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4"/>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4"/>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9" name="Google Shape;2639;p14"/>
          <p:cNvSpPr/>
          <p:nvPr/>
        </p:nvSpPr>
        <p:spPr>
          <a:xfrm>
            <a:off x="-585075" y="459942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4"/>
          <p:cNvSpPr/>
          <p:nvPr/>
        </p:nvSpPr>
        <p:spPr>
          <a:xfrm>
            <a:off x="6157275" y="45994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4"/>
          <p:cNvSpPr/>
          <p:nvPr/>
        </p:nvSpPr>
        <p:spPr>
          <a:xfrm>
            <a:off x="3998550" y="45994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2643"/>
        <p:cNvGrpSpPr/>
        <p:nvPr/>
      </p:nvGrpSpPr>
      <p:grpSpPr>
        <a:xfrm>
          <a:off x="0" y="0"/>
          <a:ext cx="0" cy="0"/>
          <a:chOff x="0" y="0"/>
          <a:chExt cx="0" cy="0"/>
        </a:xfrm>
      </p:grpSpPr>
      <p:sp>
        <p:nvSpPr>
          <p:cNvPr id="2644" name="Google Shape;2644;p15"/>
          <p:cNvSpPr/>
          <p:nvPr/>
        </p:nvSpPr>
        <p:spPr>
          <a:xfrm>
            <a:off x="-1728425" y="-228142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5"/>
          <p:cNvSpPr/>
          <p:nvPr/>
        </p:nvSpPr>
        <p:spPr>
          <a:xfrm>
            <a:off x="-775925" y="-26624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5"/>
          <p:cNvSpPr/>
          <p:nvPr/>
        </p:nvSpPr>
        <p:spPr>
          <a:xfrm>
            <a:off x="7749275" y="-1697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5"/>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48" name="Google Shape;2648;p15"/>
          <p:cNvSpPr/>
          <p:nvPr/>
        </p:nvSpPr>
        <p:spPr>
          <a:xfrm>
            <a:off x="-1252175" y="45122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5"/>
          <p:cNvSpPr/>
          <p:nvPr/>
        </p:nvSpPr>
        <p:spPr>
          <a:xfrm>
            <a:off x="1105575" y="461190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0" name="Google Shape;2650;p15"/>
          <p:cNvGrpSpPr/>
          <p:nvPr/>
        </p:nvGrpSpPr>
        <p:grpSpPr>
          <a:xfrm>
            <a:off x="7537497" y="4530417"/>
            <a:ext cx="2103487" cy="2102870"/>
            <a:chOff x="4544925" y="360100"/>
            <a:chExt cx="1363775" cy="1363375"/>
          </a:xfrm>
        </p:grpSpPr>
        <p:sp>
          <p:nvSpPr>
            <p:cNvPr id="2651" name="Google Shape;2651;p15"/>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5"/>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5"/>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5"/>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5"/>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5"/>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5"/>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5"/>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5"/>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5"/>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5"/>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5"/>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5"/>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5"/>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5"/>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5"/>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5"/>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5"/>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5"/>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5"/>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5"/>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5"/>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5"/>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5"/>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5"/>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5"/>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5"/>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5"/>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5"/>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5"/>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5"/>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5"/>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5"/>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5"/>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5"/>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5"/>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5"/>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5"/>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5"/>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5"/>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5"/>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5"/>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5"/>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5"/>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5"/>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5"/>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5"/>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5"/>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5"/>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5"/>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5"/>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5"/>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5"/>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5"/>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5"/>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5"/>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5"/>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5"/>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5"/>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5"/>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5"/>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5"/>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5"/>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5"/>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5"/>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5"/>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5"/>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5"/>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5"/>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5"/>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5"/>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5"/>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5"/>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5"/>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5"/>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5"/>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5"/>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5"/>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5"/>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5"/>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5"/>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5"/>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5"/>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5"/>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5"/>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5"/>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5"/>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5"/>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5"/>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5"/>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5"/>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5"/>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5"/>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5"/>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5"/>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5"/>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5"/>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5"/>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5"/>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5"/>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5"/>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5"/>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5"/>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5"/>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5"/>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5"/>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5"/>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5"/>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5"/>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5"/>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5"/>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5"/>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5"/>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5"/>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5"/>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5"/>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5"/>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5"/>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5"/>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5"/>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5"/>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5"/>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5"/>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5"/>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5"/>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5"/>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5"/>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5"/>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5"/>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5"/>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5"/>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5"/>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5"/>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5"/>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5"/>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5"/>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5"/>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5"/>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5"/>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5"/>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5"/>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5"/>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5"/>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5"/>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5"/>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5"/>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5"/>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5"/>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5"/>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5"/>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5"/>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5"/>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5"/>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5"/>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5"/>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5"/>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5"/>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5"/>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5"/>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5"/>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5"/>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5"/>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5"/>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5"/>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5"/>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5"/>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5"/>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5"/>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5"/>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5"/>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5"/>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5"/>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5"/>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5"/>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5"/>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5"/>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5"/>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5"/>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5"/>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5"/>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5"/>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5"/>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5"/>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5"/>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5"/>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5"/>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5"/>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5"/>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5"/>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5"/>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5"/>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5"/>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5"/>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5"/>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5"/>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5"/>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5"/>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5"/>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5"/>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5"/>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5"/>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5"/>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5"/>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5"/>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5"/>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5"/>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5"/>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5"/>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5"/>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5"/>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5"/>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5"/>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5"/>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5"/>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5"/>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5"/>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5"/>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5"/>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5"/>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5"/>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5"/>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5"/>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5"/>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5"/>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5"/>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5"/>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5"/>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5"/>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5"/>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5"/>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5"/>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5"/>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5"/>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5"/>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5"/>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5"/>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5"/>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5"/>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5"/>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5"/>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5"/>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5"/>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5"/>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5"/>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5"/>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5"/>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5"/>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5"/>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5"/>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5"/>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5"/>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5"/>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5"/>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2_1_1">
    <p:spTree>
      <p:nvGrpSpPr>
        <p:cNvPr id="1" name="Shape 2904"/>
        <p:cNvGrpSpPr/>
        <p:nvPr/>
      </p:nvGrpSpPr>
      <p:grpSpPr>
        <a:xfrm>
          <a:off x="0" y="0"/>
          <a:ext cx="0" cy="0"/>
          <a:chOff x="0" y="0"/>
          <a:chExt cx="0" cy="0"/>
        </a:xfrm>
      </p:grpSpPr>
      <p:sp>
        <p:nvSpPr>
          <p:cNvPr id="2905" name="Google Shape;2905;p16"/>
          <p:cNvSpPr/>
          <p:nvPr/>
        </p:nvSpPr>
        <p:spPr>
          <a:xfrm>
            <a:off x="-2414225" y="131082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6"/>
          <p:cNvSpPr/>
          <p:nvPr/>
        </p:nvSpPr>
        <p:spPr>
          <a:xfrm>
            <a:off x="-2776175" y="3665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6"/>
          <p:cNvSpPr/>
          <p:nvPr/>
        </p:nvSpPr>
        <p:spPr>
          <a:xfrm>
            <a:off x="8430775" y="-6478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6"/>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09" name="Google Shape;2909;p16"/>
          <p:cNvSpPr/>
          <p:nvPr/>
        </p:nvSpPr>
        <p:spPr>
          <a:xfrm>
            <a:off x="5453425" y="47217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6"/>
          <p:cNvSpPr/>
          <p:nvPr/>
        </p:nvSpPr>
        <p:spPr>
          <a:xfrm>
            <a:off x="5982375" y="472175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16"/>
          <p:cNvGrpSpPr/>
          <p:nvPr/>
        </p:nvGrpSpPr>
        <p:grpSpPr>
          <a:xfrm>
            <a:off x="8535934" y="3158817"/>
            <a:ext cx="2103487" cy="2102870"/>
            <a:chOff x="4544925" y="360100"/>
            <a:chExt cx="1363775" cy="1363375"/>
          </a:xfrm>
        </p:grpSpPr>
        <p:sp>
          <p:nvSpPr>
            <p:cNvPr id="2912" name="Google Shape;2912;p16"/>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6"/>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6"/>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6"/>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6"/>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6"/>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6"/>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6"/>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6"/>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6"/>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6"/>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6"/>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6"/>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6"/>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6"/>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6"/>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6"/>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6"/>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6"/>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6"/>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6"/>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6"/>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6"/>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6"/>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6"/>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6"/>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6"/>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6"/>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6"/>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6"/>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6"/>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6"/>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6"/>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6"/>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6"/>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6"/>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6"/>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6"/>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6"/>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6"/>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6"/>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6"/>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6"/>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6"/>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6"/>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6"/>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6"/>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6"/>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6"/>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6"/>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6"/>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6"/>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6"/>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6"/>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6"/>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6"/>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6"/>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6"/>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6"/>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6"/>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6"/>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6"/>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6"/>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6"/>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6"/>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6"/>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6"/>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6"/>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6"/>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6"/>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6"/>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6"/>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6"/>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6"/>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6"/>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6"/>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6"/>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6"/>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6"/>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6"/>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6"/>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6"/>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6"/>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6"/>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6"/>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6"/>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6"/>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6"/>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6"/>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6"/>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6"/>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6"/>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6"/>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6"/>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6"/>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6"/>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6"/>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6"/>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6"/>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6"/>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6"/>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6"/>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6"/>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6"/>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6"/>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6"/>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6"/>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6"/>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6"/>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6"/>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6"/>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6"/>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6"/>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6"/>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6"/>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6"/>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6"/>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6"/>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6"/>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6"/>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6"/>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6"/>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6"/>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6"/>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6"/>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6"/>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6"/>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6"/>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6"/>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6"/>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6"/>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6"/>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6"/>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6"/>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6"/>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6"/>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6"/>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6"/>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6"/>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6"/>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6"/>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6"/>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6"/>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6"/>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6"/>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6"/>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6"/>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6"/>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6"/>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6"/>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6"/>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6"/>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6"/>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6"/>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6"/>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6"/>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6"/>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6"/>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6"/>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6"/>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6"/>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6"/>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6"/>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6"/>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6"/>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6"/>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6"/>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6"/>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6"/>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6"/>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6"/>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6"/>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6"/>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6"/>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6"/>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6"/>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6"/>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6"/>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6"/>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6"/>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6"/>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6"/>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6"/>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6"/>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6"/>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6"/>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6"/>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6"/>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6"/>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6"/>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6"/>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6"/>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6"/>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6"/>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6"/>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6"/>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6"/>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6"/>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6"/>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6"/>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6"/>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6"/>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6"/>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6"/>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6"/>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6"/>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6"/>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6"/>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6"/>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6"/>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6"/>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6"/>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6"/>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6"/>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6"/>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6"/>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6"/>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6"/>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6"/>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6"/>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6"/>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6"/>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6"/>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6"/>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6"/>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6"/>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6"/>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6"/>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6"/>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6"/>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6"/>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6"/>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6"/>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6"/>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6"/>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6"/>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6"/>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6"/>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6"/>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6"/>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6"/>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6"/>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6"/>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6"/>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6"/>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6"/>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6"/>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6"/>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6"/>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6"/>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6"/>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6"/>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6"/>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CUSTOM_14">
    <p:bg>
      <p:bgPr>
        <a:solidFill>
          <a:schemeClr val="dk2"/>
        </a:solidFill>
        <a:effectLst/>
      </p:bgPr>
    </p:bg>
    <p:spTree>
      <p:nvGrpSpPr>
        <p:cNvPr id="1" name="Shape 3165"/>
        <p:cNvGrpSpPr/>
        <p:nvPr/>
      </p:nvGrpSpPr>
      <p:grpSpPr>
        <a:xfrm>
          <a:off x="0" y="0"/>
          <a:ext cx="0" cy="0"/>
          <a:chOff x="0" y="0"/>
          <a:chExt cx="0" cy="0"/>
        </a:xfrm>
      </p:grpSpPr>
      <p:grpSp>
        <p:nvGrpSpPr>
          <p:cNvPr id="3166" name="Google Shape;3166;p17"/>
          <p:cNvGrpSpPr/>
          <p:nvPr/>
        </p:nvGrpSpPr>
        <p:grpSpPr>
          <a:xfrm>
            <a:off x="-3" y="-1051433"/>
            <a:ext cx="2103487" cy="2102870"/>
            <a:chOff x="4544925" y="360100"/>
            <a:chExt cx="1363775" cy="1363375"/>
          </a:xfrm>
        </p:grpSpPr>
        <p:sp>
          <p:nvSpPr>
            <p:cNvPr id="3167" name="Google Shape;3167;p17"/>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7"/>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7"/>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7"/>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7"/>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7"/>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7"/>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7"/>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7"/>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7"/>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7"/>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7"/>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7"/>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7"/>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7"/>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7"/>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7"/>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7"/>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7"/>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7"/>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7"/>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7"/>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7"/>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7"/>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7"/>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7"/>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7"/>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7"/>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7"/>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7"/>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7"/>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7"/>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7"/>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7"/>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7"/>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7"/>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7"/>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7"/>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7"/>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7"/>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7"/>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7"/>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7"/>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7"/>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7"/>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7"/>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7"/>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7"/>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7"/>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7"/>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7"/>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7"/>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7"/>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7"/>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7"/>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7"/>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7"/>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7"/>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7"/>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7"/>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7"/>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7"/>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7"/>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7"/>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7"/>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7"/>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7"/>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7"/>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7"/>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7"/>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7"/>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7"/>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7"/>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7"/>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7"/>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7"/>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7"/>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7"/>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7"/>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7"/>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7"/>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7"/>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7"/>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7"/>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7"/>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7"/>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7"/>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7"/>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7"/>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7"/>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7"/>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7"/>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7"/>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7"/>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7"/>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7"/>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7"/>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7"/>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7"/>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7"/>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7"/>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7"/>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7"/>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7"/>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7"/>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7"/>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7"/>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7"/>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7"/>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7"/>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7"/>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7"/>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7"/>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7"/>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7"/>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7"/>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7"/>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7"/>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7"/>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7"/>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7"/>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7"/>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7"/>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7"/>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7"/>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7"/>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7"/>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7"/>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7"/>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7"/>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7"/>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7"/>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7"/>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7"/>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7"/>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7"/>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7"/>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7"/>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7"/>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7"/>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7"/>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7"/>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7"/>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7"/>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7"/>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7"/>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7"/>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7"/>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7"/>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7"/>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7"/>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7"/>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7"/>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7"/>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7"/>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7"/>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7"/>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7"/>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7"/>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7"/>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7"/>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7"/>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7"/>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7"/>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7"/>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7"/>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7"/>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7"/>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7"/>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7"/>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7"/>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7"/>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7"/>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7"/>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7"/>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7"/>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7"/>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7"/>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7"/>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7"/>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7"/>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7"/>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7"/>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7"/>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7"/>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7"/>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7"/>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7"/>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7"/>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7"/>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7"/>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7"/>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7"/>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7"/>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7"/>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7"/>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7"/>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7"/>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7"/>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7"/>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7"/>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7"/>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7"/>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7"/>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7"/>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7"/>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7"/>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7"/>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7"/>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7"/>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7"/>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7"/>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7"/>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7"/>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7"/>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7"/>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7"/>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7"/>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7"/>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7"/>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7"/>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7"/>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7"/>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7"/>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7"/>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7"/>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7"/>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7"/>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7"/>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7"/>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7"/>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7"/>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7"/>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7"/>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7"/>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7"/>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7"/>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7"/>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7"/>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7"/>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7"/>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7"/>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7"/>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7"/>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7"/>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7"/>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7"/>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7"/>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7"/>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7"/>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7"/>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7"/>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7"/>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0" name="Google Shape;3420;p17"/>
          <p:cNvSpPr/>
          <p:nvPr/>
        </p:nvSpPr>
        <p:spPr>
          <a:xfrm>
            <a:off x="7791075" y="-8306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7"/>
          <p:cNvSpPr/>
          <p:nvPr/>
        </p:nvSpPr>
        <p:spPr>
          <a:xfrm>
            <a:off x="8430775" y="197655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7"/>
          <p:cNvSpPr/>
          <p:nvPr/>
        </p:nvSpPr>
        <p:spPr>
          <a:xfrm>
            <a:off x="3962000" y="409712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7"/>
          <p:cNvSpPr txBox="1">
            <a:spLocks noGrp="1"/>
          </p:cNvSpPr>
          <p:nvPr>
            <p:ph type="subTitle" idx="1"/>
          </p:nvPr>
        </p:nvSpPr>
        <p:spPr>
          <a:xfrm>
            <a:off x="713225" y="1240825"/>
            <a:ext cx="3858900" cy="2089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solidFill>
                  <a:schemeClr val="lt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424" name="Google Shape;3424;p17"/>
          <p:cNvSpPr txBox="1">
            <a:spLocks noGrp="1"/>
          </p:cNvSpPr>
          <p:nvPr>
            <p:ph type="title"/>
          </p:nvPr>
        </p:nvSpPr>
        <p:spPr>
          <a:xfrm>
            <a:off x="713225" y="3329950"/>
            <a:ext cx="3858900" cy="5727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chemeClr val="lt1"/>
              </a:buClr>
              <a:buSzPts val="3000"/>
              <a:buNone/>
              <a:defRPr sz="2400">
                <a:solidFill>
                  <a:schemeClr val="lt1"/>
                </a:solidFill>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3425"/>
        <p:cNvGrpSpPr/>
        <p:nvPr/>
      </p:nvGrpSpPr>
      <p:grpSpPr>
        <a:xfrm>
          <a:off x="0" y="0"/>
          <a:ext cx="0" cy="0"/>
          <a:chOff x="0" y="0"/>
          <a:chExt cx="0" cy="0"/>
        </a:xfrm>
      </p:grpSpPr>
      <p:sp>
        <p:nvSpPr>
          <p:cNvPr id="3426" name="Google Shape;3426;p18"/>
          <p:cNvSpPr/>
          <p:nvPr/>
        </p:nvSpPr>
        <p:spPr>
          <a:xfrm>
            <a:off x="2962200" y="4322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8"/>
          <p:cNvSpPr/>
          <p:nvPr/>
        </p:nvSpPr>
        <p:spPr>
          <a:xfrm>
            <a:off x="-1609800" y="-20784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8"/>
          <p:cNvSpPr/>
          <p:nvPr/>
        </p:nvSpPr>
        <p:spPr>
          <a:xfrm>
            <a:off x="6553200" y="-18346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8"/>
          <p:cNvSpPr/>
          <p:nvPr/>
        </p:nvSpPr>
        <p:spPr>
          <a:xfrm>
            <a:off x="7334250" y="334687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8"/>
          <p:cNvSpPr/>
          <p:nvPr/>
        </p:nvSpPr>
        <p:spPr>
          <a:xfrm>
            <a:off x="7334250" y="421175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1" name="Google Shape;3431;p18"/>
          <p:cNvGrpSpPr/>
          <p:nvPr/>
        </p:nvGrpSpPr>
        <p:grpSpPr>
          <a:xfrm>
            <a:off x="-865403" y="3905242"/>
            <a:ext cx="2103487" cy="2102870"/>
            <a:chOff x="4544925" y="360100"/>
            <a:chExt cx="1363775" cy="1363375"/>
          </a:xfrm>
        </p:grpSpPr>
        <p:sp>
          <p:nvSpPr>
            <p:cNvPr id="3432" name="Google Shape;3432;p18"/>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8"/>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8"/>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8"/>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8"/>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8"/>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8"/>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8"/>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8"/>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8"/>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8"/>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8"/>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8"/>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8"/>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8"/>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8"/>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8"/>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8"/>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8"/>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8"/>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8"/>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8"/>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8"/>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8"/>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8"/>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8"/>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8"/>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8"/>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8"/>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8"/>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8"/>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8"/>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8"/>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8"/>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8"/>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8"/>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8"/>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8"/>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8"/>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8"/>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8"/>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8"/>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8"/>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8"/>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8"/>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8"/>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8"/>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8"/>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8"/>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8"/>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8"/>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8"/>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8"/>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8"/>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8"/>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8"/>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8"/>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8"/>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8"/>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8"/>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8"/>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8"/>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8"/>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8"/>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8"/>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8"/>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8"/>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8"/>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8"/>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8"/>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8"/>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8"/>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8"/>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8"/>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8"/>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8"/>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8"/>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8"/>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8"/>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8"/>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8"/>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8"/>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8"/>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8"/>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8"/>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8"/>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8"/>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8"/>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8"/>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8"/>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8"/>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8"/>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8"/>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8"/>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8"/>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8"/>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8"/>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8"/>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8"/>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8"/>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8"/>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8"/>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8"/>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8"/>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8"/>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8"/>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8"/>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8"/>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8"/>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8"/>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8"/>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8"/>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8"/>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8"/>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8"/>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8"/>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8"/>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8"/>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8"/>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8"/>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8"/>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8"/>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8"/>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8"/>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8"/>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8"/>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8"/>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8"/>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8"/>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8"/>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8"/>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8"/>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8"/>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8"/>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8"/>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8"/>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8"/>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8"/>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8"/>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8"/>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8"/>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8"/>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8"/>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8"/>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8"/>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8"/>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8"/>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8"/>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8"/>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8"/>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8"/>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8"/>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8"/>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8"/>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8"/>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8"/>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8"/>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8"/>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8"/>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8"/>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8"/>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8"/>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8"/>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8"/>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8"/>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8"/>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8"/>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8"/>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8"/>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8"/>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8"/>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8"/>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8"/>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8"/>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8"/>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8"/>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8"/>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8"/>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8"/>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8"/>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8"/>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8"/>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8"/>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8"/>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8"/>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8"/>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8"/>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8"/>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8"/>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8"/>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8"/>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8"/>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8"/>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8"/>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8"/>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8"/>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8"/>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8"/>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8"/>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8"/>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8"/>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8"/>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8"/>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8"/>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8"/>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8"/>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8"/>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8"/>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8"/>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8"/>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8"/>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8"/>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8"/>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8"/>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8"/>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8"/>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8"/>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8"/>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8"/>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8"/>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8"/>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8"/>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8"/>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8"/>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8"/>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8"/>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8"/>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8"/>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8"/>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8"/>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8"/>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8"/>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8"/>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8"/>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8"/>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8"/>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8"/>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8"/>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8"/>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8"/>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8"/>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8"/>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8"/>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8"/>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8"/>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8"/>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8"/>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8"/>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8"/>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8"/>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8"/>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8"/>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8"/>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5" name="Google Shape;3685;p18"/>
          <p:cNvSpPr txBox="1">
            <a:spLocks noGrp="1"/>
          </p:cNvSpPr>
          <p:nvPr>
            <p:ph type="subTitle" idx="1"/>
          </p:nvPr>
        </p:nvSpPr>
        <p:spPr>
          <a:xfrm>
            <a:off x="4596556" y="2515536"/>
            <a:ext cx="3828300" cy="79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686" name="Google Shape;3686;p18"/>
          <p:cNvSpPr txBox="1">
            <a:spLocks noGrp="1"/>
          </p:cNvSpPr>
          <p:nvPr>
            <p:ph type="title"/>
          </p:nvPr>
        </p:nvSpPr>
        <p:spPr>
          <a:xfrm>
            <a:off x="4596550" y="1837464"/>
            <a:ext cx="3828300" cy="743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60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1_1_2">
    <p:bg>
      <p:bgPr>
        <a:solidFill>
          <a:schemeClr val="dk2"/>
        </a:solidFill>
        <a:effectLst/>
      </p:bgPr>
    </p:bg>
    <p:spTree>
      <p:nvGrpSpPr>
        <p:cNvPr id="1" name="Shape 3687"/>
        <p:cNvGrpSpPr/>
        <p:nvPr/>
      </p:nvGrpSpPr>
      <p:grpSpPr>
        <a:xfrm>
          <a:off x="0" y="0"/>
          <a:ext cx="0" cy="0"/>
          <a:chOff x="0" y="0"/>
          <a:chExt cx="0" cy="0"/>
        </a:xfrm>
      </p:grpSpPr>
      <p:sp>
        <p:nvSpPr>
          <p:cNvPr id="3688" name="Google Shape;3688;p19"/>
          <p:cNvSpPr/>
          <p:nvPr/>
        </p:nvSpPr>
        <p:spPr>
          <a:xfrm>
            <a:off x="-190500" y="36461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9"/>
          <p:cNvSpPr/>
          <p:nvPr/>
        </p:nvSpPr>
        <p:spPr>
          <a:xfrm>
            <a:off x="2390775" y="398517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0" name="Google Shape;3690;p19"/>
          <p:cNvGrpSpPr/>
          <p:nvPr/>
        </p:nvGrpSpPr>
        <p:grpSpPr>
          <a:xfrm>
            <a:off x="-190503" y="352417"/>
            <a:ext cx="2103487" cy="2102870"/>
            <a:chOff x="4544925" y="360100"/>
            <a:chExt cx="1363775" cy="1363375"/>
          </a:xfrm>
        </p:grpSpPr>
        <p:sp>
          <p:nvSpPr>
            <p:cNvPr id="3691" name="Google Shape;3691;p19"/>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9"/>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9"/>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9"/>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9"/>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9"/>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9"/>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9"/>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9"/>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9"/>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9"/>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9"/>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9"/>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9"/>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9"/>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9"/>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9"/>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9"/>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9"/>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9"/>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9"/>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9"/>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9"/>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9"/>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9"/>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9"/>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9"/>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9"/>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9"/>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9"/>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9"/>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9"/>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9"/>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9"/>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9"/>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9"/>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9"/>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9"/>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9"/>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9"/>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9"/>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9"/>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9"/>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9"/>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9"/>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9"/>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9"/>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9"/>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9"/>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9"/>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9"/>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9"/>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9"/>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9"/>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9"/>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9"/>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9"/>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9"/>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9"/>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9"/>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9"/>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9"/>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9"/>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9"/>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9"/>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9"/>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9"/>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9"/>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9"/>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9"/>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9"/>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9"/>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9"/>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9"/>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9"/>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9"/>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9"/>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9"/>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9"/>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9"/>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9"/>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9"/>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9"/>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9"/>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9"/>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9"/>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9"/>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9"/>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9"/>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9"/>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9"/>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9"/>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9"/>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9"/>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9"/>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9"/>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9"/>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9"/>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9"/>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9"/>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9"/>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9"/>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9"/>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9"/>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9"/>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9"/>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9"/>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9"/>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9"/>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9"/>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9"/>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9"/>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9"/>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9"/>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9"/>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9"/>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9"/>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9"/>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9"/>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9"/>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9"/>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9"/>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9"/>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9"/>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9"/>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9"/>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9"/>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9"/>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9"/>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9"/>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9"/>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9"/>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9"/>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9"/>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9"/>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9"/>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9"/>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9"/>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9"/>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9"/>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9"/>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9"/>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9"/>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9"/>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9"/>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9"/>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9"/>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9"/>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9"/>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9"/>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9"/>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9"/>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9"/>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9"/>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9"/>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9"/>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9"/>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9"/>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9"/>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9"/>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9"/>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9"/>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9"/>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9"/>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9"/>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9"/>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9"/>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9"/>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9"/>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9"/>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9"/>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9"/>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9"/>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9"/>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9"/>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9"/>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9"/>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9"/>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9"/>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9"/>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9"/>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9"/>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9"/>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9"/>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9"/>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9"/>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9"/>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9"/>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9"/>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9"/>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9"/>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9"/>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9"/>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9"/>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9"/>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9"/>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9"/>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9"/>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9"/>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9"/>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9"/>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9"/>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9"/>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9"/>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9"/>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9"/>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9"/>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9"/>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9"/>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9"/>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9"/>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9"/>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9"/>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9"/>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9"/>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9"/>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9"/>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9"/>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9"/>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9"/>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9"/>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9"/>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9"/>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9"/>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9"/>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9"/>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9"/>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9"/>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9"/>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9"/>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9"/>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9"/>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9"/>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9"/>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9"/>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9"/>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9"/>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9"/>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9"/>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9"/>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9"/>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9"/>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9"/>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9"/>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9"/>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9"/>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9"/>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9"/>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9"/>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9"/>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9"/>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9"/>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9"/>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4" name="Google Shape;3944;p19"/>
          <p:cNvSpPr/>
          <p:nvPr/>
        </p:nvSpPr>
        <p:spPr>
          <a:xfrm>
            <a:off x="5028800" y="-21893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9"/>
          <p:cNvSpPr/>
          <p:nvPr/>
        </p:nvSpPr>
        <p:spPr>
          <a:xfrm>
            <a:off x="6993025" y="41132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9"/>
          <p:cNvSpPr txBox="1">
            <a:spLocks noGrp="1"/>
          </p:cNvSpPr>
          <p:nvPr>
            <p:ph type="title"/>
          </p:nvPr>
        </p:nvSpPr>
        <p:spPr>
          <a:xfrm>
            <a:off x="2652450" y="1413901"/>
            <a:ext cx="3839100" cy="753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4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47" name="Google Shape;3947;p19"/>
          <p:cNvSpPr txBox="1">
            <a:spLocks noGrp="1"/>
          </p:cNvSpPr>
          <p:nvPr>
            <p:ph type="subTitle" idx="1"/>
          </p:nvPr>
        </p:nvSpPr>
        <p:spPr>
          <a:xfrm>
            <a:off x="2652450" y="2127899"/>
            <a:ext cx="3839100" cy="160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1_1_1">
    <p:spTree>
      <p:nvGrpSpPr>
        <p:cNvPr id="1" name="Shape 3948"/>
        <p:cNvGrpSpPr/>
        <p:nvPr/>
      </p:nvGrpSpPr>
      <p:grpSpPr>
        <a:xfrm>
          <a:off x="0" y="0"/>
          <a:ext cx="0" cy="0"/>
          <a:chOff x="0" y="0"/>
          <a:chExt cx="0" cy="0"/>
        </a:xfrm>
      </p:grpSpPr>
      <p:sp>
        <p:nvSpPr>
          <p:cNvPr id="3949" name="Google Shape;3949;p20"/>
          <p:cNvSpPr txBox="1">
            <a:spLocks noGrp="1"/>
          </p:cNvSpPr>
          <p:nvPr>
            <p:ph type="body" idx="1"/>
          </p:nvPr>
        </p:nvSpPr>
        <p:spPr>
          <a:xfrm>
            <a:off x="713225" y="1109525"/>
            <a:ext cx="7704000" cy="1176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950" name="Google Shape;3950;p20"/>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51" name="Google Shape;3951;p20"/>
          <p:cNvSpPr/>
          <p:nvPr/>
        </p:nvSpPr>
        <p:spPr>
          <a:xfrm>
            <a:off x="-2657550" y="-6478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0"/>
          <p:cNvSpPr/>
          <p:nvPr/>
        </p:nvSpPr>
        <p:spPr>
          <a:xfrm>
            <a:off x="8267700" y="-16098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0"/>
          <p:cNvSpPr/>
          <p:nvPr/>
        </p:nvSpPr>
        <p:spPr>
          <a:xfrm>
            <a:off x="8686800" y="11095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54" name="Google Shape;3954;p20"/>
          <p:cNvGrpSpPr/>
          <p:nvPr/>
        </p:nvGrpSpPr>
        <p:grpSpPr>
          <a:xfrm>
            <a:off x="6811747" y="4599417"/>
            <a:ext cx="2103487" cy="2102870"/>
            <a:chOff x="4544925" y="360100"/>
            <a:chExt cx="1363775" cy="1363375"/>
          </a:xfrm>
        </p:grpSpPr>
        <p:sp>
          <p:nvSpPr>
            <p:cNvPr id="3955" name="Google Shape;3955;p20"/>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0"/>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0"/>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0"/>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0"/>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0"/>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0"/>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0"/>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0"/>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0"/>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0"/>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0"/>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0"/>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0"/>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0"/>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0"/>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0"/>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0"/>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0"/>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0"/>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0"/>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0"/>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0"/>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0"/>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0"/>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0"/>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0"/>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0"/>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0"/>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0"/>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0"/>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0"/>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0"/>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0"/>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0"/>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0"/>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0"/>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0"/>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0"/>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0"/>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0"/>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0"/>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0"/>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0"/>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0"/>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0"/>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0"/>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0"/>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0"/>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0"/>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0"/>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0"/>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0"/>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0"/>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0"/>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0"/>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0"/>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0"/>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0"/>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0"/>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0"/>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0"/>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0"/>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0"/>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0"/>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0"/>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0"/>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0"/>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0"/>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0"/>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0"/>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0"/>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0"/>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0"/>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0"/>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0"/>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0"/>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0"/>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0"/>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0"/>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0"/>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0"/>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0"/>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0"/>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0"/>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0"/>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0"/>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0"/>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0"/>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0"/>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0"/>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0"/>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0"/>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0"/>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0"/>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0"/>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0"/>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0"/>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0"/>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0"/>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0"/>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0"/>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0"/>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0"/>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0"/>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0"/>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0"/>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0"/>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0"/>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0"/>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0"/>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0"/>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0"/>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0"/>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0"/>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0"/>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0"/>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0"/>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0"/>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0"/>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0"/>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0"/>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0"/>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0"/>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0"/>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0"/>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0"/>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0"/>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0"/>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0"/>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0"/>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0"/>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0"/>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0"/>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0"/>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0"/>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0"/>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0"/>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0"/>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0"/>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0"/>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0"/>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0"/>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0"/>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0"/>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0"/>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0"/>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0"/>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0"/>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0"/>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0"/>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0"/>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0"/>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0"/>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0"/>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0"/>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0"/>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0"/>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0"/>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0"/>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0"/>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0"/>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0"/>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0"/>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0"/>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0"/>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0"/>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0"/>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0"/>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0"/>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0"/>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0"/>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0"/>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0"/>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0"/>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0"/>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0"/>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0"/>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0"/>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0"/>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0"/>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0"/>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0"/>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0"/>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0"/>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0"/>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0"/>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0"/>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0"/>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0"/>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0"/>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0"/>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0"/>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0"/>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0"/>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0"/>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0"/>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0"/>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0"/>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0"/>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0"/>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0"/>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0"/>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0"/>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0"/>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0"/>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0"/>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0"/>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0"/>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0"/>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0"/>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0"/>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0"/>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0"/>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0"/>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0"/>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0"/>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0"/>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0"/>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0"/>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0"/>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0"/>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0"/>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0"/>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0"/>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0"/>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0"/>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0"/>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0"/>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0"/>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0"/>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0"/>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0"/>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0"/>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0"/>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0"/>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0"/>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0"/>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0"/>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0"/>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0"/>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0"/>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0"/>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0"/>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0"/>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0"/>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0"/>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0"/>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0"/>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0"/>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0"/>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0"/>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0"/>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270"/>
        <p:cNvGrpSpPr/>
        <p:nvPr/>
      </p:nvGrpSpPr>
      <p:grpSpPr>
        <a:xfrm>
          <a:off x="0" y="0"/>
          <a:ext cx="0" cy="0"/>
          <a:chOff x="0" y="0"/>
          <a:chExt cx="0" cy="0"/>
        </a:xfrm>
      </p:grpSpPr>
      <p:sp>
        <p:nvSpPr>
          <p:cNvPr id="271" name="Google Shape;271;p3"/>
          <p:cNvSpPr/>
          <p:nvPr/>
        </p:nvSpPr>
        <p:spPr>
          <a:xfrm>
            <a:off x="-2020900" y="-6478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4572000" y="433737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5019675" y="451857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 name="Google Shape;274;p3"/>
          <p:cNvGrpSpPr/>
          <p:nvPr/>
        </p:nvGrpSpPr>
        <p:grpSpPr>
          <a:xfrm>
            <a:off x="6712284" y="-647858"/>
            <a:ext cx="2103487" cy="2102870"/>
            <a:chOff x="4544925" y="360100"/>
            <a:chExt cx="1363775" cy="1363375"/>
          </a:xfrm>
        </p:grpSpPr>
        <p:sp>
          <p:nvSpPr>
            <p:cNvPr id="275" name="Google Shape;275;p3"/>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 name="Google Shape;528;p3"/>
          <p:cNvSpPr/>
          <p:nvPr/>
        </p:nvSpPr>
        <p:spPr>
          <a:xfrm>
            <a:off x="8345575" y="25514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txBox="1">
            <a:spLocks noGrp="1"/>
          </p:cNvSpPr>
          <p:nvPr>
            <p:ph type="title"/>
          </p:nvPr>
        </p:nvSpPr>
        <p:spPr>
          <a:xfrm flipH="1">
            <a:off x="3269300" y="1865398"/>
            <a:ext cx="4486800" cy="912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5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0" name="Google Shape;530;p3"/>
          <p:cNvSpPr txBox="1">
            <a:spLocks noGrp="1"/>
          </p:cNvSpPr>
          <p:nvPr>
            <p:ph type="title" idx="2" hasCustomPrompt="1"/>
          </p:nvPr>
        </p:nvSpPr>
        <p:spPr>
          <a:xfrm flipH="1">
            <a:off x="1387900" y="2100594"/>
            <a:ext cx="1554600" cy="942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5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31" name="Google Shape;531;p3"/>
          <p:cNvSpPr txBox="1">
            <a:spLocks noGrp="1"/>
          </p:cNvSpPr>
          <p:nvPr>
            <p:ph type="subTitle" idx="1"/>
          </p:nvPr>
        </p:nvSpPr>
        <p:spPr>
          <a:xfrm>
            <a:off x="3269300" y="2856602"/>
            <a:ext cx="4486800" cy="421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miko SemiBold"/>
              <a:buNone/>
              <a:defRPr sz="16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1_1_1_1_1">
    <p:spTree>
      <p:nvGrpSpPr>
        <p:cNvPr id="1" name="Shape 4208"/>
        <p:cNvGrpSpPr/>
        <p:nvPr/>
      </p:nvGrpSpPr>
      <p:grpSpPr>
        <a:xfrm>
          <a:off x="0" y="0"/>
          <a:ext cx="0" cy="0"/>
          <a:chOff x="0" y="0"/>
          <a:chExt cx="0" cy="0"/>
        </a:xfrm>
      </p:grpSpPr>
      <p:sp>
        <p:nvSpPr>
          <p:cNvPr id="4209" name="Google Shape;4209;p21"/>
          <p:cNvSpPr/>
          <p:nvPr/>
        </p:nvSpPr>
        <p:spPr>
          <a:xfrm>
            <a:off x="-1714500" y="-10703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1"/>
          <p:cNvSpPr/>
          <p:nvPr/>
        </p:nvSpPr>
        <p:spPr>
          <a:xfrm>
            <a:off x="-1314450" y="-15069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1"/>
          <p:cNvSpPr/>
          <p:nvPr/>
        </p:nvSpPr>
        <p:spPr>
          <a:xfrm>
            <a:off x="7821450" y="-9336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1"/>
          <p:cNvSpPr/>
          <p:nvPr/>
        </p:nvSpPr>
        <p:spPr>
          <a:xfrm>
            <a:off x="1124100" y="41890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1"/>
          <p:cNvSpPr/>
          <p:nvPr/>
        </p:nvSpPr>
        <p:spPr>
          <a:xfrm>
            <a:off x="3614850" y="44233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4" name="Google Shape;4214;p21"/>
          <p:cNvGrpSpPr/>
          <p:nvPr/>
        </p:nvGrpSpPr>
        <p:grpSpPr>
          <a:xfrm>
            <a:off x="6926047" y="3906142"/>
            <a:ext cx="2103487" cy="2102870"/>
            <a:chOff x="4544925" y="360100"/>
            <a:chExt cx="1363775" cy="1363375"/>
          </a:xfrm>
        </p:grpSpPr>
        <p:sp>
          <p:nvSpPr>
            <p:cNvPr id="4215" name="Google Shape;4215;p21"/>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1"/>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1"/>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1"/>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1"/>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1"/>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1"/>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1"/>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1"/>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1"/>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1"/>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1"/>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1"/>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1"/>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1"/>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1"/>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1"/>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1"/>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1"/>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1"/>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1"/>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1"/>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1"/>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1"/>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1"/>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1"/>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1"/>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1"/>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1"/>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1"/>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1"/>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1"/>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1"/>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1"/>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1"/>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1"/>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1"/>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1"/>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1"/>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1"/>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1"/>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1"/>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1"/>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1"/>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1"/>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1"/>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1"/>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1"/>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1"/>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1"/>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1"/>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1"/>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1"/>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1"/>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1"/>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1"/>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1"/>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1"/>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1"/>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1"/>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1"/>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1"/>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1"/>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1"/>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1"/>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1"/>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1"/>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1"/>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1"/>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1"/>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1"/>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1"/>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1"/>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1"/>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1"/>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1"/>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1"/>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1"/>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1"/>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1"/>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1"/>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1"/>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1"/>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1"/>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1"/>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1"/>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1"/>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1"/>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1"/>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1"/>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1"/>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1"/>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1"/>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1"/>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1"/>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1"/>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1"/>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1"/>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1"/>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1"/>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1"/>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1"/>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1"/>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1"/>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1"/>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1"/>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1"/>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1"/>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1"/>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1"/>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1"/>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1"/>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1"/>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1"/>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1"/>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1"/>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1"/>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1"/>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1"/>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1"/>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1"/>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1"/>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1"/>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1"/>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1"/>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1"/>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1"/>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1"/>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1"/>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1"/>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1"/>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1"/>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1"/>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1"/>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1"/>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1"/>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1"/>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1"/>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1"/>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1"/>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1"/>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1"/>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1"/>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1"/>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1"/>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1"/>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1"/>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1"/>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1"/>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1"/>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1"/>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1"/>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1"/>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1"/>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1"/>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1"/>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1"/>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1"/>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1"/>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1"/>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1"/>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1"/>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1"/>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1"/>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1"/>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1"/>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1"/>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1"/>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1"/>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1"/>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1"/>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1"/>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1"/>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1"/>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1"/>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1"/>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1"/>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1"/>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1"/>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1"/>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1"/>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1"/>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1"/>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1"/>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1"/>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1"/>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1"/>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1"/>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1"/>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1"/>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1"/>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1"/>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1"/>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1"/>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1"/>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1"/>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1"/>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1"/>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1"/>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1"/>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1"/>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1"/>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1"/>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1"/>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1"/>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1"/>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1"/>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1"/>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1"/>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1"/>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1"/>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1"/>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1"/>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1"/>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1"/>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1"/>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1"/>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1"/>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1"/>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1"/>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1"/>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1"/>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1"/>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1"/>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1"/>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1"/>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1"/>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1"/>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1"/>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1"/>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1"/>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1"/>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1"/>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1"/>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1"/>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1"/>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1"/>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1"/>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1"/>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1"/>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1"/>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1"/>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1"/>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1"/>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1"/>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1"/>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1"/>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1"/>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1"/>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1"/>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1"/>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1"/>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1"/>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68" name="Google Shape;4468;p21"/>
          <p:cNvSpPr txBox="1">
            <a:spLocks noGrp="1"/>
          </p:cNvSpPr>
          <p:nvPr>
            <p:ph type="body" idx="1"/>
          </p:nvPr>
        </p:nvSpPr>
        <p:spPr>
          <a:xfrm>
            <a:off x="4763488" y="2931963"/>
            <a:ext cx="3171000" cy="1094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469" name="Google Shape;4469;p21"/>
          <p:cNvSpPr txBox="1">
            <a:spLocks noGrp="1"/>
          </p:cNvSpPr>
          <p:nvPr>
            <p:ph type="title"/>
          </p:nvPr>
        </p:nvSpPr>
        <p:spPr>
          <a:xfrm>
            <a:off x="4763488" y="1116838"/>
            <a:ext cx="3171000" cy="1815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70" name="Google Shape;4470;p21"/>
          <p:cNvSpPr>
            <a:spLocks noGrp="1"/>
          </p:cNvSpPr>
          <p:nvPr>
            <p:ph type="pic" idx="2"/>
          </p:nvPr>
        </p:nvSpPr>
        <p:spPr>
          <a:xfrm>
            <a:off x="1209513" y="727850"/>
            <a:ext cx="3093600" cy="38715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CUSTOM_17">
    <p:spTree>
      <p:nvGrpSpPr>
        <p:cNvPr id="1" name="Shape 4471"/>
        <p:cNvGrpSpPr/>
        <p:nvPr/>
      </p:nvGrpSpPr>
      <p:grpSpPr>
        <a:xfrm>
          <a:off x="0" y="0"/>
          <a:ext cx="0" cy="0"/>
          <a:chOff x="0" y="0"/>
          <a:chExt cx="0" cy="0"/>
        </a:xfrm>
      </p:grpSpPr>
      <p:sp>
        <p:nvSpPr>
          <p:cNvPr id="4472" name="Google Shape;4472;p22"/>
          <p:cNvSpPr/>
          <p:nvPr/>
        </p:nvSpPr>
        <p:spPr>
          <a:xfrm>
            <a:off x="190350" y="-27745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2"/>
          <p:cNvSpPr/>
          <p:nvPr/>
        </p:nvSpPr>
        <p:spPr>
          <a:xfrm>
            <a:off x="-476250" y="-23070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2"/>
          <p:cNvSpPr/>
          <p:nvPr/>
        </p:nvSpPr>
        <p:spPr>
          <a:xfrm>
            <a:off x="6305550" y="34477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2"/>
          <p:cNvSpPr/>
          <p:nvPr/>
        </p:nvSpPr>
        <p:spPr>
          <a:xfrm>
            <a:off x="6610350" y="-17146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2"/>
          <p:cNvSpPr/>
          <p:nvPr/>
        </p:nvSpPr>
        <p:spPr>
          <a:xfrm>
            <a:off x="7086600" y="10324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7" name="Google Shape;4477;p22"/>
          <p:cNvGrpSpPr/>
          <p:nvPr/>
        </p:nvGrpSpPr>
        <p:grpSpPr>
          <a:xfrm>
            <a:off x="639872" y="3644692"/>
            <a:ext cx="2103487" cy="2102870"/>
            <a:chOff x="4544925" y="360100"/>
            <a:chExt cx="1363775" cy="1363375"/>
          </a:xfrm>
        </p:grpSpPr>
        <p:sp>
          <p:nvSpPr>
            <p:cNvPr id="4478" name="Google Shape;4478;p22"/>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2"/>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2"/>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2"/>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2"/>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2"/>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2"/>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2"/>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2"/>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2"/>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2"/>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2"/>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2"/>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2"/>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2"/>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2"/>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2"/>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2"/>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2"/>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2"/>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2"/>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2"/>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2"/>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2"/>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2"/>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2"/>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2"/>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2"/>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2"/>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2"/>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2"/>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2"/>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22"/>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2"/>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2"/>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2"/>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2"/>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2"/>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2"/>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2"/>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2"/>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22"/>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22"/>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2"/>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2"/>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2"/>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2"/>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2"/>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2"/>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2"/>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2"/>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2"/>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2"/>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2"/>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2"/>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2"/>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2"/>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2"/>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22"/>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2"/>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2"/>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2"/>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2"/>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2"/>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2"/>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2"/>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2"/>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2"/>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2"/>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2"/>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2"/>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2"/>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2"/>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2"/>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2"/>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2"/>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2"/>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2"/>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2"/>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2"/>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2"/>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2"/>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2"/>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2"/>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2"/>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2"/>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2"/>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2"/>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2"/>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2"/>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2"/>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2"/>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2"/>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2"/>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2"/>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2"/>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2"/>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2"/>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2"/>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2"/>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2"/>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2"/>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2"/>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2"/>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2"/>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2"/>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2"/>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2"/>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2"/>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2"/>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2"/>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2"/>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2"/>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2"/>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2"/>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2"/>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2"/>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2"/>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2"/>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2"/>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2"/>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2"/>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2"/>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2"/>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2"/>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2"/>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2"/>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2"/>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2"/>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2"/>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2"/>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2"/>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2"/>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2"/>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2"/>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2"/>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2"/>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2"/>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2"/>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2"/>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2"/>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2"/>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2"/>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2"/>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2"/>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2"/>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2"/>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2"/>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2"/>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2"/>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2"/>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2"/>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2"/>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2"/>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2"/>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2"/>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2"/>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2"/>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2"/>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2"/>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2"/>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2"/>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2"/>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2"/>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2"/>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2"/>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2"/>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2"/>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2"/>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2"/>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2"/>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2"/>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2"/>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2"/>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2"/>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2"/>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2"/>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2"/>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2"/>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2"/>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2"/>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2"/>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2"/>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2"/>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2"/>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2"/>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2"/>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2"/>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2"/>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2"/>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2"/>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2"/>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2"/>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2"/>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2"/>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2"/>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2"/>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2"/>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2"/>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2"/>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2"/>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2"/>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2"/>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2"/>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2"/>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2"/>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2"/>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2"/>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2"/>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2"/>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2"/>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2"/>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2"/>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2"/>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2"/>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2"/>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2"/>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2"/>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2"/>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2"/>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2"/>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2"/>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2"/>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2"/>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2"/>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2"/>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2"/>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2"/>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2"/>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2"/>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2"/>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2"/>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2"/>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2"/>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2"/>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2"/>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2"/>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2"/>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2"/>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2"/>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2"/>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2"/>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2"/>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2"/>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2"/>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2"/>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2"/>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2"/>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2"/>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2"/>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2"/>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2"/>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2"/>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1" name="Google Shape;4731;p22"/>
          <p:cNvSpPr txBox="1">
            <a:spLocks noGrp="1"/>
          </p:cNvSpPr>
          <p:nvPr>
            <p:ph type="subTitle" idx="1"/>
          </p:nvPr>
        </p:nvSpPr>
        <p:spPr>
          <a:xfrm>
            <a:off x="713225" y="2023200"/>
            <a:ext cx="25434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732" name="Google Shape;4732;p22"/>
          <p:cNvSpPr txBox="1">
            <a:spLocks noGrp="1"/>
          </p:cNvSpPr>
          <p:nvPr>
            <p:ph type="subTitle" idx="2"/>
          </p:nvPr>
        </p:nvSpPr>
        <p:spPr>
          <a:xfrm>
            <a:off x="713225" y="2542201"/>
            <a:ext cx="2543400" cy="57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33" name="Google Shape;4733;p22"/>
          <p:cNvSpPr txBox="1">
            <a:spLocks noGrp="1"/>
          </p:cNvSpPr>
          <p:nvPr>
            <p:ph type="subTitle" idx="3"/>
          </p:nvPr>
        </p:nvSpPr>
        <p:spPr>
          <a:xfrm>
            <a:off x="5895722" y="2542201"/>
            <a:ext cx="2543400" cy="57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34" name="Google Shape;4734;p22"/>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35" name="Google Shape;4735;p22"/>
          <p:cNvSpPr txBox="1">
            <a:spLocks noGrp="1"/>
          </p:cNvSpPr>
          <p:nvPr>
            <p:ph type="subTitle" idx="4"/>
          </p:nvPr>
        </p:nvSpPr>
        <p:spPr>
          <a:xfrm>
            <a:off x="5895722" y="2023200"/>
            <a:ext cx="2543400" cy="510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Font typeface="Bebas Neue"/>
              <a:buNone/>
              <a:defRPr sz="2400" b="1"/>
            </a:lvl1pPr>
            <a:lvl2pPr lvl="1" algn="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CUSTOM_23">
    <p:spTree>
      <p:nvGrpSpPr>
        <p:cNvPr id="1" name="Shape 4736"/>
        <p:cNvGrpSpPr/>
        <p:nvPr/>
      </p:nvGrpSpPr>
      <p:grpSpPr>
        <a:xfrm>
          <a:off x="0" y="0"/>
          <a:ext cx="0" cy="0"/>
          <a:chOff x="0" y="0"/>
          <a:chExt cx="0" cy="0"/>
        </a:xfrm>
      </p:grpSpPr>
      <p:sp>
        <p:nvSpPr>
          <p:cNvPr id="4737" name="Google Shape;4737;p23"/>
          <p:cNvSpPr txBox="1">
            <a:spLocks noGrp="1"/>
          </p:cNvSpPr>
          <p:nvPr>
            <p:ph type="body" idx="1"/>
          </p:nvPr>
        </p:nvSpPr>
        <p:spPr>
          <a:xfrm>
            <a:off x="713225" y="1261925"/>
            <a:ext cx="3725400" cy="31386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738" name="Google Shape;4738;p23"/>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739" name="Google Shape;4739;p23"/>
          <p:cNvSpPr txBox="1">
            <a:spLocks noGrp="1"/>
          </p:cNvSpPr>
          <p:nvPr>
            <p:ph type="body" idx="2"/>
          </p:nvPr>
        </p:nvSpPr>
        <p:spPr>
          <a:xfrm>
            <a:off x="4705375" y="1261925"/>
            <a:ext cx="3725400" cy="31386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740" name="Google Shape;4740;p23"/>
          <p:cNvSpPr/>
          <p:nvPr/>
        </p:nvSpPr>
        <p:spPr>
          <a:xfrm>
            <a:off x="-2773125" y="-2798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1" name="Google Shape;4741;p23"/>
          <p:cNvGrpSpPr/>
          <p:nvPr/>
        </p:nvGrpSpPr>
        <p:grpSpPr>
          <a:xfrm>
            <a:off x="8430784" y="3347217"/>
            <a:ext cx="2103487" cy="2102870"/>
            <a:chOff x="4544925" y="360100"/>
            <a:chExt cx="1363775" cy="1363375"/>
          </a:xfrm>
        </p:grpSpPr>
        <p:sp>
          <p:nvSpPr>
            <p:cNvPr id="4742" name="Google Shape;4742;p23"/>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3"/>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3"/>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3"/>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3"/>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3"/>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3"/>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3"/>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3"/>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3"/>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3"/>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3"/>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3"/>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3"/>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3"/>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3"/>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3"/>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3"/>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3"/>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3"/>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3"/>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3"/>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3"/>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3"/>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3"/>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3"/>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3"/>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3"/>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3"/>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3"/>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3"/>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3"/>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3"/>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3"/>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3"/>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3"/>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3"/>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3"/>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3"/>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3"/>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3"/>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3"/>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3"/>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3"/>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3"/>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3"/>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3"/>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3"/>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3"/>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3"/>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3"/>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3"/>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3"/>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3"/>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3"/>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3"/>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3"/>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3"/>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3"/>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3"/>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3"/>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3"/>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3"/>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3"/>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3"/>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3"/>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3"/>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3"/>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3"/>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3"/>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3"/>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3"/>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3"/>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3"/>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3"/>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3"/>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3"/>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3"/>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3"/>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3"/>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3"/>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3"/>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3"/>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3"/>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3"/>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3"/>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3"/>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3"/>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3"/>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3"/>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3"/>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3"/>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3"/>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3"/>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3"/>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3"/>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3"/>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3"/>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3"/>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3"/>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3"/>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3"/>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23"/>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23"/>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3"/>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3"/>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3"/>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23"/>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3"/>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23"/>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3"/>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3"/>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3"/>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3"/>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3"/>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3"/>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3"/>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3"/>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3"/>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3"/>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3"/>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3"/>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3"/>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3"/>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3"/>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3"/>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3"/>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3"/>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3"/>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3"/>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3"/>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3"/>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3"/>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3"/>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3"/>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3"/>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3"/>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3"/>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3"/>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3"/>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3"/>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3"/>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3"/>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3"/>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3"/>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3"/>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3"/>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3"/>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3"/>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3"/>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3"/>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3"/>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3"/>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3"/>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3"/>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3"/>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3"/>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3"/>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3"/>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3"/>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3"/>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3"/>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3"/>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3"/>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3"/>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3"/>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3"/>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3"/>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3"/>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3"/>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3"/>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3"/>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3"/>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3"/>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3"/>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3"/>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3"/>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3"/>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3"/>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3"/>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3"/>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3"/>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3"/>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3"/>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3"/>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3"/>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3"/>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3"/>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3"/>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3"/>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3"/>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3"/>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3"/>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3"/>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3"/>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3"/>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3"/>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3"/>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3"/>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3"/>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3"/>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3"/>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3"/>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3"/>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3"/>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3"/>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3"/>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3"/>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3"/>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3"/>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3"/>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23"/>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3"/>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3"/>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3"/>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3"/>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3"/>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3"/>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3"/>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3"/>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3"/>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3"/>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3"/>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3"/>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3"/>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23"/>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23"/>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23"/>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23"/>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23"/>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23"/>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23"/>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23"/>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23"/>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23"/>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23"/>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23"/>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23"/>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23"/>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23"/>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23"/>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23"/>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23"/>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23"/>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23"/>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23"/>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23"/>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23"/>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23"/>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23"/>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23"/>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23"/>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23"/>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95" name="Google Shape;4995;p23"/>
          <p:cNvSpPr/>
          <p:nvPr/>
        </p:nvSpPr>
        <p:spPr>
          <a:xfrm>
            <a:off x="6267600" y="-26801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23"/>
          <p:cNvSpPr/>
          <p:nvPr/>
        </p:nvSpPr>
        <p:spPr>
          <a:xfrm>
            <a:off x="8424000" y="18730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23"/>
          <p:cNvSpPr/>
          <p:nvPr/>
        </p:nvSpPr>
        <p:spPr>
          <a:xfrm>
            <a:off x="-380850" y="46922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13">
    <p:spTree>
      <p:nvGrpSpPr>
        <p:cNvPr id="1" name="Shape 4998"/>
        <p:cNvGrpSpPr/>
        <p:nvPr/>
      </p:nvGrpSpPr>
      <p:grpSpPr>
        <a:xfrm>
          <a:off x="0" y="0"/>
          <a:ext cx="0" cy="0"/>
          <a:chOff x="0" y="0"/>
          <a:chExt cx="0" cy="0"/>
        </a:xfrm>
      </p:grpSpPr>
      <p:sp>
        <p:nvSpPr>
          <p:cNvPr id="4999" name="Google Shape;4999;p24"/>
          <p:cNvSpPr/>
          <p:nvPr/>
        </p:nvSpPr>
        <p:spPr>
          <a:xfrm>
            <a:off x="-1355525" y="-16128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24"/>
          <p:cNvSpPr/>
          <p:nvPr/>
        </p:nvSpPr>
        <p:spPr>
          <a:xfrm>
            <a:off x="-1139175" y="-141637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24"/>
          <p:cNvSpPr/>
          <p:nvPr/>
        </p:nvSpPr>
        <p:spPr>
          <a:xfrm>
            <a:off x="3236775" y="464180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2" name="Google Shape;5002;p24"/>
          <p:cNvGrpSpPr/>
          <p:nvPr/>
        </p:nvGrpSpPr>
        <p:grpSpPr>
          <a:xfrm>
            <a:off x="6529522" y="4332867"/>
            <a:ext cx="2103487" cy="2102870"/>
            <a:chOff x="4544925" y="360100"/>
            <a:chExt cx="1363775" cy="1363375"/>
          </a:xfrm>
        </p:grpSpPr>
        <p:sp>
          <p:nvSpPr>
            <p:cNvPr id="5003" name="Google Shape;5003;p24"/>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24"/>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24"/>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24"/>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24"/>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24"/>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24"/>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24"/>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24"/>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24"/>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24"/>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24"/>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24"/>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24"/>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24"/>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24"/>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24"/>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4"/>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4"/>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4"/>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24"/>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24"/>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24"/>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24"/>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24"/>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24"/>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24"/>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24"/>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24"/>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24"/>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24"/>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24"/>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24"/>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24"/>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24"/>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24"/>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24"/>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24"/>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24"/>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24"/>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24"/>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24"/>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24"/>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24"/>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24"/>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24"/>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24"/>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24"/>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24"/>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24"/>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24"/>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24"/>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24"/>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24"/>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24"/>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24"/>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24"/>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24"/>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24"/>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24"/>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24"/>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24"/>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24"/>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24"/>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24"/>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24"/>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24"/>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24"/>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24"/>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24"/>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24"/>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24"/>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24"/>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24"/>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24"/>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24"/>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24"/>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24"/>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24"/>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24"/>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24"/>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24"/>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24"/>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24"/>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24"/>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24"/>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24"/>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24"/>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24"/>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24"/>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24"/>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24"/>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24"/>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24"/>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24"/>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24"/>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24"/>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24"/>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24"/>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24"/>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24"/>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24"/>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24"/>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24"/>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24"/>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24"/>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24"/>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24"/>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24"/>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24"/>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24"/>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24"/>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24"/>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24"/>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24"/>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24"/>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24"/>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24"/>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24"/>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24"/>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24"/>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24"/>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24"/>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24"/>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24"/>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24"/>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24"/>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24"/>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24"/>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24"/>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24"/>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24"/>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24"/>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24"/>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24"/>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24"/>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24"/>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24"/>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24"/>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24"/>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24"/>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24"/>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24"/>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24"/>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24"/>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24"/>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24"/>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24"/>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24"/>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24"/>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24"/>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24"/>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24"/>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24"/>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24"/>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24"/>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24"/>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24"/>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24"/>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24"/>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24"/>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24"/>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24"/>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24"/>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24"/>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24"/>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24"/>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24"/>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24"/>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24"/>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24"/>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24"/>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24"/>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24"/>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24"/>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24"/>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24"/>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24"/>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24"/>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24"/>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24"/>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24"/>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24"/>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24"/>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24"/>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24"/>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24"/>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24"/>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24"/>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24"/>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24"/>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24"/>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24"/>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24"/>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24"/>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24"/>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24"/>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24"/>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24"/>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24"/>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24"/>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24"/>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24"/>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24"/>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24"/>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24"/>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24"/>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24"/>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24"/>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24"/>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24"/>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24"/>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24"/>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24"/>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24"/>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24"/>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24"/>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24"/>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24"/>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24"/>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24"/>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24"/>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24"/>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24"/>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24"/>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24"/>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24"/>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24"/>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24"/>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24"/>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24"/>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24"/>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24"/>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24"/>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24"/>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24"/>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24"/>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24"/>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24"/>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24"/>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24"/>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24"/>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24"/>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24"/>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24"/>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24"/>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24"/>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24"/>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24"/>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24"/>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24"/>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24"/>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24"/>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6" name="Google Shape;5256;p24"/>
          <p:cNvSpPr/>
          <p:nvPr/>
        </p:nvSpPr>
        <p:spPr>
          <a:xfrm>
            <a:off x="8417350" y="-8815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24"/>
          <p:cNvSpPr/>
          <p:nvPr/>
        </p:nvSpPr>
        <p:spPr>
          <a:xfrm>
            <a:off x="778775" y="44257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24"/>
          <p:cNvSpPr txBox="1">
            <a:spLocks noGrp="1"/>
          </p:cNvSpPr>
          <p:nvPr>
            <p:ph type="subTitle" idx="1"/>
          </p:nvPr>
        </p:nvSpPr>
        <p:spPr>
          <a:xfrm>
            <a:off x="713225" y="2571750"/>
            <a:ext cx="25680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259" name="Google Shape;5259;p24"/>
          <p:cNvSpPr txBox="1">
            <a:spLocks noGrp="1"/>
          </p:cNvSpPr>
          <p:nvPr>
            <p:ph type="subTitle" idx="2"/>
          </p:nvPr>
        </p:nvSpPr>
        <p:spPr>
          <a:xfrm>
            <a:off x="713225" y="3111675"/>
            <a:ext cx="25680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0" name="Google Shape;5260;p24"/>
          <p:cNvSpPr txBox="1">
            <a:spLocks noGrp="1"/>
          </p:cNvSpPr>
          <p:nvPr>
            <p:ph type="subTitle" idx="3"/>
          </p:nvPr>
        </p:nvSpPr>
        <p:spPr>
          <a:xfrm>
            <a:off x="3281290" y="3111675"/>
            <a:ext cx="25680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1" name="Google Shape;5261;p24"/>
          <p:cNvSpPr txBox="1">
            <a:spLocks noGrp="1"/>
          </p:cNvSpPr>
          <p:nvPr>
            <p:ph type="subTitle" idx="4"/>
          </p:nvPr>
        </p:nvSpPr>
        <p:spPr>
          <a:xfrm>
            <a:off x="5849354" y="3111675"/>
            <a:ext cx="2568000" cy="81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2" name="Google Shape;5262;p2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63" name="Google Shape;5263;p24"/>
          <p:cNvSpPr txBox="1">
            <a:spLocks noGrp="1"/>
          </p:cNvSpPr>
          <p:nvPr>
            <p:ph type="subTitle" idx="5"/>
          </p:nvPr>
        </p:nvSpPr>
        <p:spPr>
          <a:xfrm>
            <a:off x="3288000" y="2571750"/>
            <a:ext cx="25680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264" name="Google Shape;5264;p24"/>
          <p:cNvSpPr txBox="1">
            <a:spLocks noGrp="1"/>
          </p:cNvSpPr>
          <p:nvPr>
            <p:ph type="subTitle" idx="6"/>
          </p:nvPr>
        </p:nvSpPr>
        <p:spPr>
          <a:xfrm>
            <a:off x="5862775" y="2571750"/>
            <a:ext cx="2568000" cy="510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BLANK_1_1_1_1_3">
    <p:spTree>
      <p:nvGrpSpPr>
        <p:cNvPr id="1" name="Shape 5265"/>
        <p:cNvGrpSpPr/>
        <p:nvPr/>
      </p:nvGrpSpPr>
      <p:grpSpPr>
        <a:xfrm>
          <a:off x="0" y="0"/>
          <a:ext cx="0" cy="0"/>
          <a:chOff x="0" y="0"/>
          <a:chExt cx="0" cy="0"/>
        </a:xfrm>
      </p:grpSpPr>
      <p:sp>
        <p:nvSpPr>
          <p:cNvPr id="5266" name="Google Shape;5266;p25"/>
          <p:cNvSpPr/>
          <p:nvPr/>
        </p:nvSpPr>
        <p:spPr>
          <a:xfrm>
            <a:off x="-1609800" y="43656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25"/>
          <p:cNvSpPr/>
          <p:nvPr/>
        </p:nvSpPr>
        <p:spPr>
          <a:xfrm>
            <a:off x="-527900" y="42652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25"/>
          <p:cNvSpPr/>
          <p:nvPr/>
        </p:nvSpPr>
        <p:spPr>
          <a:xfrm>
            <a:off x="7029450" y="43656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25"/>
          <p:cNvSpPr/>
          <p:nvPr/>
        </p:nvSpPr>
        <p:spPr>
          <a:xfrm>
            <a:off x="-1782950" y="-19069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25"/>
          <p:cNvSpPr/>
          <p:nvPr/>
        </p:nvSpPr>
        <p:spPr>
          <a:xfrm>
            <a:off x="720000" y="7229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1" name="Google Shape;5271;p25"/>
          <p:cNvGrpSpPr/>
          <p:nvPr/>
        </p:nvGrpSpPr>
        <p:grpSpPr>
          <a:xfrm>
            <a:off x="7935697" y="-152408"/>
            <a:ext cx="2103487" cy="2102870"/>
            <a:chOff x="4544925" y="360100"/>
            <a:chExt cx="1363775" cy="1363375"/>
          </a:xfrm>
        </p:grpSpPr>
        <p:sp>
          <p:nvSpPr>
            <p:cNvPr id="5272" name="Google Shape;5272;p25"/>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25"/>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25"/>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25"/>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25"/>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25"/>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25"/>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25"/>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25"/>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25"/>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25"/>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25"/>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25"/>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25"/>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25"/>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25"/>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25"/>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25"/>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25"/>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25"/>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25"/>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25"/>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25"/>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25"/>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25"/>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25"/>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25"/>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25"/>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25"/>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25"/>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25"/>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25"/>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25"/>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25"/>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25"/>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25"/>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25"/>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25"/>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25"/>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25"/>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25"/>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25"/>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25"/>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25"/>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25"/>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25"/>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25"/>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25"/>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25"/>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25"/>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25"/>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25"/>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25"/>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25"/>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25"/>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25"/>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25"/>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25"/>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25"/>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25"/>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25"/>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25"/>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25"/>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25"/>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25"/>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25"/>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25"/>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25"/>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25"/>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25"/>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25"/>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25"/>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25"/>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25"/>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25"/>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25"/>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25"/>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25"/>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25"/>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25"/>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25"/>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25"/>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25"/>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25"/>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25"/>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25"/>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25"/>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25"/>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25"/>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25"/>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25"/>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25"/>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25"/>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25"/>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25"/>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25"/>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25"/>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25"/>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25"/>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25"/>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25"/>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25"/>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25"/>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25"/>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25"/>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25"/>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25"/>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25"/>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25"/>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25"/>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25"/>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25"/>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25"/>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25"/>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25"/>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25"/>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25"/>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25"/>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25"/>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25"/>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25"/>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25"/>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25"/>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25"/>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25"/>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25"/>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25"/>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25"/>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25"/>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25"/>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25"/>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25"/>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25"/>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25"/>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25"/>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25"/>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25"/>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25"/>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25"/>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25"/>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25"/>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25"/>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25"/>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25"/>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25"/>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25"/>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25"/>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25"/>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25"/>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25"/>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25"/>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25"/>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25"/>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25"/>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25"/>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25"/>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25"/>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25"/>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25"/>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25"/>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25"/>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25"/>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25"/>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25"/>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25"/>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25"/>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25"/>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25"/>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25"/>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25"/>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25"/>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25"/>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25"/>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25"/>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25"/>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25"/>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25"/>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25"/>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25"/>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25"/>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25"/>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25"/>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25"/>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25"/>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25"/>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25"/>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25"/>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25"/>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25"/>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25"/>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25"/>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25"/>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25"/>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25"/>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25"/>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25"/>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25"/>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25"/>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25"/>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25"/>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25"/>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25"/>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25"/>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25"/>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25"/>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25"/>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25"/>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25"/>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25"/>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25"/>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25"/>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25"/>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25"/>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25"/>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25"/>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25"/>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25"/>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25"/>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25"/>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25"/>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25"/>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25"/>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25"/>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25"/>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25"/>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25"/>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25"/>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25"/>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25"/>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25"/>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25"/>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25"/>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25"/>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25"/>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25"/>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25"/>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25"/>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25"/>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25"/>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25"/>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25"/>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25"/>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25"/>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25"/>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25"/>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25"/>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25"/>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25"/>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25"/>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25"/>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25"/>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25"/>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25"/>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5" name="Google Shape;5525;p25"/>
          <p:cNvSpPr txBox="1">
            <a:spLocks noGrp="1"/>
          </p:cNvSpPr>
          <p:nvPr>
            <p:ph type="subTitle" idx="1"/>
          </p:nvPr>
        </p:nvSpPr>
        <p:spPr>
          <a:xfrm>
            <a:off x="1436653" y="1539900"/>
            <a:ext cx="29901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526" name="Google Shape;5526;p25"/>
          <p:cNvSpPr txBox="1">
            <a:spLocks noGrp="1"/>
          </p:cNvSpPr>
          <p:nvPr>
            <p:ph type="subTitle" idx="2"/>
          </p:nvPr>
        </p:nvSpPr>
        <p:spPr>
          <a:xfrm>
            <a:off x="5294485" y="1539900"/>
            <a:ext cx="29901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527" name="Google Shape;5527;p25"/>
          <p:cNvSpPr txBox="1">
            <a:spLocks noGrp="1"/>
          </p:cNvSpPr>
          <p:nvPr>
            <p:ph type="subTitle" idx="3"/>
          </p:nvPr>
        </p:nvSpPr>
        <p:spPr>
          <a:xfrm>
            <a:off x="1436653" y="2952750"/>
            <a:ext cx="29901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528" name="Google Shape;5528;p25"/>
          <p:cNvSpPr txBox="1">
            <a:spLocks noGrp="1"/>
          </p:cNvSpPr>
          <p:nvPr>
            <p:ph type="subTitle" idx="4"/>
          </p:nvPr>
        </p:nvSpPr>
        <p:spPr>
          <a:xfrm>
            <a:off x="5294487" y="1982723"/>
            <a:ext cx="29901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29" name="Google Shape;5529;p25"/>
          <p:cNvSpPr txBox="1">
            <a:spLocks noGrp="1"/>
          </p:cNvSpPr>
          <p:nvPr>
            <p:ph type="subTitle" idx="5"/>
          </p:nvPr>
        </p:nvSpPr>
        <p:spPr>
          <a:xfrm>
            <a:off x="1436653" y="3395575"/>
            <a:ext cx="29901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0" name="Google Shape;5530;p25"/>
          <p:cNvSpPr txBox="1">
            <a:spLocks noGrp="1"/>
          </p:cNvSpPr>
          <p:nvPr>
            <p:ph type="subTitle" idx="6"/>
          </p:nvPr>
        </p:nvSpPr>
        <p:spPr>
          <a:xfrm>
            <a:off x="5294487" y="3395575"/>
            <a:ext cx="29901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1" name="Google Shape;5531;p25"/>
          <p:cNvSpPr txBox="1">
            <a:spLocks noGrp="1"/>
          </p:cNvSpPr>
          <p:nvPr>
            <p:ph type="subTitle" idx="7"/>
          </p:nvPr>
        </p:nvSpPr>
        <p:spPr>
          <a:xfrm>
            <a:off x="1436653" y="1982723"/>
            <a:ext cx="29901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2" name="Google Shape;5532;p25"/>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33" name="Google Shape;5533;p25"/>
          <p:cNvSpPr txBox="1">
            <a:spLocks noGrp="1"/>
          </p:cNvSpPr>
          <p:nvPr>
            <p:ph type="subTitle" idx="8"/>
          </p:nvPr>
        </p:nvSpPr>
        <p:spPr>
          <a:xfrm>
            <a:off x="5294485" y="2952750"/>
            <a:ext cx="2990100" cy="510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534"/>
        <p:cNvGrpSpPr/>
        <p:nvPr/>
      </p:nvGrpSpPr>
      <p:grpSpPr>
        <a:xfrm>
          <a:off x="0" y="0"/>
          <a:ext cx="0" cy="0"/>
          <a:chOff x="0" y="0"/>
          <a:chExt cx="0" cy="0"/>
        </a:xfrm>
      </p:grpSpPr>
      <p:sp>
        <p:nvSpPr>
          <p:cNvPr id="5535" name="Google Shape;5535;p26"/>
          <p:cNvSpPr/>
          <p:nvPr/>
        </p:nvSpPr>
        <p:spPr>
          <a:xfrm>
            <a:off x="-425600" y="-27421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26"/>
          <p:cNvSpPr/>
          <p:nvPr/>
        </p:nvSpPr>
        <p:spPr>
          <a:xfrm>
            <a:off x="8437175" y="23925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26"/>
          <p:cNvSpPr/>
          <p:nvPr/>
        </p:nvSpPr>
        <p:spPr>
          <a:xfrm>
            <a:off x="7534200" y="-16998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26"/>
          <p:cNvSpPr/>
          <p:nvPr/>
        </p:nvSpPr>
        <p:spPr>
          <a:xfrm>
            <a:off x="7534200" y="32050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9" name="Google Shape;5539;p26"/>
          <p:cNvGrpSpPr/>
          <p:nvPr/>
        </p:nvGrpSpPr>
        <p:grpSpPr>
          <a:xfrm>
            <a:off x="-647703" y="4705342"/>
            <a:ext cx="2103487" cy="2102870"/>
            <a:chOff x="4544925" y="360100"/>
            <a:chExt cx="1363775" cy="1363375"/>
          </a:xfrm>
        </p:grpSpPr>
        <p:sp>
          <p:nvSpPr>
            <p:cNvPr id="5540" name="Google Shape;5540;p26"/>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26"/>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26"/>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26"/>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26"/>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26"/>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26"/>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26"/>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26"/>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26"/>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26"/>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26"/>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26"/>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26"/>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26"/>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26"/>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26"/>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26"/>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26"/>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26"/>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26"/>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26"/>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26"/>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26"/>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26"/>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26"/>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26"/>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26"/>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26"/>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26"/>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26"/>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26"/>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26"/>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26"/>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26"/>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26"/>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26"/>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26"/>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26"/>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26"/>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26"/>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26"/>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26"/>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26"/>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26"/>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26"/>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26"/>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26"/>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26"/>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26"/>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26"/>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26"/>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26"/>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26"/>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26"/>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26"/>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26"/>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26"/>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26"/>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26"/>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26"/>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26"/>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26"/>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26"/>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26"/>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26"/>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26"/>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26"/>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26"/>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26"/>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26"/>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26"/>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26"/>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26"/>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26"/>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26"/>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26"/>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26"/>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26"/>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26"/>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26"/>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26"/>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26"/>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26"/>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26"/>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26"/>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26"/>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26"/>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6"/>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26"/>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26"/>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6"/>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6"/>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6"/>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6"/>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6"/>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6"/>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6"/>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26"/>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26"/>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6"/>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6"/>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6"/>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6"/>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6"/>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6"/>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6"/>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6"/>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6"/>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6"/>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6"/>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6"/>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6"/>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6"/>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6"/>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6"/>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6"/>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6"/>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6"/>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6"/>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6"/>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6"/>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6"/>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6"/>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6"/>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6"/>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6"/>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6"/>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6"/>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6"/>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6"/>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6"/>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6"/>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6"/>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6"/>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6"/>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6"/>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6"/>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6"/>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6"/>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6"/>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6"/>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6"/>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6"/>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6"/>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6"/>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6"/>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6"/>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6"/>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26"/>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26"/>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6"/>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6"/>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6"/>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6"/>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6"/>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6"/>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6"/>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6"/>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26"/>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26"/>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6"/>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6"/>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6"/>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6"/>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6"/>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6"/>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6"/>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6"/>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6"/>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6"/>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6"/>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6"/>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6"/>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6"/>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6"/>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6"/>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6"/>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6"/>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6"/>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6"/>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6"/>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6"/>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6"/>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6"/>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6"/>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6"/>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6"/>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6"/>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6"/>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6"/>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6"/>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6"/>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6"/>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6"/>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6"/>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6"/>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6"/>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6"/>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6"/>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6"/>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6"/>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6"/>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6"/>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6"/>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6"/>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6"/>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6"/>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6"/>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6"/>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6"/>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6"/>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6"/>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6"/>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6"/>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6"/>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6"/>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6"/>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6"/>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6"/>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6"/>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26"/>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26"/>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6"/>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6"/>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26"/>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26"/>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6"/>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6"/>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6"/>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6"/>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6"/>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6"/>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6"/>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6"/>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6"/>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6"/>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6"/>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6"/>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6"/>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6"/>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6"/>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6"/>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6"/>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6"/>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6"/>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6"/>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6"/>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6"/>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6"/>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6"/>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6"/>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6"/>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3" name="Google Shape;5793;p26"/>
          <p:cNvSpPr txBox="1">
            <a:spLocks noGrp="1"/>
          </p:cNvSpPr>
          <p:nvPr>
            <p:ph type="subTitle" idx="1"/>
          </p:nvPr>
        </p:nvSpPr>
        <p:spPr>
          <a:xfrm>
            <a:off x="706825" y="1943150"/>
            <a:ext cx="2334000" cy="44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794" name="Google Shape;5794;p26"/>
          <p:cNvSpPr txBox="1">
            <a:spLocks noGrp="1"/>
          </p:cNvSpPr>
          <p:nvPr>
            <p:ph type="subTitle" idx="2"/>
          </p:nvPr>
        </p:nvSpPr>
        <p:spPr>
          <a:xfrm>
            <a:off x="3407175" y="1943150"/>
            <a:ext cx="2334000" cy="44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795" name="Google Shape;5795;p26"/>
          <p:cNvSpPr txBox="1">
            <a:spLocks noGrp="1"/>
          </p:cNvSpPr>
          <p:nvPr>
            <p:ph type="subTitle" idx="3"/>
          </p:nvPr>
        </p:nvSpPr>
        <p:spPr>
          <a:xfrm>
            <a:off x="6103169" y="1943150"/>
            <a:ext cx="2334000" cy="44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796" name="Google Shape;5796;p26"/>
          <p:cNvSpPr txBox="1">
            <a:spLocks noGrp="1"/>
          </p:cNvSpPr>
          <p:nvPr>
            <p:ph type="subTitle" idx="4"/>
          </p:nvPr>
        </p:nvSpPr>
        <p:spPr>
          <a:xfrm>
            <a:off x="706825" y="3663000"/>
            <a:ext cx="2334000" cy="44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797" name="Google Shape;5797;p26"/>
          <p:cNvSpPr txBox="1">
            <a:spLocks noGrp="1"/>
          </p:cNvSpPr>
          <p:nvPr>
            <p:ph type="subTitle" idx="5"/>
          </p:nvPr>
        </p:nvSpPr>
        <p:spPr>
          <a:xfrm>
            <a:off x="710975" y="2305038"/>
            <a:ext cx="233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8" name="Google Shape;5798;p26"/>
          <p:cNvSpPr txBox="1">
            <a:spLocks noGrp="1"/>
          </p:cNvSpPr>
          <p:nvPr>
            <p:ph type="subTitle" idx="6"/>
          </p:nvPr>
        </p:nvSpPr>
        <p:spPr>
          <a:xfrm>
            <a:off x="3407173" y="2305038"/>
            <a:ext cx="233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9" name="Google Shape;5799;p26"/>
          <p:cNvSpPr txBox="1">
            <a:spLocks noGrp="1"/>
          </p:cNvSpPr>
          <p:nvPr>
            <p:ph type="subTitle" idx="7"/>
          </p:nvPr>
        </p:nvSpPr>
        <p:spPr>
          <a:xfrm>
            <a:off x="710975" y="4024881"/>
            <a:ext cx="233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0" name="Google Shape;5800;p26"/>
          <p:cNvSpPr txBox="1">
            <a:spLocks noGrp="1"/>
          </p:cNvSpPr>
          <p:nvPr>
            <p:ph type="subTitle" idx="8"/>
          </p:nvPr>
        </p:nvSpPr>
        <p:spPr>
          <a:xfrm>
            <a:off x="3407075" y="4024881"/>
            <a:ext cx="233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1" name="Google Shape;5801;p26"/>
          <p:cNvSpPr txBox="1">
            <a:spLocks noGrp="1"/>
          </p:cNvSpPr>
          <p:nvPr>
            <p:ph type="subTitle" idx="9"/>
          </p:nvPr>
        </p:nvSpPr>
        <p:spPr>
          <a:xfrm>
            <a:off x="6103175" y="2305044"/>
            <a:ext cx="233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2" name="Google Shape;5802;p26"/>
          <p:cNvSpPr txBox="1">
            <a:spLocks noGrp="1"/>
          </p:cNvSpPr>
          <p:nvPr>
            <p:ph type="subTitle" idx="13"/>
          </p:nvPr>
        </p:nvSpPr>
        <p:spPr>
          <a:xfrm>
            <a:off x="6103175" y="4024900"/>
            <a:ext cx="2334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03" name="Google Shape;5803;p26"/>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804" name="Google Shape;5804;p26"/>
          <p:cNvSpPr txBox="1">
            <a:spLocks noGrp="1"/>
          </p:cNvSpPr>
          <p:nvPr>
            <p:ph type="subTitle" idx="14"/>
          </p:nvPr>
        </p:nvSpPr>
        <p:spPr>
          <a:xfrm>
            <a:off x="3407175" y="3663000"/>
            <a:ext cx="2334000" cy="44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5805" name="Google Shape;5805;p26"/>
          <p:cNvSpPr txBox="1">
            <a:spLocks noGrp="1"/>
          </p:cNvSpPr>
          <p:nvPr>
            <p:ph type="subTitle" idx="15"/>
          </p:nvPr>
        </p:nvSpPr>
        <p:spPr>
          <a:xfrm>
            <a:off x="6103169" y="3663000"/>
            <a:ext cx="2334000" cy="44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5806"/>
        <p:cNvGrpSpPr/>
        <p:nvPr/>
      </p:nvGrpSpPr>
      <p:grpSpPr>
        <a:xfrm>
          <a:off x="0" y="0"/>
          <a:ext cx="0" cy="0"/>
          <a:chOff x="0" y="0"/>
          <a:chExt cx="0" cy="0"/>
        </a:xfrm>
      </p:grpSpPr>
      <p:sp>
        <p:nvSpPr>
          <p:cNvPr id="5807" name="Google Shape;5807;p27"/>
          <p:cNvSpPr txBox="1">
            <a:spLocks noGrp="1"/>
          </p:cNvSpPr>
          <p:nvPr>
            <p:ph type="ctrTitle"/>
          </p:nvPr>
        </p:nvSpPr>
        <p:spPr>
          <a:xfrm>
            <a:off x="2080650" y="539500"/>
            <a:ext cx="4982700" cy="92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808" name="Google Shape;5808;p27"/>
          <p:cNvSpPr txBox="1">
            <a:spLocks noGrp="1"/>
          </p:cNvSpPr>
          <p:nvPr>
            <p:ph type="subTitle" idx="1"/>
          </p:nvPr>
        </p:nvSpPr>
        <p:spPr>
          <a:xfrm>
            <a:off x="2080650" y="1463651"/>
            <a:ext cx="4982700" cy="129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809" name="Google Shape;5809;p27"/>
          <p:cNvSpPr txBox="1"/>
          <p:nvPr/>
        </p:nvSpPr>
        <p:spPr>
          <a:xfrm>
            <a:off x="2547300" y="3895725"/>
            <a:ext cx="4049400" cy="703500"/>
          </a:xfrm>
          <a:prstGeom prst="rect">
            <a:avLst/>
          </a:prstGeom>
          <a:noFill/>
          <a:ln>
            <a:noFill/>
          </a:ln>
        </p:spPr>
        <p:txBody>
          <a:bodyPr spcFirstLastPara="1" wrap="square" lIns="91425" tIns="91425" rIns="91425" bIns="91425" anchor="b" anchorCtr="0">
            <a:noAutofit/>
          </a:bodyPr>
          <a:lstStyle/>
          <a:p>
            <a:pPr marL="0" lvl="0" indent="0" algn="ctr" rtl="0">
              <a:spcBef>
                <a:spcPts val="300"/>
              </a:spcBef>
              <a:spcAft>
                <a:spcPts val="0"/>
              </a:spcAft>
              <a:buNone/>
            </a:pPr>
            <a:r>
              <a:rPr lang="en" sz="1200">
                <a:solidFill>
                  <a:schemeClr val="dk1"/>
                </a:solidFill>
                <a:latin typeface="Montserrat"/>
                <a:ea typeface="Montserrat"/>
                <a:cs typeface="Montserrat"/>
                <a:sym typeface="Montserrat"/>
              </a:rPr>
              <a:t>CREDITS: This presentation template was created by </a:t>
            </a:r>
            <a:r>
              <a:rPr lang="en" sz="1200" b="1">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200">
                <a:solidFill>
                  <a:schemeClr val="dk1"/>
                </a:solidFill>
                <a:latin typeface="Montserrat"/>
                <a:ea typeface="Montserrat"/>
                <a:cs typeface="Montserrat"/>
                <a:sym typeface="Montserrat"/>
              </a:rPr>
              <a:t>, including icons by </a:t>
            </a:r>
            <a:r>
              <a:rPr lang="en" sz="12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200" b="1">
                <a:solidFill>
                  <a:schemeClr val="dk1"/>
                </a:solidFill>
                <a:latin typeface="Montserrat"/>
                <a:ea typeface="Montserrat"/>
                <a:cs typeface="Montserrat"/>
                <a:sym typeface="Montserrat"/>
              </a:rPr>
              <a:t> </a:t>
            </a:r>
            <a:r>
              <a:rPr lang="en" sz="1200">
                <a:solidFill>
                  <a:schemeClr val="dk1"/>
                </a:solidFill>
                <a:latin typeface="Montserrat"/>
                <a:ea typeface="Montserrat"/>
                <a:cs typeface="Montserrat"/>
                <a:sym typeface="Montserrat"/>
              </a:rPr>
              <a:t>and infographics &amp; images by </a:t>
            </a:r>
            <a:r>
              <a:rPr lang="en" sz="12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200">
              <a:solidFill>
                <a:schemeClr val="dk1"/>
              </a:solidFill>
              <a:latin typeface="Montserrat"/>
              <a:ea typeface="Montserrat"/>
              <a:cs typeface="Montserrat"/>
              <a:sym typeface="Montserrat"/>
            </a:endParaRPr>
          </a:p>
        </p:txBody>
      </p:sp>
      <p:sp>
        <p:nvSpPr>
          <p:cNvPr id="5810" name="Google Shape;5810;p27"/>
          <p:cNvSpPr/>
          <p:nvPr/>
        </p:nvSpPr>
        <p:spPr>
          <a:xfrm>
            <a:off x="-1138950" y="3179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7"/>
          <p:cNvSpPr/>
          <p:nvPr/>
        </p:nvSpPr>
        <p:spPr>
          <a:xfrm>
            <a:off x="-1428750" y="24555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7"/>
          <p:cNvSpPr/>
          <p:nvPr/>
        </p:nvSpPr>
        <p:spPr>
          <a:xfrm>
            <a:off x="7753350" y="24555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27"/>
          <p:cNvSpPr/>
          <p:nvPr/>
        </p:nvSpPr>
        <p:spPr>
          <a:xfrm>
            <a:off x="7621400" y="-4578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27"/>
          <p:cNvSpPr/>
          <p:nvPr/>
        </p:nvSpPr>
        <p:spPr>
          <a:xfrm>
            <a:off x="7678550" y="183615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5" name="Google Shape;5815;p27"/>
          <p:cNvGrpSpPr/>
          <p:nvPr/>
        </p:nvGrpSpPr>
        <p:grpSpPr>
          <a:xfrm>
            <a:off x="-580891" y="-266708"/>
            <a:ext cx="2103487" cy="2102870"/>
            <a:chOff x="4544925" y="360100"/>
            <a:chExt cx="1363775" cy="1363375"/>
          </a:xfrm>
        </p:grpSpPr>
        <p:sp>
          <p:nvSpPr>
            <p:cNvPr id="5816" name="Google Shape;5816;p27"/>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7"/>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7"/>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7"/>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7"/>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7"/>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7"/>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7"/>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7"/>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7"/>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7"/>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7"/>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7"/>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7"/>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7"/>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7"/>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7"/>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7"/>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7"/>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7"/>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27"/>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27"/>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7"/>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7"/>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7"/>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7"/>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7"/>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7"/>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7"/>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7"/>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7"/>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7"/>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7"/>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7"/>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7"/>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7"/>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7"/>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7"/>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7"/>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7"/>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7"/>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7"/>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7"/>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27"/>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27"/>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7"/>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7"/>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7"/>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7"/>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7"/>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7"/>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7"/>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7"/>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7"/>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7"/>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7"/>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7"/>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7"/>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7"/>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7"/>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7"/>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7"/>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7"/>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27"/>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27"/>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7"/>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7"/>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27"/>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27"/>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7"/>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7"/>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7"/>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7"/>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7"/>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7"/>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7"/>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7"/>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27"/>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27"/>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7"/>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27"/>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27"/>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7"/>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7"/>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7"/>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7"/>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7"/>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7"/>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7"/>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27"/>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27"/>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7"/>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7"/>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7"/>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7"/>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7"/>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7"/>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7"/>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7"/>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7"/>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7"/>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7"/>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7"/>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7"/>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7"/>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7"/>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7"/>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7"/>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7"/>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7"/>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7"/>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7"/>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7"/>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7"/>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7"/>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7"/>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7"/>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7"/>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7"/>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7"/>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7"/>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7"/>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7"/>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7"/>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7"/>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7"/>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7"/>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7"/>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7"/>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7"/>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7"/>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7"/>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7"/>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7"/>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7"/>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7"/>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7"/>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7"/>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7"/>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7"/>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27"/>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27"/>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7"/>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7"/>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7"/>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7"/>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7"/>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7"/>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7"/>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7"/>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27"/>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27"/>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7"/>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7"/>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7"/>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7"/>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7"/>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7"/>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7"/>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7"/>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7"/>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7"/>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7"/>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7"/>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7"/>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7"/>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7"/>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7"/>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7"/>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7"/>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7"/>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7"/>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7"/>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7"/>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7"/>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7"/>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7"/>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7"/>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7"/>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7"/>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7"/>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7"/>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7"/>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7"/>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7"/>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7"/>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7"/>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7"/>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7"/>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7"/>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7"/>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7"/>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7"/>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7"/>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7"/>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7"/>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7"/>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7"/>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7"/>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7"/>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7"/>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7"/>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7"/>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7"/>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7"/>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7"/>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7"/>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7"/>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7"/>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7"/>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7"/>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7"/>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27"/>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27"/>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7"/>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7"/>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27"/>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27"/>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7"/>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7"/>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7"/>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7"/>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7"/>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7"/>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7"/>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7"/>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7"/>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7"/>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7"/>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7"/>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7"/>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7"/>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7"/>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7"/>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7"/>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7"/>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7"/>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7"/>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7"/>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7"/>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7"/>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7"/>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7"/>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7"/>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27"/>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27"/>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7"/>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7"/>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7"/>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7"/>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7"/>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7"/>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7"/>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CUSTOM_21">
    <p:spTree>
      <p:nvGrpSpPr>
        <p:cNvPr id="1" name="Shape 6069"/>
        <p:cNvGrpSpPr/>
        <p:nvPr/>
      </p:nvGrpSpPr>
      <p:grpSpPr>
        <a:xfrm>
          <a:off x="0" y="0"/>
          <a:ext cx="0" cy="0"/>
          <a:chOff x="0" y="0"/>
          <a:chExt cx="0" cy="0"/>
        </a:xfrm>
      </p:grpSpPr>
      <p:sp>
        <p:nvSpPr>
          <p:cNvPr id="6070" name="Google Shape;6070;p28"/>
          <p:cNvSpPr/>
          <p:nvPr/>
        </p:nvSpPr>
        <p:spPr>
          <a:xfrm>
            <a:off x="-425600" y="-27421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8"/>
          <p:cNvSpPr/>
          <p:nvPr/>
        </p:nvSpPr>
        <p:spPr>
          <a:xfrm>
            <a:off x="8437175" y="23925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8"/>
          <p:cNvSpPr/>
          <p:nvPr/>
        </p:nvSpPr>
        <p:spPr>
          <a:xfrm>
            <a:off x="7534200" y="-16998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8"/>
          <p:cNvSpPr/>
          <p:nvPr/>
        </p:nvSpPr>
        <p:spPr>
          <a:xfrm>
            <a:off x="7534200" y="32050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4" name="Google Shape;6074;p28"/>
          <p:cNvGrpSpPr/>
          <p:nvPr/>
        </p:nvGrpSpPr>
        <p:grpSpPr>
          <a:xfrm>
            <a:off x="-647703" y="4705342"/>
            <a:ext cx="2103487" cy="2102870"/>
            <a:chOff x="4544925" y="360100"/>
            <a:chExt cx="1363775" cy="1363375"/>
          </a:xfrm>
        </p:grpSpPr>
        <p:sp>
          <p:nvSpPr>
            <p:cNvPr id="6075" name="Google Shape;6075;p28"/>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8"/>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8"/>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8"/>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8"/>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28"/>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28"/>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8"/>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8"/>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8"/>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8"/>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8"/>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8"/>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8"/>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8"/>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8"/>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8"/>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8"/>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8"/>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8"/>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8"/>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8"/>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8"/>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8"/>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8"/>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8"/>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8"/>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8"/>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28"/>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28"/>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8"/>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8"/>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8"/>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8"/>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8"/>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8"/>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8"/>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8"/>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8"/>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8"/>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8"/>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8"/>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8"/>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8"/>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8"/>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8"/>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8"/>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8"/>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8"/>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8"/>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8"/>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28"/>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28"/>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8"/>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8"/>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8"/>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8"/>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8"/>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8"/>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8"/>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8"/>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8"/>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8"/>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8"/>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8"/>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8"/>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8"/>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8"/>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8"/>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8"/>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8"/>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28"/>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28"/>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8"/>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8"/>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28"/>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28"/>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8"/>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8"/>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8"/>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8"/>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8"/>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8"/>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8"/>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8"/>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28"/>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28"/>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28"/>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28"/>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28"/>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28"/>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28"/>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28"/>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28"/>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28"/>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28"/>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28"/>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28"/>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28"/>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28"/>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28"/>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28"/>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28"/>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28"/>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28"/>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28"/>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28"/>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28"/>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28"/>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28"/>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28"/>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28"/>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28"/>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28"/>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28"/>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28"/>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28"/>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28"/>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28"/>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28"/>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28"/>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28"/>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28"/>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28"/>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28"/>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28"/>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28"/>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28"/>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28"/>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28"/>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28"/>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28"/>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28"/>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28"/>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28"/>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28"/>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28"/>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28"/>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28"/>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28"/>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28"/>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28"/>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28"/>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28"/>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28"/>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28"/>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28"/>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28"/>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28"/>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28"/>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28"/>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28"/>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28"/>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28"/>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28"/>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28"/>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28"/>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28"/>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28"/>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28"/>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28"/>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28"/>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28"/>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28"/>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28"/>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28"/>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28"/>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28"/>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28"/>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28"/>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28"/>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28"/>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28"/>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28"/>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28"/>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28"/>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28"/>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28"/>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28"/>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28"/>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28"/>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28"/>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28"/>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28"/>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28"/>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28"/>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28"/>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28"/>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28"/>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28"/>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28"/>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28"/>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28"/>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28"/>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28"/>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28"/>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28"/>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28"/>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28"/>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28"/>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28"/>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28"/>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28"/>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28"/>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28"/>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28"/>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28"/>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28"/>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28"/>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28"/>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28"/>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28"/>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28"/>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28"/>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28"/>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28"/>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28"/>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28"/>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28"/>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28"/>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28"/>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28"/>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28"/>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28"/>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28"/>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28"/>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28"/>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28"/>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28"/>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28"/>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28"/>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28"/>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28"/>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28"/>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28"/>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28"/>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28"/>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28"/>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28"/>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28"/>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28"/>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28"/>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28"/>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28"/>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28"/>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28"/>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28"/>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28"/>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28"/>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28"/>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28"/>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28"/>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28"/>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CUSTOM_22">
    <p:spTree>
      <p:nvGrpSpPr>
        <p:cNvPr id="1" name="Shape 6328"/>
        <p:cNvGrpSpPr/>
        <p:nvPr/>
      </p:nvGrpSpPr>
      <p:grpSpPr>
        <a:xfrm>
          <a:off x="0" y="0"/>
          <a:ext cx="0" cy="0"/>
          <a:chOff x="0" y="0"/>
          <a:chExt cx="0" cy="0"/>
        </a:xfrm>
      </p:grpSpPr>
      <p:sp>
        <p:nvSpPr>
          <p:cNvPr id="6329" name="Google Shape;6329;p29"/>
          <p:cNvSpPr/>
          <p:nvPr/>
        </p:nvSpPr>
        <p:spPr>
          <a:xfrm>
            <a:off x="-647700" y="-20784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29"/>
          <p:cNvSpPr/>
          <p:nvPr/>
        </p:nvSpPr>
        <p:spPr>
          <a:xfrm>
            <a:off x="304800" y="-24594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29"/>
          <p:cNvSpPr/>
          <p:nvPr/>
        </p:nvSpPr>
        <p:spPr>
          <a:xfrm>
            <a:off x="7753350" y="24555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29"/>
          <p:cNvSpPr/>
          <p:nvPr/>
        </p:nvSpPr>
        <p:spPr>
          <a:xfrm>
            <a:off x="-896575" y="42081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29"/>
          <p:cNvSpPr/>
          <p:nvPr/>
        </p:nvSpPr>
        <p:spPr>
          <a:xfrm>
            <a:off x="1581150" y="44233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4" name="Google Shape;6334;p29"/>
          <p:cNvGrpSpPr/>
          <p:nvPr/>
        </p:nvGrpSpPr>
        <p:grpSpPr>
          <a:xfrm>
            <a:off x="7935697" y="-152408"/>
            <a:ext cx="2103487" cy="2102870"/>
            <a:chOff x="4544925" y="360100"/>
            <a:chExt cx="1363775" cy="1363375"/>
          </a:xfrm>
        </p:grpSpPr>
        <p:sp>
          <p:nvSpPr>
            <p:cNvPr id="6335" name="Google Shape;6335;p29"/>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29"/>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29"/>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29"/>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29"/>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29"/>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29"/>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29"/>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29"/>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29"/>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29"/>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29"/>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29"/>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29"/>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29"/>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29"/>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29"/>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29"/>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29"/>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29"/>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29"/>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29"/>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29"/>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29"/>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29"/>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29"/>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29"/>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29"/>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29"/>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29"/>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29"/>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29"/>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29"/>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29"/>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29"/>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29"/>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29"/>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29"/>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29"/>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29"/>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29"/>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29"/>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29"/>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29"/>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29"/>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29"/>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29"/>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29"/>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29"/>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29"/>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29"/>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29"/>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29"/>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29"/>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29"/>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29"/>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29"/>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29"/>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29"/>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29"/>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29"/>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29"/>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29"/>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29"/>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29"/>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29"/>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29"/>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29"/>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29"/>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29"/>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29"/>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29"/>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29"/>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29"/>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29"/>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29"/>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29"/>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29"/>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29"/>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29"/>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29"/>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29"/>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29"/>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29"/>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29"/>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29"/>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29"/>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29"/>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29"/>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29"/>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29"/>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29"/>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29"/>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29"/>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29"/>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29"/>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29"/>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29"/>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29"/>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29"/>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29"/>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29"/>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29"/>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29"/>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29"/>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29"/>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29"/>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29"/>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29"/>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29"/>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29"/>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29"/>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29"/>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29"/>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29"/>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29"/>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29"/>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29"/>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29"/>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29"/>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29"/>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29"/>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29"/>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29"/>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29"/>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29"/>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29"/>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29"/>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29"/>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29"/>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29"/>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29"/>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29"/>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29"/>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29"/>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29"/>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29"/>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29"/>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29"/>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29"/>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29"/>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29"/>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29"/>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29"/>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29"/>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29"/>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29"/>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29"/>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29"/>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29"/>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29"/>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29"/>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29"/>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29"/>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29"/>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29"/>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29"/>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29"/>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29"/>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29"/>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29"/>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29"/>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29"/>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29"/>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29"/>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29"/>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29"/>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29"/>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29"/>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29"/>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29"/>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29"/>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29"/>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29"/>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29"/>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29"/>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29"/>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29"/>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29"/>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29"/>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29"/>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29"/>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29"/>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29"/>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29"/>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29"/>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29"/>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29"/>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29"/>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29"/>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29"/>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29"/>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29"/>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29"/>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29"/>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29"/>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29"/>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29"/>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29"/>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29"/>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29"/>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29"/>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29"/>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29"/>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29"/>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29"/>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29"/>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29"/>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29"/>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29"/>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29"/>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29"/>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29"/>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29"/>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29"/>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29"/>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29"/>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29"/>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29"/>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29"/>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29"/>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29"/>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29"/>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29"/>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29"/>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29"/>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29"/>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29"/>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29"/>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29"/>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29"/>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29"/>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29"/>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29"/>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29"/>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29"/>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29"/>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29"/>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29"/>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29"/>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29"/>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29"/>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29"/>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29"/>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29"/>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29"/>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29"/>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29"/>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29"/>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29"/>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29"/>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29"/>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29"/>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2"/>
        <p:cNvGrpSpPr/>
        <p:nvPr/>
      </p:nvGrpSpPr>
      <p:grpSpPr>
        <a:xfrm>
          <a:off x="0" y="0"/>
          <a:ext cx="0" cy="0"/>
          <a:chOff x="0" y="0"/>
          <a:chExt cx="0" cy="0"/>
        </a:xfrm>
      </p:grpSpPr>
      <p:sp>
        <p:nvSpPr>
          <p:cNvPr id="533" name="Google Shape;533;p4"/>
          <p:cNvSpPr txBox="1">
            <a:spLocks noGrp="1"/>
          </p:cNvSpPr>
          <p:nvPr>
            <p:ph type="body" idx="1"/>
          </p:nvPr>
        </p:nvSpPr>
        <p:spPr>
          <a:xfrm>
            <a:off x="713225" y="1109525"/>
            <a:ext cx="7717800" cy="34899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lt2"/>
              </a:buClr>
              <a:buSzPts val="16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534" name="Google Shape;534;p4"/>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5" name="Google Shape;535;p4"/>
          <p:cNvSpPr/>
          <p:nvPr/>
        </p:nvSpPr>
        <p:spPr>
          <a:xfrm>
            <a:off x="-2638500" y="21608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6610350" y="36289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6972300" y="383367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4"/>
          <p:cNvGrpSpPr/>
          <p:nvPr/>
        </p:nvGrpSpPr>
        <p:grpSpPr>
          <a:xfrm>
            <a:off x="8092259" y="-1241933"/>
            <a:ext cx="2103487" cy="2102870"/>
            <a:chOff x="4544925" y="360100"/>
            <a:chExt cx="1363775" cy="1363375"/>
          </a:xfrm>
        </p:grpSpPr>
        <p:sp>
          <p:nvSpPr>
            <p:cNvPr id="539" name="Google Shape;539;p4"/>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2"/>
        <p:cNvGrpSpPr/>
        <p:nvPr/>
      </p:nvGrpSpPr>
      <p:grpSpPr>
        <a:xfrm>
          <a:off x="0" y="0"/>
          <a:ext cx="0" cy="0"/>
          <a:chOff x="0" y="0"/>
          <a:chExt cx="0" cy="0"/>
        </a:xfrm>
      </p:grpSpPr>
      <p:grpSp>
        <p:nvGrpSpPr>
          <p:cNvPr id="793" name="Google Shape;793;p5"/>
          <p:cNvGrpSpPr/>
          <p:nvPr/>
        </p:nvGrpSpPr>
        <p:grpSpPr>
          <a:xfrm>
            <a:off x="7186234" y="-1657833"/>
            <a:ext cx="2103487" cy="2102870"/>
            <a:chOff x="4544925" y="360100"/>
            <a:chExt cx="1363775" cy="1363375"/>
          </a:xfrm>
        </p:grpSpPr>
        <p:sp>
          <p:nvSpPr>
            <p:cNvPr id="794" name="Google Shape;794;p5"/>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 name="Google Shape;1047;p5"/>
          <p:cNvSpPr/>
          <p:nvPr/>
        </p:nvSpPr>
        <p:spPr>
          <a:xfrm>
            <a:off x="-1771650" y="40747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153625" y="45994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7829550" y="385362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2305050" y="-147197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537125" y="7573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txBox="1">
            <a:spLocks noGrp="1"/>
          </p:cNvSpPr>
          <p:nvPr>
            <p:ph type="subTitle" idx="1"/>
          </p:nvPr>
        </p:nvSpPr>
        <p:spPr>
          <a:xfrm>
            <a:off x="720000" y="1976224"/>
            <a:ext cx="3852000" cy="49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53" name="Google Shape;1053;p5"/>
          <p:cNvSpPr txBox="1">
            <a:spLocks noGrp="1"/>
          </p:cNvSpPr>
          <p:nvPr>
            <p:ph type="subTitle" idx="2"/>
          </p:nvPr>
        </p:nvSpPr>
        <p:spPr>
          <a:xfrm>
            <a:off x="720000" y="2387839"/>
            <a:ext cx="3852000" cy="189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54" name="Google Shape;1054;p5"/>
          <p:cNvSpPr txBox="1">
            <a:spLocks noGrp="1"/>
          </p:cNvSpPr>
          <p:nvPr>
            <p:ph type="subTitle" idx="3"/>
          </p:nvPr>
        </p:nvSpPr>
        <p:spPr>
          <a:xfrm>
            <a:off x="4572000" y="1976223"/>
            <a:ext cx="3852000" cy="49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Bebas Neue"/>
              <a:buNone/>
              <a:defRPr sz="2400" b="1"/>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55" name="Google Shape;1055;p5"/>
          <p:cNvSpPr txBox="1">
            <a:spLocks noGrp="1"/>
          </p:cNvSpPr>
          <p:nvPr>
            <p:ph type="subTitle" idx="4"/>
          </p:nvPr>
        </p:nvSpPr>
        <p:spPr>
          <a:xfrm>
            <a:off x="4572000" y="2387552"/>
            <a:ext cx="3852000" cy="190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56" name="Google Shape;1056;p5"/>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7"/>
        <p:cNvGrpSpPr/>
        <p:nvPr/>
      </p:nvGrpSpPr>
      <p:grpSpPr>
        <a:xfrm>
          <a:off x="0" y="0"/>
          <a:ext cx="0" cy="0"/>
          <a:chOff x="0" y="0"/>
          <a:chExt cx="0" cy="0"/>
        </a:xfrm>
      </p:grpSpPr>
      <p:sp>
        <p:nvSpPr>
          <p:cNvPr id="1058" name="Google Shape;1058;p6"/>
          <p:cNvSpPr txBox="1">
            <a:spLocks noGrp="1"/>
          </p:cNvSpPr>
          <p:nvPr>
            <p:ph type="title"/>
          </p:nvPr>
        </p:nvSpPr>
        <p:spPr>
          <a:xfrm>
            <a:off x="720000" y="445025"/>
            <a:ext cx="7704000" cy="664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9" name="Google Shape;1059;p6"/>
          <p:cNvSpPr/>
          <p:nvPr/>
        </p:nvSpPr>
        <p:spPr>
          <a:xfrm>
            <a:off x="6705600" y="-268010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0" name="Google Shape;1060;p6"/>
          <p:cNvGrpSpPr/>
          <p:nvPr/>
        </p:nvGrpSpPr>
        <p:grpSpPr>
          <a:xfrm>
            <a:off x="-1383491" y="4052067"/>
            <a:ext cx="2103487" cy="2102870"/>
            <a:chOff x="4544925" y="360100"/>
            <a:chExt cx="1363775" cy="1363375"/>
          </a:xfrm>
        </p:grpSpPr>
        <p:sp>
          <p:nvSpPr>
            <p:cNvPr id="1061" name="Google Shape;1061;p6"/>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6"/>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6"/>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6"/>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6"/>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6"/>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6"/>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6"/>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6"/>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6"/>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6"/>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6"/>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6"/>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6"/>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6"/>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6"/>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6"/>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6"/>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6"/>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6"/>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6"/>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6"/>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6"/>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6"/>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6"/>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6"/>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6"/>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6"/>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6"/>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6"/>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6"/>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6"/>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6"/>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6"/>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6"/>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6"/>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6"/>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6"/>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6"/>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6"/>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6"/>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6"/>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6"/>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6"/>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6"/>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6"/>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6"/>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6"/>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6"/>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6"/>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6"/>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6"/>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6"/>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6"/>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6"/>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6"/>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6"/>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6"/>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6"/>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6"/>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6"/>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6"/>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6"/>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6"/>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6"/>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6"/>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6"/>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6"/>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6"/>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6"/>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6"/>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6"/>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6"/>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6"/>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6"/>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6"/>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6"/>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6"/>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4"/>
        <p:cNvGrpSpPr/>
        <p:nvPr/>
      </p:nvGrpSpPr>
      <p:grpSpPr>
        <a:xfrm>
          <a:off x="0" y="0"/>
          <a:ext cx="0" cy="0"/>
          <a:chOff x="0" y="0"/>
          <a:chExt cx="0" cy="0"/>
        </a:xfrm>
      </p:grpSpPr>
      <p:sp>
        <p:nvSpPr>
          <p:cNvPr id="1315" name="Google Shape;1315;p7"/>
          <p:cNvSpPr/>
          <p:nvPr/>
        </p:nvSpPr>
        <p:spPr>
          <a:xfrm>
            <a:off x="-504825" y="37684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7"/>
          <p:cNvSpPr/>
          <p:nvPr/>
        </p:nvSpPr>
        <p:spPr>
          <a:xfrm>
            <a:off x="5676900" y="42652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7"/>
          <p:cNvGrpSpPr/>
          <p:nvPr/>
        </p:nvGrpSpPr>
        <p:grpSpPr>
          <a:xfrm>
            <a:off x="-999328" y="323842"/>
            <a:ext cx="2103487" cy="2102870"/>
            <a:chOff x="4544925" y="360100"/>
            <a:chExt cx="1363775" cy="1363375"/>
          </a:xfrm>
        </p:grpSpPr>
        <p:sp>
          <p:nvSpPr>
            <p:cNvPr id="1318" name="Google Shape;1318;p7"/>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7"/>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7"/>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7"/>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7"/>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7"/>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7"/>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7"/>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7"/>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7"/>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7"/>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7"/>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7"/>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7"/>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7"/>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7"/>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7"/>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7"/>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7"/>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7"/>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7"/>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7"/>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7"/>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7"/>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7"/>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7"/>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7"/>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7"/>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7"/>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7"/>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7"/>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7"/>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7"/>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7"/>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7"/>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7"/>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7"/>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7"/>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7"/>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7"/>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7"/>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7"/>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7"/>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7"/>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7"/>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7"/>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7"/>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7"/>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7"/>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7"/>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7"/>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7"/>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7"/>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7"/>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7"/>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7"/>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7"/>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7"/>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7"/>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7"/>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7"/>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7"/>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7"/>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7"/>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7"/>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7"/>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7"/>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7"/>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7"/>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7"/>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7"/>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7"/>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7"/>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7"/>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7"/>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7"/>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7"/>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7"/>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7"/>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7"/>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7"/>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7"/>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7"/>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7"/>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7"/>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7"/>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7"/>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7"/>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7"/>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7"/>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7"/>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7"/>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7"/>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7"/>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7"/>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7"/>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7"/>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7"/>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7"/>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7"/>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7"/>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7"/>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7"/>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7"/>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7"/>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7"/>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7"/>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7"/>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7"/>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7"/>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7"/>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7"/>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7"/>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7"/>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7"/>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7"/>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7"/>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7"/>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7"/>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7"/>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7"/>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7"/>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7"/>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7"/>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7"/>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7"/>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7"/>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7"/>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7"/>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7"/>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7"/>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7"/>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7"/>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7"/>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7"/>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7"/>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7"/>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7"/>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7"/>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7"/>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7"/>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7"/>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7"/>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7"/>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7"/>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7"/>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7"/>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7"/>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7"/>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7"/>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7"/>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7"/>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7"/>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7"/>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7"/>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7"/>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7"/>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7"/>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7"/>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7"/>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7"/>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7"/>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7"/>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1" name="Google Shape;1571;p7"/>
          <p:cNvSpPr/>
          <p:nvPr/>
        </p:nvSpPr>
        <p:spPr>
          <a:xfrm>
            <a:off x="6448200" y="-24195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7"/>
          <p:cNvSpPr/>
          <p:nvPr/>
        </p:nvSpPr>
        <p:spPr>
          <a:xfrm>
            <a:off x="6724650" y="187300"/>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7"/>
          <p:cNvSpPr txBox="1">
            <a:spLocks noGrp="1"/>
          </p:cNvSpPr>
          <p:nvPr>
            <p:ph type="title"/>
          </p:nvPr>
        </p:nvSpPr>
        <p:spPr>
          <a:xfrm>
            <a:off x="3686175" y="1225375"/>
            <a:ext cx="4744800" cy="572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4" name="Google Shape;1574;p7"/>
          <p:cNvSpPr txBox="1">
            <a:spLocks noGrp="1"/>
          </p:cNvSpPr>
          <p:nvPr>
            <p:ph type="body" idx="1"/>
          </p:nvPr>
        </p:nvSpPr>
        <p:spPr>
          <a:xfrm>
            <a:off x="3686175" y="1873925"/>
            <a:ext cx="4744800" cy="2044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1575"/>
        <p:cNvGrpSpPr/>
        <p:nvPr/>
      </p:nvGrpSpPr>
      <p:grpSpPr>
        <a:xfrm>
          <a:off x="0" y="0"/>
          <a:ext cx="0" cy="0"/>
          <a:chOff x="0" y="0"/>
          <a:chExt cx="0" cy="0"/>
        </a:xfrm>
      </p:grpSpPr>
      <p:sp>
        <p:nvSpPr>
          <p:cNvPr id="1576" name="Google Shape;1576;p8"/>
          <p:cNvSpPr txBox="1">
            <a:spLocks noGrp="1"/>
          </p:cNvSpPr>
          <p:nvPr>
            <p:ph type="title"/>
          </p:nvPr>
        </p:nvSpPr>
        <p:spPr>
          <a:xfrm>
            <a:off x="2314050" y="1425750"/>
            <a:ext cx="4515900" cy="2292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577" name="Google Shape;1577;p8"/>
          <p:cNvSpPr/>
          <p:nvPr/>
        </p:nvSpPr>
        <p:spPr>
          <a:xfrm>
            <a:off x="-1430350" y="-952650"/>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8"/>
          <p:cNvSpPr/>
          <p:nvPr/>
        </p:nvSpPr>
        <p:spPr>
          <a:xfrm>
            <a:off x="-2020900" y="2718125"/>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8"/>
          <p:cNvSpPr/>
          <p:nvPr/>
        </p:nvSpPr>
        <p:spPr>
          <a:xfrm>
            <a:off x="1000125" y="44233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0" name="Google Shape;1580;p8"/>
          <p:cNvGrpSpPr/>
          <p:nvPr/>
        </p:nvGrpSpPr>
        <p:grpSpPr>
          <a:xfrm>
            <a:off x="6921834" y="3547992"/>
            <a:ext cx="2103487" cy="2102870"/>
            <a:chOff x="4544925" y="360100"/>
            <a:chExt cx="1363775" cy="1363375"/>
          </a:xfrm>
        </p:grpSpPr>
        <p:sp>
          <p:nvSpPr>
            <p:cNvPr id="1581" name="Google Shape;1581;p8"/>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8"/>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8"/>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8"/>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8"/>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8"/>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8"/>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8"/>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8"/>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8"/>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8"/>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8"/>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8"/>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8"/>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8"/>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8"/>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8"/>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8"/>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8"/>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8"/>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8"/>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8"/>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8"/>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8"/>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8"/>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8"/>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8"/>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8"/>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8"/>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8"/>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8"/>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8"/>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8"/>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8"/>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8"/>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8"/>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8"/>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8"/>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8"/>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8"/>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8"/>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8"/>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8"/>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8"/>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8"/>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8"/>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8"/>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8"/>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8"/>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8"/>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8"/>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8"/>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8"/>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8"/>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8"/>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8"/>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8"/>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8"/>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8"/>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8"/>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8"/>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8"/>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8"/>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8"/>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8"/>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8"/>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8"/>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8"/>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8"/>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8"/>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8"/>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8"/>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8"/>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8"/>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8"/>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8"/>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8"/>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8"/>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8"/>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8"/>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8"/>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8"/>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8"/>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8"/>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8"/>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8"/>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8"/>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8"/>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8"/>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8"/>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8"/>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8"/>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8"/>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8"/>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8"/>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8"/>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8"/>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8"/>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8"/>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8"/>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8"/>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8"/>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8"/>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8"/>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8"/>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8"/>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8"/>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8"/>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8"/>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8"/>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8"/>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8"/>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8"/>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8"/>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8"/>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8"/>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8"/>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8"/>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8"/>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8"/>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8"/>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8"/>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8"/>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8"/>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8"/>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8"/>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8"/>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8"/>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8"/>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8"/>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8"/>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8"/>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8"/>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8"/>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8"/>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8"/>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8"/>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8"/>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8"/>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8"/>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8"/>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8"/>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8"/>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8"/>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8"/>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8"/>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8"/>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8"/>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8"/>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8"/>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8"/>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8"/>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8"/>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8"/>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8"/>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8"/>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8"/>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8"/>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8"/>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8"/>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8"/>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8"/>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8"/>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8"/>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8"/>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8"/>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8"/>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8"/>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8"/>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8"/>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8"/>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8"/>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8"/>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8"/>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8"/>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8"/>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8"/>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8"/>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8"/>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8"/>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8"/>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8"/>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8"/>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8"/>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8"/>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8"/>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8"/>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8"/>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8"/>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8"/>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8"/>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8"/>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8"/>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8"/>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8"/>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8"/>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8"/>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8"/>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8"/>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8"/>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8"/>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8"/>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8"/>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8"/>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8"/>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8"/>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8"/>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8"/>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8"/>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8"/>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8"/>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8"/>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8"/>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8"/>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8"/>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8"/>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8"/>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8"/>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8"/>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8"/>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8"/>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8"/>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8"/>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8"/>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8"/>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8"/>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8"/>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8"/>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8"/>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8"/>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8"/>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8"/>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8"/>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8"/>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8"/>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8"/>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8"/>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8"/>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8"/>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8"/>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8"/>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8"/>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8"/>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8"/>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8"/>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8"/>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8"/>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8"/>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8"/>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8"/>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8"/>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8"/>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8"/>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8"/>
          <p:cNvSpPr/>
          <p:nvPr/>
        </p:nvSpPr>
        <p:spPr>
          <a:xfrm>
            <a:off x="7774075" y="-501475"/>
            <a:ext cx="3219600" cy="321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835"/>
        <p:cNvGrpSpPr/>
        <p:nvPr/>
      </p:nvGrpSpPr>
      <p:grpSpPr>
        <a:xfrm>
          <a:off x="0" y="0"/>
          <a:ext cx="0" cy="0"/>
          <a:chOff x="0" y="0"/>
          <a:chExt cx="0" cy="0"/>
        </a:xfrm>
      </p:grpSpPr>
      <p:sp>
        <p:nvSpPr>
          <p:cNvPr id="1836" name="Google Shape;1836;p9"/>
          <p:cNvSpPr txBox="1">
            <a:spLocks noGrp="1"/>
          </p:cNvSpPr>
          <p:nvPr>
            <p:ph type="subTitle" idx="1"/>
          </p:nvPr>
        </p:nvSpPr>
        <p:spPr>
          <a:xfrm>
            <a:off x="2115450" y="2875600"/>
            <a:ext cx="4913100" cy="80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600">
                <a:solidFill>
                  <a:schemeClr val="lt1"/>
                </a:solidFill>
              </a:defRPr>
            </a:lvl1pPr>
            <a:lvl2pPr lvl="1" algn="r" rtl="0">
              <a:lnSpc>
                <a:spcPct val="100000"/>
              </a:lnSpc>
              <a:spcBef>
                <a:spcPts val="0"/>
              </a:spcBef>
              <a:spcAft>
                <a:spcPts val="0"/>
              </a:spcAft>
              <a:buClr>
                <a:schemeClr val="lt1"/>
              </a:buClr>
              <a:buSzPts val="1400"/>
              <a:buNone/>
              <a:defRPr>
                <a:solidFill>
                  <a:schemeClr val="lt1"/>
                </a:solidFill>
              </a:defRPr>
            </a:lvl2pPr>
            <a:lvl3pPr lvl="2" algn="r" rtl="0">
              <a:lnSpc>
                <a:spcPct val="100000"/>
              </a:lnSpc>
              <a:spcBef>
                <a:spcPts val="0"/>
              </a:spcBef>
              <a:spcAft>
                <a:spcPts val="0"/>
              </a:spcAft>
              <a:buClr>
                <a:schemeClr val="lt1"/>
              </a:buClr>
              <a:buSzPts val="1400"/>
              <a:buNone/>
              <a:defRPr>
                <a:solidFill>
                  <a:schemeClr val="lt1"/>
                </a:solidFill>
              </a:defRPr>
            </a:lvl3pPr>
            <a:lvl4pPr lvl="3" algn="r" rtl="0">
              <a:lnSpc>
                <a:spcPct val="100000"/>
              </a:lnSpc>
              <a:spcBef>
                <a:spcPts val="0"/>
              </a:spcBef>
              <a:spcAft>
                <a:spcPts val="0"/>
              </a:spcAft>
              <a:buClr>
                <a:schemeClr val="lt1"/>
              </a:buClr>
              <a:buSzPts val="1400"/>
              <a:buNone/>
              <a:defRPr>
                <a:solidFill>
                  <a:schemeClr val="lt1"/>
                </a:solidFill>
              </a:defRPr>
            </a:lvl4pPr>
            <a:lvl5pPr lvl="4" algn="r" rtl="0">
              <a:lnSpc>
                <a:spcPct val="100000"/>
              </a:lnSpc>
              <a:spcBef>
                <a:spcPts val="0"/>
              </a:spcBef>
              <a:spcAft>
                <a:spcPts val="0"/>
              </a:spcAft>
              <a:buClr>
                <a:schemeClr val="lt1"/>
              </a:buClr>
              <a:buSzPts val="1400"/>
              <a:buNone/>
              <a:defRPr>
                <a:solidFill>
                  <a:schemeClr val="lt1"/>
                </a:solidFill>
              </a:defRPr>
            </a:lvl5pPr>
            <a:lvl6pPr lvl="5" algn="r" rtl="0">
              <a:lnSpc>
                <a:spcPct val="100000"/>
              </a:lnSpc>
              <a:spcBef>
                <a:spcPts val="0"/>
              </a:spcBef>
              <a:spcAft>
                <a:spcPts val="0"/>
              </a:spcAft>
              <a:buClr>
                <a:schemeClr val="lt1"/>
              </a:buClr>
              <a:buSzPts val="1400"/>
              <a:buNone/>
              <a:defRPr>
                <a:solidFill>
                  <a:schemeClr val="lt1"/>
                </a:solidFill>
              </a:defRPr>
            </a:lvl6pPr>
            <a:lvl7pPr lvl="6" algn="r" rtl="0">
              <a:lnSpc>
                <a:spcPct val="100000"/>
              </a:lnSpc>
              <a:spcBef>
                <a:spcPts val="0"/>
              </a:spcBef>
              <a:spcAft>
                <a:spcPts val="0"/>
              </a:spcAft>
              <a:buClr>
                <a:schemeClr val="lt1"/>
              </a:buClr>
              <a:buSzPts val="1400"/>
              <a:buNone/>
              <a:defRPr>
                <a:solidFill>
                  <a:schemeClr val="lt1"/>
                </a:solidFill>
              </a:defRPr>
            </a:lvl7pPr>
            <a:lvl8pPr lvl="7" algn="r" rtl="0">
              <a:lnSpc>
                <a:spcPct val="100000"/>
              </a:lnSpc>
              <a:spcBef>
                <a:spcPts val="0"/>
              </a:spcBef>
              <a:spcAft>
                <a:spcPts val="0"/>
              </a:spcAft>
              <a:buClr>
                <a:schemeClr val="lt1"/>
              </a:buClr>
              <a:buSzPts val="1400"/>
              <a:buNone/>
              <a:defRPr>
                <a:solidFill>
                  <a:schemeClr val="lt1"/>
                </a:solidFill>
              </a:defRPr>
            </a:lvl8pPr>
            <a:lvl9pPr lvl="8" algn="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1837" name="Google Shape;1837;p9"/>
          <p:cNvSpPr txBox="1">
            <a:spLocks noGrp="1"/>
          </p:cNvSpPr>
          <p:nvPr>
            <p:ph type="title"/>
          </p:nvPr>
        </p:nvSpPr>
        <p:spPr>
          <a:xfrm>
            <a:off x="2115450" y="1466600"/>
            <a:ext cx="4913100" cy="1409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9600">
                <a:solidFill>
                  <a:schemeClr val="lt1"/>
                </a:solidFill>
              </a:defRPr>
            </a:lvl1pPr>
            <a:lvl2pPr lvl="1" rtl="0">
              <a:spcBef>
                <a:spcPts val="0"/>
              </a:spcBef>
              <a:spcAft>
                <a:spcPts val="0"/>
              </a:spcAft>
              <a:buClr>
                <a:schemeClr val="lt1"/>
              </a:buClr>
              <a:buSzPts val="3000"/>
              <a:buNone/>
              <a:defRPr>
                <a:solidFill>
                  <a:schemeClr val="lt1"/>
                </a:solidFill>
              </a:defRPr>
            </a:lvl2pPr>
            <a:lvl3pPr lvl="2" rtl="0">
              <a:spcBef>
                <a:spcPts val="0"/>
              </a:spcBef>
              <a:spcAft>
                <a:spcPts val="0"/>
              </a:spcAft>
              <a:buClr>
                <a:schemeClr val="lt1"/>
              </a:buClr>
              <a:buSzPts val="3000"/>
              <a:buNone/>
              <a:defRPr>
                <a:solidFill>
                  <a:schemeClr val="lt1"/>
                </a:solidFill>
              </a:defRPr>
            </a:lvl3pPr>
            <a:lvl4pPr lvl="3" rtl="0">
              <a:spcBef>
                <a:spcPts val="0"/>
              </a:spcBef>
              <a:spcAft>
                <a:spcPts val="0"/>
              </a:spcAft>
              <a:buClr>
                <a:schemeClr val="lt1"/>
              </a:buClr>
              <a:buSzPts val="3000"/>
              <a:buNone/>
              <a:defRPr>
                <a:solidFill>
                  <a:schemeClr val="lt1"/>
                </a:solidFill>
              </a:defRPr>
            </a:lvl4pPr>
            <a:lvl5pPr lvl="4" rtl="0">
              <a:spcBef>
                <a:spcPts val="0"/>
              </a:spcBef>
              <a:spcAft>
                <a:spcPts val="0"/>
              </a:spcAft>
              <a:buClr>
                <a:schemeClr val="lt1"/>
              </a:buClr>
              <a:buSzPts val="3000"/>
              <a:buNone/>
              <a:defRPr>
                <a:solidFill>
                  <a:schemeClr val="lt1"/>
                </a:solidFill>
              </a:defRPr>
            </a:lvl5pPr>
            <a:lvl6pPr lvl="5" rtl="0">
              <a:spcBef>
                <a:spcPts val="0"/>
              </a:spcBef>
              <a:spcAft>
                <a:spcPts val="0"/>
              </a:spcAft>
              <a:buClr>
                <a:schemeClr val="lt1"/>
              </a:buClr>
              <a:buSzPts val="3000"/>
              <a:buNone/>
              <a:defRPr>
                <a:solidFill>
                  <a:schemeClr val="lt1"/>
                </a:solidFill>
              </a:defRPr>
            </a:lvl6pPr>
            <a:lvl7pPr lvl="6" rtl="0">
              <a:spcBef>
                <a:spcPts val="0"/>
              </a:spcBef>
              <a:spcAft>
                <a:spcPts val="0"/>
              </a:spcAft>
              <a:buClr>
                <a:schemeClr val="lt1"/>
              </a:buClr>
              <a:buSzPts val="3000"/>
              <a:buNone/>
              <a:defRPr>
                <a:solidFill>
                  <a:schemeClr val="lt1"/>
                </a:solidFill>
              </a:defRPr>
            </a:lvl7pPr>
            <a:lvl8pPr lvl="7" rtl="0">
              <a:spcBef>
                <a:spcPts val="0"/>
              </a:spcBef>
              <a:spcAft>
                <a:spcPts val="0"/>
              </a:spcAft>
              <a:buClr>
                <a:schemeClr val="lt1"/>
              </a:buClr>
              <a:buSzPts val="3000"/>
              <a:buNone/>
              <a:defRPr>
                <a:solidFill>
                  <a:schemeClr val="lt1"/>
                </a:solidFill>
              </a:defRPr>
            </a:lvl8pPr>
            <a:lvl9pPr lvl="8" rtl="0">
              <a:spcBef>
                <a:spcPts val="0"/>
              </a:spcBef>
              <a:spcAft>
                <a:spcPts val="0"/>
              </a:spcAft>
              <a:buClr>
                <a:schemeClr val="lt1"/>
              </a:buClr>
              <a:buSzPts val="30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8"/>
        <p:cNvGrpSpPr/>
        <p:nvPr/>
      </p:nvGrpSpPr>
      <p:grpSpPr>
        <a:xfrm>
          <a:off x="0" y="0"/>
          <a:ext cx="0" cy="0"/>
          <a:chOff x="0" y="0"/>
          <a:chExt cx="0" cy="0"/>
        </a:xfrm>
      </p:grpSpPr>
      <p:sp>
        <p:nvSpPr>
          <p:cNvPr id="1839" name="Google Shape;1839;p10"/>
          <p:cNvSpPr/>
          <p:nvPr/>
        </p:nvSpPr>
        <p:spPr>
          <a:xfrm>
            <a:off x="-1609800" y="-51630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0"/>
          <p:cNvSpPr/>
          <p:nvPr/>
        </p:nvSpPr>
        <p:spPr>
          <a:xfrm>
            <a:off x="4716100" y="4265250"/>
            <a:ext cx="3219600" cy="32196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0"/>
          <p:cNvSpPr/>
          <p:nvPr/>
        </p:nvSpPr>
        <p:spPr>
          <a:xfrm>
            <a:off x="5135200" y="4423325"/>
            <a:ext cx="352200" cy="352200"/>
          </a:xfrm>
          <a:prstGeom prst="ellipse">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10"/>
          <p:cNvGrpSpPr/>
          <p:nvPr/>
        </p:nvGrpSpPr>
        <p:grpSpPr>
          <a:xfrm>
            <a:off x="7935697" y="752842"/>
            <a:ext cx="2103487" cy="2102870"/>
            <a:chOff x="4544925" y="360100"/>
            <a:chExt cx="1363775" cy="1363375"/>
          </a:xfrm>
        </p:grpSpPr>
        <p:sp>
          <p:nvSpPr>
            <p:cNvPr id="1843" name="Google Shape;1843;p10"/>
            <p:cNvSpPr/>
            <p:nvPr/>
          </p:nvSpPr>
          <p:spPr>
            <a:xfrm>
              <a:off x="5871650"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47" y="1481"/>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0"/>
            <p:cNvSpPr/>
            <p:nvPr/>
          </p:nvSpPr>
          <p:spPr>
            <a:xfrm>
              <a:off x="5871650"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0"/>
            <p:cNvSpPr/>
            <p:nvPr/>
          </p:nvSpPr>
          <p:spPr>
            <a:xfrm>
              <a:off x="5871650"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47" y="1482"/>
                    <a:pt x="1482" y="1156"/>
                    <a:pt x="1482" y="737"/>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0"/>
            <p:cNvSpPr/>
            <p:nvPr/>
          </p:nvSpPr>
          <p:spPr>
            <a:xfrm>
              <a:off x="5754275" y="672050"/>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0"/>
            <p:cNvSpPr/>
            <p:nvPr/>
          </p:nvSpPr>
          <p:spPr>
            <a:xfrm>
              <a:off x="5715350" y="593800"/>
              <a:ext cx="37275" cy="37275"/>
            </a:xfrm>
            <a:custGeom>
              <a:avLst/>
              <a:gdLst/>
              <a:ahLst/>
              <a:cxnLst/>
              <a:rect l="l" t="t" r="r" b="b"/>
              <a:pathLst>
                <a:path w="1491" h="1491" extrusionOk="0">
                  <a:moveTo>
                    <a:pt x="746" y="1"/>
                  </a:moveTo>
                  <a:cubicBezTo>
                    <a:pt x="335" y="1"/>
                    <a:pt x="1" y="336"/>
                    <a:pt x="1" y="746"/>
                  </a:cubicBezTo>
                  <a:cubicBezTo>
                    <a:pt x="1" y="1156"/>
                    <a:pt x="335" y="1491"/>
                    <a:pt x="746" y="1491"/>
                  </a:cubicBezTo>
                  <a:cubicBezTo>
                    <a:pt x="1156" y="1491"/>
                    <a:pt x="1490" y="1156"/>
                    <a:pt x="1490" y="746"/>
                  </a:cubicBezTo>
                  <a:cubicBezTo>
                    <a:pt x="1490"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0"/>
            <p:cNvSpPr/>
            <p:nvPr/>
          </p:nvSpPr>
          <p:spPr>
            <a:xfrm>
              <a:off x="583252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0"/>
            <p:cNvSpPr/>
            <p:nvPr/>
          </p:nvSpPr>
          <p:spPr>
            <a:xfrm>
              <a:off x="5754275" y="827925"/>
              <a:ext cx="37275" cy="37075"/>
            </a:xfrm>
            <a:custGeom>
              <a:avLst/>
              <a:gdLst/>
              <a:ahLst/>
              <a:cxnLst/>
              <a:rect l="l" t="t" r="r" b="b"/>
              <a:pathLst>
                <a:path w="1491"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0"/>
            <p:cNvSpPr/>
            <p:nvPr/>
          </p:nvSpPr>
          <p:spPr>
            <a:xfrm>
              <a:off x="5793400"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0"/>
            <p:cNvSpPr/>
            <p:nvPr/>
          </p:nvSpPr>
          <p:spPr>
            <a:xfrm>
              <a:off x="5715350" y="749900"/>
              <a:ext cx="37275" cy="37250"/>
            </a:xfrm>
            <a:custGeom>
              <a:avLst/>
              <a:gdLst/>
              <a:ahLst/>
              <a:cxnLst/>
              <a:rect l="l" t="t" r="r" b="b"/>
              <a:pathLst>
                <a:path w="1491" h="1490" extrusionOk="0">
                  <a:moveTo>
                    <a:pt x="746" y="0"/>
                  </a:moveTo>
                  <a:cubicBezTo>
                    <a:pt x="335" y="0"/>
                    <a:pt x="1" y="335"/>
                    <a:pt x="1" y="745"/>
                  </a:cubicBezTo>
                  <a:cubicBezTo>
                    <a:pt x="1" y="1155"/>
                    <a:pt x="335" y="1490"/>
                    <a:pt x="746" y="1490"/>
                  </a:cubicBezTo>
                  <a:cubicBezTo>
                    <a:pt x="1156" y="1490"/>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0"/>
            <p:cNvSpPr/>
            <p:nvPr/>
          </p:nvSpPr>
          <p:spPr>
            <a:xfrm>
              <a:off x="583252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0"/>
            <p:cNvSpPr/>
            <p:nvPr/>
          </p:nvSpPr>
          <p:spPr>
            <a:xfrm>
              <a:off x="5754275" y="984025"/>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0"/>
            <p:cNvSpPr/>
            <p:nvPr/>
          </p:nvSpPr>
          <p:spPr>
            <a:xfrm>
              <a:off x="5793400"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0"/>
            <p:cNvSpPr/>
            <p:nvPr/>
          </p:nvSpPr>
          <p:spPr>
            <a:xfrm>
              <a:off x="5715350" y="906200"/>
              <a:ext cx="37275" cy="37050"/>
            </a:xfrm>
            <a:custGeom>
              <a:avLst/>
              <a:gdLst/>
              <a:ahLst/>
              <a:cxnLst/>
              <a:rect l="l" t="t" r="r" b="b"/>
              <a:pathLst>
                <a:path w="1491" h="1482" extrusionOk="0">
                  <a:moveTo>
                    <a:pt x="746" y="0"/>
                  </a:moveTo>
                  <a:cubicBezTo>
                    <a:pt x="335" y="0"/>
                    <a:pt x="1" y="327"/>
                    <a:pt x="1" y="737"/>
                  </a:cubicBezTo>
                  <a:cubicBezTo>
                    <a:pt x="1" y="1147"/>
                    <a:pt x="335" y="1481"/>
                    <a:pt x="746" y="1481"/>
                  </a:cubicBezTo>
                  <a:cubicBezTo>
                    <a:pt x="1156" y="1481"/>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0"/>
            <p:cNvSpPr/>
            <p:nvPr/>
          </p:nvSpPr>
          <p:spPr>
            <a:xfrm>
              <a:off x="583252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0"/>
            <p:cNvSpPr/>
            <p:nvPr/>
          </p:nvSpPr>
          <p:spPr>
            <a:xfrm>
              <a:off x="5754275" y="11401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0"/>
            <p:cNvSpPr/>
            <p:nvPr/>
          </p:nvSpPr>
          <p:spPr>
            <a:xfrm>
              <a:off x="5793400"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0"/>
            <p:cNvSpPr/>
            <p:nvPr/>
          </p:nvSpPr>
          <p:spPr>
            <a:xfrm>
              <a:off x="5715350" y="1062075"/>
              <a:ext cx="37275" cy="37050"/>
            </a:xfrm>
            <a:custGeom>
              <a:avLst/>
              <a:gdLst/>
              <a:ahLst/>
              <a:cxnLst/>
              <a:rect l="l" t="t" r="r" b="b"/>
              <a:pathLst>
                <a:path w="1491" h="1482" extrusionOk="0">
                  <a:moveTo>
                    <a:pt x="746" y="0"/>
                  </a:moveTo>
                  <a:cubicBezTo>
                    <a:pt x="335" y="0"/>
                    <a:pt x="1" y="327"/>
                    <a:pt x="1" y="737"/>
                  </a:cubicBezTo>
                  <a:cubicBezTo>
                    <a:pt x="1" y="1147"/>
                    <a:pt x="335" y="1482"/>
                    <a:pt x="746" y="1482"/>
                  </a:cubicBezTo>
                  <a:cubicBezTo>
                    <a:pt x="1156" y="1482"/>
                    <a:pt x="1490" y="1147"/>
                    <a:pt x="1490" y="737"/>
                  </a:cubicBezTo>
                  <a:cubicBezTo>
                    <a:pt x="1490"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0"/>
            <p:cNvSpPr/>
            <p:nvPr/>
          </p:nvSpPr>
          <p:spPr>
            <a:xfrm>
              <a:off x="583252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0"/>
            <p:cNvSpPr/>
            <p:nvPr/>
          </p:nvSpPr>
          <p:spPr>
            <a:xfrm>
              <a:off x="5754275" y="12960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0"/>
            <p:cNvSpPr/>
            <p:nvPr/>
          </p:nvSpPr>
          <p:spPr>
            <a:xfrm>
              <a:off x="5793400"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0"/>
            <p:cNvSpPr/>
            <p:nvPr/>
          </p:nvSpPr>
          <p:spPr>
            <a:xfrm>
              <a:off x="5715350" y="1218150"/>
              <a:ext cx="37275" cy="37075"/>
            </a:xfrm>
            <a:custGeom>
              <a:avLst/>
              <a:gdLst/>
              <a:ahLst/>
              <a:cxnLst/>
              <a:rect l="l" t="t" r="r" b="b"/>
              <a:pathLst>
                <a:path w="1491" h="1483" extrusionOk="0">
                  <a:moveTo>
                    <a:pt x="746" y="1"/>
                  </a:moveTo>
                  <a:cubicBezTo>
                    <a:pt x="335" y="1"/>
                    <a:pt x="1" y="327"/>
                    <a:pt x="1" y="737"/>
                  </a:cubicBezTo>
                  <a:cubicBezTo>
                    <a:pt x="1" y="1156"/>
                    <a:pt x="335" y="1482"/>
                    <a:pt x="746" y="1482"/>
                  </a:cubicBezTo>
                  <a:cubicBezTo>
                    <a:pt x="1156" y="1482"/>
                    <a:pt x="1490" y="1156"/>
                    <a:pt x="1490" y="737"/>
                  </a:cubicBezTo>
                  <a:cubicBezTo>
                    <a:pt x="1490"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0"/>
            <p:cNvSpPr/>
            <p:nvPr/>
          </p:nvSpPr>
          <p:spPr>
            <a:xfrm>
              <a:off x="5754275" y="1452075"/>
              <a:ext cx="37275" cy="37275"/>
            </a:xfrm>
            <a:custGeom>
              <a:avLst/>
              <a:gdLst/>
              <a:ahLst/>
              <a:cxnLst/>
              <a:rect l="l" t="t" r="r" b="b"/>
              <a:pathLst>
                <a:path w="1491"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0"/>
            <p:cNvSpPr/>
            <p:nvPr/>
          </p:nvSpPr>
          <p:spPr>
            <a:xfrm>
              <a:off x="5793400"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0"/>
            <p:cNvSpPr/>
            <p:nvPr/>
          </p:nvSpPr>
          <p:spPr>
            <a:xfrm>
              <a:off x="5715350" y="1374250"/>
              <a:ext cx="37275" cy="37050"/>
            </a:xfrm>
            <a:custGeom>
              <a:avLst/>
              <a:gdLst/>
              <a:ahLst/>
              <a:cxnLst/>
              <a:rect l="l" t="t" r="r" b="b"/>
              <a:pathLst>
                <a:path w="1491" h="1482" extrusionOk="0">
                  <a:moveTo>
                    <a:pt x="746" y="0"/>
                  </a:moveTo>
                  <a:cubicBezTo>
                    <a:pt x="335" y="0"/>
                    <a:pt x="1" y="335"/>
                    <a:pt x="1" y="745"/>
                  </a:cubicBezTo>
                  <a:cubicBezTo>
                    <a:pt x="1" y="1155"/>
                    <a:pt x="335" y="1482"/>
                    <a:pt x="746" y="1482"/>
                  </a:cubicBezTo>
                  <a:cubicBezTo>
                    <a:pt x="1156" y="1482"/>
                    <a:pt x="1490" y="1155"/>
                    <a:pt x="1490" y="745"/>
                  </a:cubicBezTo>
                  <a:cubicBezTo>
                    <a:pt x="1490"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0"/>
            <p:cNvSpPr/>
            <p:nvPr/>
          </p:nvSpPr>
          <p:spPr>
            <a:xfrm>
              <a:off x="567645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0"/>
            <p:cNvSpPr/>
            <p:nvPr/>
          </p:nvSpPr>
          <p:spPr>
            <a:xfrm>
              <a:off x="5598600"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7" y="1482"/>
                    <a:pt x="1482" y="1147"/>
                    <a:pt x="1482" y="737"/>
                  </a:cubicBezTo>
                  <a:cubicBezTo>
                    <a:pt x="1482"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0"/>
            <p:cNvSpPr/>
            <p:nvPr/>
          </p:nvSpPr>
          <p:spPr>
            <a:xfrm>
              <a:off x="555947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6" y="1482"/>
                    <a:pt x="1490" y="1156"/>
                    <a:pt x="1490" y="746"/>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0"/>
            <p:cNvSpPr/>
            <p:nvPr/>
          </p:nvSpPr>
          <p:spPr>
            <a:xfrm>
              <a:off x="567645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0"/>
            <p:cNvSpPr/>
            <p:nvPr/>
          </p:nvSpPr>
          <p:spPr>
            <a:xfrm>
              <a:off x="5598600"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0"/>
            <p:cNvSpPr/>
            <p:nvPr/>
          </p:nvSpPr>
          <p:spPr>
            <a:xfrm>
              <a:off x="5637525" y="5938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0"/>
            <p:cNvSpPr/>
            <p:nvPr/>
          </p:nvSpPr>
          <p:spPr>
            <a:xfrm>
              <a:off x="555947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0"/>
            <p:cNvSpPr/>
            <p:nvPr/>
          </p:nvSpPr>
          <p:spPr>
            <a:xfrm>
              <a:off x="567645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0"/>
            <p:cNvSpPr/>
            <p:nvPr/>
          </p:nvSpPr>
          <p:spPr>
            <a:xfrm>
              <a:off x="5598600"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0"/>
            <p:cNvSpPr/>
            <p:nvPr/>
          </p:nvSpPr>
          <p:spPr>
            <a:xfrm>
              <a:off x="5637525" y="7499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0"/>
            <p:cNvSpPr/>
            <p:nvPr/>
          </p:nvSpPr>
          <p:spPr>
            <a:xfrm>
              <a:off x="555947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0"/>
            <p:cNvSpPr/>
            <p:nvPr/>
          </p:nvSpPr>
          <p:spPr>
            <a:xfrm>
              <a:off x="567645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0"/>
            <p:cNvSpPr/>
            <p:nvPr/>
          </p:nvSpPr>
          <p:spPr>
            <a:xfrm>
              <a:off x="5598600"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0"/>
            <p:cNvSpPr/>
            <p:nvPr/>
          </p:nvSpPr>
          <p:spPr>
            <a:xfrm>
              <a:off x="5637525" y="906200"/>
              <a:ext cx="37050" cy="37050"/>
            </a:xfrm>
            <a:custGeom>
              <a:avLst/>
              <a:gdLst/>
              <a:ahLst/>
              <a:cxnLst/>
              <a:rect l="l" t="t" r="r" b="b"/>
              <a:pathLst>
                <a:path w="1482" h="1482" extrusionOk="0">
                  <a:moveTo>
                    <a:pt x="745" y="0"/>
                  </a:moveTo>
                  <a:cubicBezTo>
                    <a:pt x="327" y="0"/>
                    <a:pt x="0" y="327"/>
                    <a:pt x="0" y="737"/>
                  </a:cubicBezTo>
                  <a:cubicBezTo>
                    <a:pt x="0" y="1147"/>
                    <a:pt x="327"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0"/>
            <p:cNvSpPr/>
            <p:nvPr/>
          </p:nvSpPr>
          <p:spPr>
            <a:xfrm>
              <a:off x="555947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6" y="1481"/>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0"/>
            <p:cNvSpPr/>
            <p:nvPr/>
          </p:nvSpPr>
          <p:spPr>
            <a:xfrm>
              <a:off x="567645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0"/>
            <p:cNvSpPr/>
            <p:nvPr/>
          </p:nvSpPr>
          <p:spPr>
            <a:xfrm>
              <a:off x="5598600"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0"/>
            <p:cNvSpPr/>
            <p:nvPr/>
          </p:nvSpPr>
          <p:spPr>
            <a:xfrm>
              <a:off x="5637525" y="10620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0"/>
            <p:cNvSpPr/>
            <p:nvPr/>
          </p:nvSpPr>
          <p:spPr>
            <a:xfrm>
              <a:off x="555947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0"/>
            <p:cNvSpPr/>
            <p:nvPr/>
          </p:nvSpPr>
          <p:spPr>
            <a:xfrm>
              <a:off x="567645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0"/>
            <p:cNvSpPr/>
            <p:nvPr/>
          </p:nvSpPr>
          <p:spPr>
            <a:xfrm>
              <a:off x="5598600"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0"/>
            <p:cNvSpPr/>
            <p:nvPr/>
          </p:nvSpPr>
          <p:spPr>
            <a:xfrm>
              <a:off x="5637525" y="1218150"/>
              <a:ext cx="37050" cy="37075"/>
            </a:xfrm>
            <a:custGeom>
              <a:avLst/>
              <a:gdLst/>
              <a:ahLst/>
              <a:cxnLst/>
              <a:rect l="l" t="t" r="r" b="b"/>
              <a:pathLst>
                <a:path w="1482" h="1483" extrusionOk="0">
                  <a:moveTo>
                    <a:pt x="745" y="1"/>
                  </a:moveTo>
                  <a:cubicBezTo>
                    <a:pt x="327" y="1"/>
                    <a:pt x="0" y="327"/>
                    <a:pt x="0" y="737"/>
                  </a:cubicBezTo>
                  <a:cubicBezTo>
                    <a:pt x="0" y="1156"/>
                    <a:pt x="327"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0"/>
            <p:cNvSpPr/>
            <p:nvPr/>
          </p:nvSpPr>
          <p:spPr>
            <a:xfrm>
              <a:off x="555947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6" y="1482"/>
                    <a:pt x="1490" y="1156"/>
                    <a:pt x="1490" y="737"/>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0"/>
            <p:cNvSpPr/>
            <p:nvPr/>
          </p:nvSpPr>
          <p:spPr>
            <a:xfrm>
              <a:off x="567645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0"/>
            <p:cNvSpPr/>
            <p:nvPr/>
          </p:nvSpPr>
          <p:spPr>
            <a:xfrm>
              <a:off x="5598600"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0"/>
            <p:cNvSpPr/>
            <p:nvPr/>
          </p:nvSpPr>
          <p:spPr>
            <a:xfrm>
              <a:off x="5637525" y="1374250"/>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0"/>
            <p:cNvSpPr/>
            <p:nvPr/>
          </p:nvSpPr>
          <p:spPr>
            <a:xfrm>
              <a:off x="555947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0"/>
            <p:cNvSpPr/>
            <p:nvPr/>
          </p:nvSpPr>
          <p:spPr>
            <a:xfrm>
              <a:off x="5637525" y="1530125"/>
              <a:ext cx="37050" cy="37275"/>
            </a:xfrm>
            <a:custGeom>
              <a:avLst/>
              <a:gdLst/>
              <a:ahLst/>
              <a:cxnLst/>
              <a:rect l="l" t="t" r="r" b="b"/>
              <a:pathLst>
                <a:path w="1482" h="1491"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0"/>
            <p:cNvSpPr/>
            <p:nvPr/>
          </p:nvSpPr>
          <p:spPr>
            <a:xfrm>
              <a:off x="555947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0"/>
            <p:cNvSpPr/>
            <p:nvPr/>
          </p:nvSpPr>
          <p:spPr>
            <a:xfrm>
              <a:off x="5520350" y="5159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0"/>
            <p:cNvSpPr/>
            <p:nvPr/>
          </p:nvSpPr>
          <p:spPr>
            <a:xfrm>
              <a:off x="5442300" y="5159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0"/>
            <p:cNvSpPr/>
            <p:nvPr/>
          </p:nvSpPr>
          <p:spPr>
            <a:xfrm>
              <a:off x="5481225" y="437925"/>
              <a:ext cx="37275" cy="37075"/>
            </a:xfrm>
            <a:custGeom>
              <a:avLst/>
              <a:gdLst/>
              <a:ahLst/>
              <a:cxnLst/>
              <a:rect l="l" t="t" r="r" b="b"/>
              <a:pathLst>
                <a:path w="1491" h="1483" extrusionOk="0">
                  <a:moveTo>
                    <a:pt x="745" y="1"/>
                  </a:moveTo>
                  <a:cubicBezTo>
                    <a:pt x="335" y="1"/>
                    <a:pt x="1" y="335"/>
                    <a:pt x="1" y="746"/>
                  </a:cubicBezTo>
                  <a:cubicBezTo>
                    <a:pt x="1"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0"/>
            <p:cNvSpPr/>
            <p:nvPr/>
          </p:nvSpPr>
          <p:spPr>
            <a:xfrm>
              <a:off x="5403400" y="437925"/>
              <a:ext cx="37250" cy="37075"/>
            </a:xfrm>
            <a:custGeom>
              <a:avLst/>
              <a:gdLst/>
              <a:ahLst/>
              <a:cxnLst/>
              <a:rect l="l" t="t" r="r" b="b"/>
              <a:pathLst>
                <a:path w="1490"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0"/>
            <p:cNvSpPr/>
            <p:nvPr/>
          </p:nvSpPr>
          <p:spPr>
            <a:xfrm>
              <a:off x="5520350" y="672050"/>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0"/>
            <p:cNvSpPr/>
            <p:nvPr/>
          </p:nvSpPr>
          <p:spPr>
            <a:xfrm>
              <a:off x="5442300" y="672050"/>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0"/>
            <p:cNvSpPr/>
            <p:nvPr/>
          </p:nvSpPr>
          <p:spPr>
            <a:xfrm>
              <a:off x="5481225" y="5938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0"/>
            <p:cNvSpPr/>
            <p:nvPr/>
          </p:nvSpPr>
          <p:spPr>
            <a:xfrm>
              <a:off x="540340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0"/>
            <p:cNvSpPr/>
            <p:nvPr/>
          </p:nvSpPr>
          <p:spPr>
            <a:xfrm>
              <a:off x="5520350" y="827925"/>
              <a:ext cx="37050" cy="37075"/>
            </a:xfrm>
            <a:custGeom>
              <a:avLst/>
              <a:gdLst/>
              <a:ahLst/>
              <a:cxnLst/>
              <a:rect l="l" t="t" r="r" b="b"/>
              <a:pathLst>
                <a:path w="1482"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0"/>
            <p:cNvSpPr/>
            <p:nvPr/>
          </p:nvSpPr>
          <p:spPr>
            <a:xfrm>
              <a:off x="5442300" y="827925"/>
              <a:ext cx="37275" cy="37075"/>
            </a:xfrm>
            <a:custGeom>
              <a:avLst/>
              <a:gdLst/>
              <a:ahLst/>
              <a:cxnLst/>
              <a:rect l="l" t="t" r="r" b="b"/>
              <a:pathLst>
                <a:path w="1491" h="1483" extrusionOk="0">
                  <a:moveTo>
                    <a:pt x="746" y="1"/>
                  </a:moveTo>
                  <a:cubicBezTo>
                    <a:pt x="336" y="1"/>
                    <a:pt x="1" y="327"/>
                    <a:pt x="1" y="746"/>
                  </a:cubicBezTo>
                  <a:cubicBezTo>
                    <a:pt x="1" y="1156"/>
                    <a:pt x="336" y="1482"/>
                    <a:pt x="746" y="1482"/>
                  </a:cubicBezTo>
                  <a:cubicBezTo>
                    <a:pt x="1156" y="1482"/>
                    <a:pt x="1491" y="1156"/>
                    <a:pt x="1491" y="746"/>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0"/>
            <p:cNvSpPr/>
            <p:nvPr/>
          </p:nvSpPr>
          <p:spPr>
            <a:xfrm>
              <a:off x="5481225" y="7499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0"/>
            <p:cNvSpPr/>
            <p:nvPr/>
          </p:nvSpPr>
          <p:spPr>
            <a:xfrm>
              <a:off x="540340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0"/>
            <p:cNvSpPr/>
            <p:nvPr/>
          </p:nvSpPr>
          <p:spPr>
            <a:xfrm>
              <a:off x="5520350" y="984025"/>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0"/>
            <p:cNvSpPr/>
            <p:nvPr/>
          </p:nvSpPr>
          <p:spPr>
            <a:xfrm>
              <a:off x="5442300" y="984025"/>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0"/>
            <p:cNvSpPr/>
            <p:nvPr/>
          </p:nvSpPr>
          <p:spPr>
            <a:xfrm>
              <a:off x="5481225" y="906200"/>
              <a:ext cx="37275" cy="37050"/>
            </a:xfrm>
            <a:custGeom>
              <a:avLst/>
              <a:gdLst/>
              <a:ahLst/>
              <a:cxnLst/>
              <a:rect l="l" t="t" r="r" b="b"/>
              <a:pathLst>
                <a:path w="1491" h="1482" extrusionOk="0">
                  <a:moveTo>
                    <a:pt x="745" y="0"/>
                  </a:moveTo>
                  <a:cubicBezTo>
                    <a:pt x="335" y="0"/>
                    <a:pt x="1" y="327"/>
                    <a:pt x="1" y="737"/>
                  </a:cubicBezTo>
                  <a:cubicBezTo>
                    <a:pt x="1"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0"/>
            <p:cNvSpPr/>
            <p:nvPr/>
          </p:nvSpPr>
          <p:spPr>
            <a:xfrm>
              <a:off x="540340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0"/>
            <p:cNvSpPr/>
            <p:nvPr/>
          </p:nvSpPr>
          <p:spPr>
            <a:xfrm>
              <a:off x="5520350" y="11401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0"/>
            <p:cNvSpPr/>
            <p:nvPr/>
          </p:nvSpPr>
          <p:spPr>
            <a:xfrm>
              <a:off x="5442300" y="11401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0"/>
            <p:cNvSpPr/>
            <p:nvPr/>
          </p:nvSpPr>
          <p:spPr>
            <a:xfrm>
              <a:off x="5481225" y="10620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0"/>
            <p:cNvSpPr/>
            <p:nvPr/>
          </p:nvSpPr>
          <p:spPr>
            <a:xfrm>
              <a:off x="540340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0"/>
            <p:cNvSpPr/>
            <p:nvPr/>
          </p:nvSpPr>
          <p:spPr>
            <a:xfrm>
              <a:off x="5520350" y="12960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0"/>
            <p:cNvSpPr/>
            <p:nvPr/>
          </p:nvSpPr>
          <p:spPr>
            <a:xfrm>
              <a:off x="5442300" y="12960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0"/>
            <p:cNvSpPr/>
            <p:nvPr/>
          </p:nvSpPr>
          <p:spPr>
            <a:xfrm>
              <a:off x="5481225" y="1218150"/>
              <a:ext cx="37275" cy="37075"/>
            </a:xfrm>
            <a:custGeom>
              <a:avLst/>
              <a:gdLst/>
              <a:ahLst/>
              <a:cxnLst/>
              <a:rect l="l" t="t" r="r" b="b"/>
              <a:pathLst>
                <a:path w="1491" h="1483" extrusionOk="0">
                  <a:moveTo>
                    <a:pt x="745" y="1"/>
                  </a:moveTo>
                  <a:cubicBezTo>
                    <a:pt x="335" y="1"/>
                    <a:pt x="1" y="327"/>
                    <a:pt x="1" y="737"/>
                  </a:cubicBezTo>
                  <a:cubicBezTo>
                    <a:pt x="1"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0"/>
            <p:cNvSpPr/>
            <p:nvPr/>
          </p:nvSpPr>
          <p:spPr>
            <a:xfrm>
              <a:off x="540340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0"/>
            <p:cNvSpPr/>
            <p:nvPr/>
          </p:nvSpPr>
          <p:spPr>
            <a:xfrm>
              <a:off x="5520350" y="1452075"/>
              <a:ext cx="37050" cy="37275"/>
            </a:xfrm>
            <a:custGeom>
              <a:avLst/>
              <a:gdLst/>
              <a:ahLst/>
              <a:cxnLst/>
              <a:rect l="l" t="t" r="r" b="b"/>
              <a:pathLst>
                <a:path w="1482"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0"/>
            <p:cNvSpPr/>
            <p:nvPr/>
          </p:nvSpPr>
          <p:spPr>
            <a:xfrm>
              <a:off x="5442300" y="1452075"/>
              <a:ext cx="37275" cy="37275"/>
            </a:xfrm>
            <a:custGeom>
              <a:avLst/>
              <a:gdLst/>
              <a:ahLst/>
              <a:cxnLst/>
              <a:rect l="l" t="t" r="r" b="b"/>
              <a:pathLst>
                <a:path w="1491" h="1491" extrusionOk="0">
                  <a:moveTo>
                    <a:pt x="746" y="1"/>
                  </a:moveTo>
                  <a:cubicBezTo>
                    <a:pt x="336" y="1"/>
                    <a:pt x="1" y="335"/>
                    <a:pt x="1" y="745"/>
                  </a:cubicBezTo>
                  <a:cubicBezTo>
                    <a:pt x="1" y="1156"/>
                    <a:pt x="336" y="1490"/>
                    <a:pt x="746" y="1490"/>
                  </a:cubicBezTo>
                  <a:cubicBezTo>
                    <a:pt x="1156" y="1490"/>
                    <a:pt x="1491" y="1156"/>
                    <a:pt x="1491" y="745"/>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0"/>
            <p:cNvSpPr/>
            <p:nvPr/>
          </p:nvSpPr>
          <p:spPr>
            <a:xfrm>
              <a:off x="5481225" y="1374250"/>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0"/>
            <p:cNvSpPr/>
            <p:nvPr/>
          </p:nvSpPr>
          <p:spPr>
            <a:xfrm>
              <a:off x="540340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0"/>
            <p:cNvSpPr/>
            <p:nvPr/>
          </p:nvSpPr>
          <p:spPr>
            <a:xfrm>
              <a:off x="5520350" y="1608375"/>
              <a:ext cx="37050" cy="37050"/>
            </a:xfrm>
            <a:custGeom>
              <a:avLst/>
              <a:gdLst/>
              <a:ahLst/>
              <a:cxnLst/>
              <a:rect l="l" t="t" r="r" b="b"/>
              <a:pathLst>
                <a:path w="1482" h="1482" extrusionOk="0">
                  <a:moveTo>
                    <a:pt x="737" y="0"/>
                  </a:moveTo>
                  <a:cubicBezTo>
                    <a:pt x="327" y="0"/>
                    <a:pt x="1" y="327"/>
                    <a:pt x="1" y="745"/>
                  </a:cubicBezTo>
                  <a:cubicBezTo>
                    <a:pt x="1" y="1155"/>
                    <a:pt x="327" y="1482"/>
                    <a:pt x="737" y="1482"/>
                  </a:cubicBezTo>
                  <a:cubicBezTo>
                    <a:pt x="1156" y="1482"/>
                    <a:pt x="1482" y="1155"/>
                    <a:pt x="1482" y="745"/>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0"/>
            <p:cNvSpPr/>
            <p:nvPr/>
          </p:nvSpPr>
          <p:spPr>
            <a:xfrm>
              <a:off x="5442300" y="1608375"/>
              <a:ext cx="37275" cy="37050"/>
            </a:xfrm>
            <a:custGeom>
              <a:avLst/>
              <a:gdLst/>
              <a:ahLst/>
              <a:cxnLst/>
              <a:rect l="l" t="t" r="r" b="b"/>
              <a:pathLst>
                <a:path w="1491" h="1482" extrusionOk="0">
                  <a:moveTo>
                    <a:pt x="746" y="0"/>
                  </a:moveTo>
                  <a:cubicBezTo>
                    <a:pt x="336" y="0"/>
                    <a:pt x="1" y="327"/>
                    <a:pt x="1" y="745"/>
                  </a:cubicBezTo>
                  <a:cubicBezTo>
                    <a:pt x="1" y="1155"/>
                    <a:pt x="336" y="1482"/>
                    <a:pt x="746" y="1482"/>
                  </a:cubicBezTo>
                  <a:cubicBezTo>
                    <a:pt x="1156" y="1482"/>
                    <a:pt x="1491" y="1155"/>
                    <a:pt x="1491" y="745"/>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0"/>
            <p:cNvSpPr/>
            <p:nvPr/>
          </p:nvSpPr>
          <p:spPr>
            <a:xfrm>
              <a:off x="5481225" y="1530125"/>
              <a:ext cx="37275" cy="37275"/>
            </a:xfrm>
            <a:custGeom>
              <a:avLst/>
              <a:gdLst/>
              <a:ahLst/>
              <a:cxnLst/>
              <a:rect l="l" t="t" r="r" b="b"/>
              <a:pathLst>
                <a:path w="1491" h="1491" extrusionOk="0">
                  <a:moveTo>
                    <a:pt x="745" y="0"/>
                  </a:moveTo>
                  <a:cubicBezTo>
                    <a:pt x="335" y="0"/>
                    <a:pt x="1" y="335"/>
                    <a:pt x="1" y="745"/>
                  </a:cubicBezTo>
                  <a:cubicBezTo>
                    <a:pt x="1"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0"/>
            <p:cNvSpPr/>
            <p:nvPr/>
          </p:nvSpPr>
          <p:spPr>
            <a:xfrm>
              <a:off x="540340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0"/>
            <p:cNvSpPr/>
            <p:nvPr/>
          </p:nvSpPr>
          <p:spPr>
            <a:xfrm>
              <a:off x="5403400" y="16862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0"/>
            <p:cNvSpPr/>
            <p:nvPr/>
          </p:nvSpPr>
          <p:spPr>
            <a:xfrm>
              <a:off x="5364475" y="360100"/>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0"/>
            <p:cNvSpPr/>
            <p:nvPr/>
          </p:nvSpPr>
          <p:spPr>
            <a:xfrm>
              <a:off x="5286225"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0"/>
            <p:cNvSpPr/>
            <p:nvPr/>
          </p:nvSpPr>
          <p:spPr>
            <a:xfrm>
              <a:off x="5364475" y="515975"/>
              <a:ext cx="37050" cy="37050"/>
            </a:xfrm>
            <a:custGeom>
              <a:avLst/>
              <a:gdLst/>
              <a:ahLst/>
              <a:cxnLst/>
              <a:rect l="l" t="t" r="r" b="b"/>
              <a:pathLst>
                <a:path w="1482" h="1482" extrusionOk="0">
                  <a:moveTo>
                    <a:pt x="745" y="0"/>
                  </a:moveTo>
                  <a:cubicBezTo>
                    <a:pt x="327" y="0"/>
                    <a:pt x="0" y="327"/>
                    <a:pt x="0" y="737"/>
                  </a:cubicBezTo>
                  <a:cubicBezTo>
                    <a:pt x="0" y="1147"/>
                    <a:pt x="327"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0"/>
            <p:cNvSpPr/>
            <p:nvPr/>
          </p:nvSpPr>
          <p:spPr>
            <a:xfrm>
              <a:off x="5286225"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0"/>
            <p:cNvSpPr/>
            <p:nvPr/>
          </p:nvSpPr>
          <p:spPr>
            <a:xfrm>
              <a:off x="5325350" y="437925"/>
              <a:ext cx="37275" cy="37075"/>
            </a:xfrm>
            <a:custGeom>
              <a:avLst/>
              <a:gdLst/>
              <a:ahLst/>
              <a:cxnLst/>
              <a:rect l="l" t="t" r="r" b="b"/>
              <a:pathLst>
                <a:path w="1491" h="1483" extrusionOk="0">
                  <a:moveTo>
                    <a:pt x="745" y="1"/>
                  </a:moveTo>
                  <a:cubicBezTo>
                    <a:pt x="335" y="1"/>
                    <a:pt x="0" y="335"/>
                    <a:pt x="0" y="746"/>
                  </a:cubicBezTo>
                  <a:cubicBezTo>
                    <a:pt x="0" y="1156"/>
                    <a:pt x="335" y="1482"/>
                    <a:pt x="745" y="1482"/>
                  </a:cubicBezTo>
                  <a:cubicBezTo>
                    <a:pt x="1155" y="1482"/>
                    <a:pt x="1490" y="1156"/>
                    <a:pt x="1490" y="746"/>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0"/>
            <p:cNvSpPr/>
            <p:nvPr/>
          </p:nvSpPr>
          <p:spPr>
            <a:xfrm>
              <a:off x="5247300" y="437925"/>
              <a:ext cx="37075" cy="37075"/>
            </a:xfrm>
            <a:custGeom>
              <a:avLst/>
              <a:gdLst/>
              <a:ahLst/>
              <a:cxnLst/>
              <a:rect l="l" t="t" r="r" b="b"/>
              <a:pathLst>
                <a:path w="1483"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0"/>
            <p:cNvSpPr/>
            <p:nvPr/>
          </p:nvSpPr>
          <p:spPr>
            <a:xfrm>
              <a:off x="5364475" y="672050"/>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0"/>
            <p:cNvSpPr/>
            <p:nvPr/>
          </p:nvSpPr>
          <p:spPr>
            <a:xfrm>
              <a:off x="5286225"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0"/>
            <p:cNvSpPr/>
            <p:nvPr/>
          </p:nvSpPr>
          <p:spPr>
            <a:xfrm>
              <a:off x="5325350" y="5938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0"/>
            <p:cNvSpPr/>
            <p:nvPr/>
          </p:nvSpPr>
          <p:spPr>
            <a:xfrm>
              <a:off x="5247300" y="5938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0"/>
            <p:cNvSpPr/>
            <p:nvPr/>
          </p:nvSpPr>
          <p:spPr>
            <a:xfrm>
              <a:off x="5364475" y="827925"/>
              <a:ext cx="37050" cy="37075"/>
            </a:xfrm>
            <a:custGeom>
              <a:avLst/>
              <a:gdLst/>
              <a:ahLst/>
              <a:cxnLst/>
              <a:rect l="l" t="t" r="r" b="b"/>
              <a:pathLst>
                <a:path w="1482" h="1483" extrusionOk="0">
                  <a:moveTo>
                    <a:pt x="745" y="1"/>
                  </a:moveTo>
                  <a:cubicBezTo>
                    <a:pt x="327" y="1"/>
                    <a:pt x="0" y="327"/>
                    <a:pt x="0" y="746"/>
                  </a:cubicBezTo>
                  <a:cubicBezTo>
                    <a:pt x="0" y="1156"/>
                    <a:pt x="327"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0"/>
            <p:cNvSpPr/>
            <p:nvPr/>
          </p:nvSpPr>
          <p:spPr>
            <a:xfrm>
              <a:off x="5286225"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0"/>
            <p:cNvSpPr/>
            <p:nvPr/>
          </p:nvSpPr>
          <p:spPr>
            <a:xfrm>
              <a:off x="5325350" y="749900"/>
              <a:ext cx="37275" cy="37250"/>
            </a:xfrm>
            <a:custGeom>
              <a:avLst/>
              <a:gdLst/>
              <a:ahLst/>
              <a:cxnLst/>
              <a:rect l="l" t="t" r="r" b="b"/>
              <a:pathLst>
                <a:path w="1491"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0"/>
            <p:cNvSpPr/>
            <p:nvPr/>
          </p:nvSpPr>
          <p:spPr>
            <a:xfrm>
              <a:off x="5247300" y="7499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0"/>
            <p:cNvSpPr/>
            <p:nvPr/>
          </p:nvSpPr>
          <p:spPr>
            <a:xfrm>
              <a:off x="5364475" y="984025"/>
              <a:ext cx="37050" cy="37050"/>
            </a:xfrm>
            <a:custGeom>
              <a:avLst/>
              <a:gdLst/>
              <a:ahLst/>
              <a:cxnLst/>
              <a:rect l="l" t="t" r="r" b="b"/>
              <a:pathLst>
                <a:path w="1482" h="1482" extrusionOk="0">
                  <a:moveTo>
                    <a:pt x="745" y="0"/>
                  </a:moveTo>
                  <a:cubicBezTo>
                    <a:pt x="327" y="0"/>
                    <a:pt x="0" y="335"/>
                    <a:pt x="0" y="745"/>
                  </a:cubicBezTo>
                  <a:cubicBezTo>
                    <a:pt x="0" y="1155"/>
                    <a:pt x="327"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0"/>
            <p:cNvSpPr/>
            <p:nvPr/>
          </p:nvSpPr>
          <p:spPr>
            <a:xfrm>
              <a:off x="5286225"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0"/>
            <p:cNvSpPr/>
            <p:nvPr/>
          </p:nvSpPr>
          <p:spPr>
            <a:xfrm>
              <a:off x="5325350" y="906200"/>
              <a:ext cx="37275" cy="37050"/>
            </a:xfrm>
            <a:custGeom>
              <a:avLst/>
              <a:gdLst/>
              <a:ahLst/>
              <a:cxnLst/>
              <a:rect l="l" t="t" r="r" b="b"/>
              <a:pathLst>
                <a:path w="1491"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0"/>
            <p:cNvSpPr/>
            <p:nvPr/>
          </p:nvSpPr>
          <p:spPr>
            <a:xfrm>
              <a:off x="5247300" y="906200"/>
              <a:ext cx="37075" cy="37050"/>
            </a:xfrm>
            <a:custGeom>
              <a:avLst/>
              <a:gdLst/>
              <a:ahLst/>
              <a:cxnLst/>
              <a:rect l="l" t="t" r="r" b="b"/>
              <a:pathLst>
                <a:path w="1483"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0"/>
            <p:cNvSpPr/>
            <p:nvPr/>
          </p:nvSpPr>
          <p:spPr>
            <a:xfrm>
              <a:off x="5364475" y="1140100"/>
              <a:ext cx="37050" cy="37275"/>
            </a:xfrm>
            <a:custGeom>
              <a:avLst/>
              <a:gdLst/>
              <a:ahLst/>
              <a:cxnLst/>
              <a:rect l="l" t="t" r="r" b="b"/>
              <a:pathLst>
                <a:path w="1482" h="1491" extrusionOk="0">
                  <a:moveTo>
                    <a:pt x="745" y="1"/>
                  </a:moveTo>
                  <a:cubicBezTo>
                    <a:pt x="327" y="1"/>
                    <a:pt x="0" y="336"/>
                    <a:pt x="0" y="746"/>
                  </a:cubicBezTo>
                  <a:cubicBezTo>
                    <a:pt x="0" y="1156"/>
                    <a:pt x="327"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0"/>
            <p:cNvSpPr/>
            <p:nvPr/>
          </p:nvSpPr>
          <p:spPr>
            <a:xfrm>
              <a:off x="5286225"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0"/>
            <p:cNvSpPr/>
            <p:nvPr/>
          </p:nvSpPr>
          <p:spPr>
            <a:xfrm>
              <a:off x="5325350" y="1062075"/>
              <a:ext cx="37275" cy="37050"/>
            </a:xfrm>
            <a:custGeom>
              <a:avLst/>
              <a:gdLst/>
              <a:ahLst/>
              <a:cxnLst/>
              <a:rect l="l" t="t" r="r" b="b"/>
              <a:pathLst>
                <a:path w="1491"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0"/>
            <p:cNvSpPr/>
            <p:nvPr/>
          </p:nvSpPr>
          <p:spPr>
            <a:xfrm>
              <a:off x="5247300" y="10620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0"/>
            <p:cNvSpPr/>
            <p:nvPr/>
          </p:nvSpPr>
          <p:spPr>
            <a:xfrm>
              <a:off x="5364475" y="1296000"/>
              <a:ext cx="37050" cy="37250"/>
            </a:xfrm>
            <a:custGeom>
              <a:avLst/>
              <a:gdLst/>
              <a:ahLst/>
              <a:cxnLst/>
              <a:rect l="l" t="t" r="r" b="b"/>
              <a:pathLst>
                <a:path w="1482" h="1490" extrusionOk="0">
                  <a:moveTo>
                    <a:pt x="745" y="0"/>
                  </a:moveTo>
                  <a:cubicBezTo>
                    <a:pt x="327" y="0"/>
                    <a:pt x="0" y="335"/>
                    <a:pt x="0" y="745"/>
                  </a:cubicBezTo>
                  <a:cubicBezTo>
                    <a:pt x="0" y="1155"/>
                    <a:pt x="327"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0"/>
            <p:cNvSpPr/>
            <p:nvPr/>
          </p:nvSpPr>
          <p:spPr>
            <a:xfrm>
              <a:off x="5286225"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0"/>
            <p:cNvSpPr/>
            <p:nvPr/>
          </p:nvSpPr>
          <p:spPr>
            <a:xfrm>
              <a:off x="5325350" y="1218150"/>
              <a:ext cx="37275" cy="37075"/>
            </a:xfrm>
            <a:custGeom>
              <a:avLst/>
              <a:gdLst/>
              <a:ahLst/>
              <a:cxnLst/>
              <a:rect l="l" t="t" r="r" b="b"/>
              <a:pathLst>
                <a:path w="1491"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0"/>
            <p:cNvSpPr/>
            <p:nvPr/>
          </p:nvSpPr>
          <p:spPr>
            <a:xfrm>
              <a:off x="5247300" y="1218150"/>
              <a:ext cx="37075" cy="37075"/>
            </a:xfrm>
            <a:custGeom>
              <a:avLst/>
              <a:gdLst/>
              <a:ahLst/>
              <a:cxnLst/>
              <a:rect l="l" t="t" r="r" b="b"/>
              <a:pathLst>
                <a:path w="1483"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0"/>
            <p:cNvSpPr/>
            <p:nvPr/>
          </p:nvSpPr>
          <p:spPr>
            <a:xfrm>
              <a:off x="5364475" y="1452075"/>
              <a:ext cx="37050" cy="37275"/>
            </a:xfrm>
            <a:custGeom>
              <a:avLst/>
              <a:gdLst/>
              <a:ahLst/>
              <a:cxnLst/>
              <a:rect l="l" t="t" r="r" b="b"/>
              <a:pathLst>
                <a:path w="1482" h="1491" extrusionOk="0">
                  <a:moveTo>
                    <a:pt x="745" y="1"/>
                  </a:moveTo>
                  <a:cubicBezTo>
                    <a:pt x="327" y="1"/>
                    <a:pt x="0" y="335"/>
                    <a:pt x="0" y="745"/>
                  </a:cubicBezTo>
                  <a:cubicBezTo>
                    <a:pt x="0" y="1156"/>
                    <a:pt x="327"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0"/>
            <p:cNvSpPr/>
            <p:nvPr/>
          </p:nvSpPr>
          <p:spPr>
            <a:xfrm>
              <a:off x="5286225"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0"/>
            <p:cNvSpPr/>
            <p:nvPr/>
          </p:nvSpPr>
          <p:spPr>
            <a:xfrm>
              <a:off x="5325350" y="1374250"/>
              <a:ext cx="37275" cy="37050"/>
            </a:xfrm>
            <a:custGeom>
              <a:avLst/>
              <a:gdLst/>
              <a:ahLst/>
              <a:cxnLst/>
              <a:rect l="l" t="t" r="r" b="b"/>
              <a:pathLst>
                <a:path w="1491"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0"/>
            <p:cNvSpPr/>
            <p:nvPr/>
          </p:nvSpPr>
          <p:spPr>
            <a:xfrm>
              <a:off x="5247300" y="1374250"/>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0"/>
            <p:cNvSpPr/>
            <p:nvPr/>
          </p:nvSpPr>
          <p:spPr>
            <a:xfrm>
              <a:off x="5364475" y="1608375"/>
              <a:ext cx="37050" cy="37050"/>
            </a:xfrm>
            <a:custGeom>
              <a:avLst/>
              <a:gdLst/>
              <a:ahLst/>
              <a:cxnLst/>
              <a:rect l="l" t="t" r="r" b="b"/>
              <a:pathLst>
                <a:path w="1482" h="1482" extrusionOk="0">
                  <a:moveTo>
                    <a:pt x="745" y="0"/>
                  </a:moveTo>
                  <a:cubicBezTo>
                    <a:pt x="327" y="0"/>
                    <a:pt x="0" y="327"/>
                    <a:pt x="0" y="745"/>
                  </a:cubicBezTo>
                  <a:cubicBezTo>
                    <a:pt x="0" y="1155"/>
                    <a:pt x="327"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0"/>
            <p:cNvSpPr/>
            <p:nvPr/>
          </p:nvSpPr>
          <p:spPr>
            <a:xfrm>
              <a:off x="5286225"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0"/>
            <p:cNvSpPr/>
            <p:nvPr/>
          </p:nvSpPr>
          <p:spPr>
            <a:xfrm>
              <a:off x="5325350" y="1530125"/>
              <a:ext cx="37275" cy="37275"/>
            </a:xfrm>
            <a:custGeom>
              <a:avLst/>
              <a:gdLst/>
              <a:ahLst/>
              <a:cxnLst/>
              <a:rect l="l" t="t" r="r" b="b"/>
              <a:pathLst>
                <a:path w="1491"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0"/>
            <p:cNvSpPr/>
            <p:nvPr/>
          </p:nvSpPr>
          <p:spPr>
            <a:xfrm>
              <a:off x="5247300" y="1530125"/>
              <a:ext cx="37075" cy="37275"/>
            </a:xfrm>
            <a:custGeom>
              <a:avLst/>
              <a:gdLst/>
              <a:ahLst/>
              <a:cxnLst/>
              <a:rect l="l" t="t" r="r" b="b"/>
              <a:pathLst>
                <a:path w="1483"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0"/>
            <p:cNvSpPr/>
            <p:nvPr/>
          </p:nvSpPr>
          <p:spPr>
            <a:xfrm>
              <a:off x="5325350" y="1686200"/>
              <a:ext cx="37275" cy="37275"/>
            </a:xfrm>
            <a:custGeom>
              <a:avLst/>
              <a:gdLst/>
              <a:ahLst/>
              <a:cxnLst/>
              <a:rect l="l" t="t" r="r" b="b"/>
              <a:pathLst>
                <a:path w="1491"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0"/>
            <p:cNvSpPr/>
            <p:nvPr/>
          </p:nvSpPr>
          <p:spPr>
            <a:xfrm>
              <a:off x="5247300" y="16862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0"/>
            <p:cNvSpPr/>
            <p:nvPr/>
          </p:nvSpPr>
          <p:spPr>
            <a:xfrm>
              <a:off x="5208375" y="360100"/>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0"/>
            <p:cNvSpPr/>
            <p:nvPr/>
          </p:nvSpPr>
          <p:spPr>
            <a:xfrm>
              <a:off x="5130350" y="360100"/>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0"/>
            <p:cNvSpPr/>
            <p:nvPr/>
          </p:nvSpPr>
          <p:spPr>
            <a:xfrm>
              <a:off x="520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48" y="1482"/>
                    <a:pt x="1482" y="1147"/>
                    <a:pt x="1482" y="737"/>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0"/>
            <p:cNvSpPr/>
            <p:nvPr/>
          </p:nvSpPr>
          <p:spPr>
            <a:xfrm>
              <a:off x="5130350" y="5159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0"/>
            <p:cNvSpPr/>
            <p:nvPr/>
          </p:nvSpPr>
          <p:spPr>
            <a:xfrm>
              <a:off x="5169250" y="437925"/>
              <a:ext cx="37275" cy="37075"/>
            </a:xfrm>
            <a:custGeom>
              <a:avLst/>
              <a:gdLst/>
              <a:ahLst/>
              <a:cxnLst/>
              <a:rect l="l" t="t" r="r" b="b"/>
              <a:pathLst>
                <a:path w="1491" h="1483" extrusionOk="0">
                  <a:moveTo>
                    <a:pt x="746" y="1"/>
                  </a:moveTo>
                  <a:cubicBezTo>
                    <a:pt x="336" y="1"/>
                    <a:pt x="1" y="335"/>
                    <a:pt x="1" y="746"/>
                  </a:cubicBezTo>
                  <a:cubicBezTo>
                    <a:pt x="1" y="1156"/>
                    <a:pt x="336" y="1482"/>
                    <a:pt x="746" y="1482"/>
                  </a:cubicBezTo>
                  <a:cubicBezTo>
                    <a:pt x="1156" y="1482"/>
                    <a:pt x="1491" y="1156"/>
                    <a:pt x="1491" y="746"/>
                  </a:cubicBezTo>
                  <a:cubicBezTo>
                    <a:pt x="1491"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0"/>
            <p:cNvSpPr/>
            <p:nvPr/>
          </p:nvSpPr>
          <p:spPr>
            <a:xfrm>
              <a:off x="5091425" y="437925"/>
              <a:ext cx="37050" cy="37075"/>
            </a:xfrm>
            <a:custGeom>
              <a:avLst/>
              <a:gdLst/>
              <a:ahLst/>
              <a:cxnLst/>
              <a:rect l="l" t="t" r="r" b="b"/>
              <a:pathLst>
                <a:path w="1482" h="1483" extrusionOk="0">
                  <a:moveTo>
                    <a:pt x="737" y="1"/>
                  </a:moveTo>
                  <a:cubicBezTo>
                    <a:pt x="327" y="1"/>
                    <a:pt x="1" y="335"/>
                    <a:pt x="1" y="746"/>
                  </a:cubicBezTo>
                  <a:cubicBezTo>
                    <a:pt x="1" y="1156"/>
                    <a:pt x="327" y="1482"/>
                    <a:pt x="737" y="1482"/>
                  </a:cubicBezTo>
                  <a:cubicBezTo>
                    <a:pt x="1156" y="1482"/>
                    <a:pt x="1482" y="1156"/>
                    <a:pt x="1482" y="746"/>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0"/>
            <p:cNvSpPr/>
            <p:nvPr/>
          </p:nvSpPr>
          <p:spPr>
            <a:xfrm>
              <a:off x="520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0"/>
            <p:cNvSpPr/>
            <p:nvPr/>
          </p:nvSpPr>
          <p:spPr>
            <a:xfrm>
              <a:off x="5130350" y="672050"/>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0"/>
            <p:cNvSpPr/>
            <p:nvPr/>
          </p:nvSpPr>
          <p:spPr>
            <a:xfrm>
              <a:off x="5169250" y="5938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0"/>
            <p:cNvSpPr/>
            <p:nvPr/>
          </p:nvSpPr>
          <p:spPr>
            <a:xfrm>
              <a:off x="5091425" y="5938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0"/>
            <p:cNvSpPr/>
            <p:nvPr/>
          </p:nvSpPr>
          <p:spPr>
            <a:xfrm>
              <a:off x="520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48" y="1482"/>
                    <a:pt x="1482" y="1156"/>
                    <a:pt x="1482" y="746"/>
                  </a:cubicBezTo>
                  <a:cubicBezTo>
                    <a:pt x="1482" y="327"/>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0"/>
            <p:cNvSpPr/>
            <p:nvPr/>
          </p:nvSpPr>
          <p:spPr>
            <a:xfrm>
              <a:off x="51303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0"/>
            <p:cNvSpPr/>
            <p:nvPr/>
          </p:nvSpPr>
          <p:spPr>
            <a:xfrm>
              <a:off x="5169250" y="749900"/>
              <a:ext cx="37275" cy="37250"/>
            </a:xfrm>
            <a:custGeom>
              <a:avLst/>
              <a:gdLst/>
              <a:ahLst/>
              <a:cxnLst/>
              <a:rect l="l" t="t" r="r" b="b"/>
              <a:pathLst>
                <a:path w="1491" h="1490"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0"/>
            <p:cNvSpPr/>
            <p:nvPr/>
          </p:nvSpPr>
          <p:spPr>
            <a:xfrm>
              <a:off x="5091425" y="749900"/>
              <a:ext cx="37050" cy="37250"/>
            </a:xfrm>
            <a:custGeom>
              <a:avLst/>
              <a:gdLst/>
              <a:ahLst/>
              <a:cxnLst/>
              <a:rect l="l" t="t" r="r" b="b"/>
              <a:pathLst>
                <a:path w="1482"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0"/>
            <p:cNvSpPr/>
            <p:nvPr/>
          </p:nvSpPr>
          <p:spPr>
            <a:xfrm>
              <a:off x="520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48" y="1482"/>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0"/>
            <p:cNvSpPr/>
            <p:nvPr/>
          </p:nvSpPr>
          <p:spPr>
            <a:xfrm>
              <a:off x="51303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0"/>
            <p:cNvSpPr/>
            <p:nvPr/>
          </p:nvSpPr>
          <p:spPr>
            <a:xfrm>
              <a:off x="5169250" y="906200"/>
              <a:ext cx="37275" cy="37050"/>
            </a:xfrm>
            <a:custGeom>
              <a:avLst/>
              <a:gdLst/>
              <a:ahLst/>
              <a:cxnLst/>
              <a:rect l="l" t="t" r="r" b="b"/>
              <a:pathLst>
                <a:path w="1491" h="1482" extrusionOk="0">
                  <a:moveTo>
                    <a:pt x="746" y="0"/>
                  </a:moveTo>
                  <a:cubicBezTo>
                    <a:pt x="336" y="0"/>
                    <a:pt x="1" y="327"/>
                    <a:pt x="1" y="737"/>
                  </a:cubicBezTo>
                  <a:cubicBezTo>
                    <a:pt x="1" y="1147"/>
                    <a:pt x="336" y="1481"/>
                    <a:pt x="746" y="1481"/>
                  </a:cubicBezTo>
                  <a:cubicBezTo>
                    <a:pt x="1156" y="1481"/>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0"/>
            <p:cNvSpPr/>
            <p:nvPr/>
          </p:nvSpPr>
          <p:spPr>
            <a:xfrm>
              <a:off x="5091425" y="906200"/>
              <a:ext cx="37050" cy="37050"/>
            </a:xfrm>
            <a:custGeom>
              <a:avLst/>
              <a:gdLst/>
              <a:ahLst/>
              <a:cxnLst/>
              <a:rect l="l" t="t" r="r" b="b"/>
              <a:pathLst>
                <a:path w="1482" h="1482" extrusionOk="0">
                  <a:moveTo>
                    <a:pt x="737" y="0"/>
                  </a:moveTo>
                  <a:cubicBezTo>
                    <a:pt x="327" y="0"/>
                    <a:pt x="1" y="327"/>
                    <a:pt x="1" y="737"/>
                  </a:cubicBezTo>
                  <a:cubicBezTo>
                    <a:pt x="1" y="1147"/>
                    <a:pt x="327" y="1481"/>
                    <a:pt x="737" y="1481"/>
                  </a:cubicBezTo>
                  <a:cubicBezTo>
                    <a:pt x="1156" y="1481"/>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0"/>
            <p:cNvSpPr/>
            <p:nvPr/>
          </p:nvSpPr>
          <p:spPr>
            <a:xfrm>
              <a:off x="520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48" y="1491"/>
                    <a:pt x="1482" y="1156"/>
                    <a:pt x="1482" y="746"/>
                  </a:cubicBezTo>
                  <a:cubicBezTo>
                    <a:pt x="1482" y="336"/>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0"/>
            <p:cNvSpPr/>
            <p:nvPr/>
          </p:nvSpPr>
          <p:spPr>
            <a:xfrm>
              <a:off x="51303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0"/>
            <p:cNvSpPr/>
            <p:nvPr/>
          </p:nvSpPr>
          <p:spPr>
            <a:xfrm>
              <a:off x="5169250" y="1062075"/>
              <a:ext cx="37275" cy="37050"/>
            </a:xfrm>
            <a:custGeom>
              <a:avLst/>
              <a:gdLst/>
              <a:ahLst/>
              <a:cxnLst/>
              <a:rect l="l" t="t" r="r" b="b"/>
              <a:pathLst>
                <a:path w="1491" h="1482" extrusionOk="0">
                  <a:moveTo>
                    <a:pt x="746" y="0"/>
                  </a:moveTo>
                  <a:cubicBezTo>
                    <a:pt x="336" y="0"/>
                    <a:pt x="1" y="327"/>
                    <a:pt x="1" y="737"/>
                  </a:cubicBezTo>
                  <a:cubicBezTo>
                    <a:pt x="1" y="1147"/>
                    <a:pt x="336" y="1482"/>
                    <a:pt x="746" y="1482"/>
                  </a:cubicBezTo>
                  <a:cubicBezTo>
                    <a:pt x="1156" y="1482"/>
                    <a:pt x="1491" y="1147"/>
                    <a:pt x="1491" y="737"/>
                  </a:cubicBezTo>
                  <a:cubicBezTo>
                    <a:pt x="1491"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0"/>
            <p:cNvSpPr/>
            <p:nvPr/>
          </p:nvSpPr>
          <p:spPr>
            <a:xfrm>
              <a:off x="5091425" y="1062075"/>
              <a:ext cx="37050" cy="37050"/>
            </a:xfrm>
            <a:custGeom>
              <a:avLst/>
              <a:gdLst/>
              <a:ahLst/>
              <a:cxnLst/>
              <a:rect l="l" t="t" r="r" b="b"/>
              <a:pathLst>
                <a:path w="1482"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0"/>
            <p:cNvSpPr/>
            <p:nvPr/>
          </p:nvSpPr>
          <p:spPr>
            <a:xfrm>
              <a:off x="520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48" y="1490"/>
                    <a:pt x="1482" y="1155"/>
                    <a:pt x="1482" y="745"/>
                  </a:cubicBezTo>
                  <a:cubicBezTo>
                    <a:pt x="1482" y="335"/>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0"/>
            <p:cNvSpPr/>
            <p:nvPr/>
          </p:nvSpPr>
          <p:spPr>
            <a:xfrm>
              <a:off x="51303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0"/>
            <p:cNvSpPr/>
            <p:nvPr/>
          </p:nvSpPr>
          <p:spPr>
            <a:xfrm>
              <a:off x="5169250" y="1218150"/>
              <a:ext cx="37275" cy="37075"/>
            </a:xfrm>
            <a:custGeom>
              <a:avLst/>
              <a:gdLst/>
              <a:ahLst/>
              <a:cxnLst/>
              <a:rect l="l" t="t" r="r" b="b"/>
              <a:pathLst>
                <a:path w="1491" h="1483" extrusionOk="0">
                  <a:moveTo>
                    <a:pt x="746" y="1"/>
                  </a:moveTo>
                  <a:cubicBezTo>
                    <a:pt x="336" y="1"/>
                    <a:pt x="1" y="327"/>
                    <a:pt x="1" y="737"/>
                  </a:cubicBezTo>
                  <a:cubicBezTo>
                    <a:pt x="1" y="1156"/>
                    <a:pt x="336" y="1482"/>
                    <a:pt x="746" y="1482"/>
                  </a:cubicBezTo>
                  <a:cubicBezTo>
                    <a:pt x="1156" y="1482"/>
                    <a:pt x="1491" y="1156"/>
                    <a:pt x="1491" y="737"/>
                  </a:cubicBezTo>
                  <a:cubicBezTo>
                    <a:pt x="1491"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0"/>
            <p:cNvSpPr/>
            <p:nvPr/>
          </p:nvSpPr>
          <p:spPr>
            <a:xfrm>
              <a:off x="5091425" y="1218150"/>
              <a:ext cx="37050" cy="37075"/>
            </a:xfrm>
            <a:custGeom>
              <a:avLst/>
              <a:gdLst/>
              <a:ahLst/>
              <a:cxnLst/>
              <a:rect l="l" t="t" r="r" b="b"/>
              <a:pathLst>
                <a:path w="1482" h="1483" extrusionOk="0">
                  <a:moveTo>
                    <a:pt x="737" y="1"/>
                  </a:moveTo>
                  <a:cubicBezTo>
                    <a:pt x="327" y="1"/>
                    <a:pt x="1" y="327"/>
                    <a:pt x="1" y="737"/>
                  </a:cubicBezTo>
                  <a:cubicBezTo>
                    <a:pt x="1" y="1156"/>
                    <a:pt x="327" y="1482"/>
                    <a:pt x="737" y="1482"/>
                  </a:cubicBezTo>
                  <a:cubicBezTo>
                    <a:pt x="1156" y="1482"/>
                    <a:pt x="1482" y="1156"/>
                    <a:pt x="1482" y="737"/>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0"/>
            <p:cNvSpPr/>
            <p:nvPr/>
          </p:nvSpPr>
          <p:spPr>
            <a:xfrm>
              <a:off x="520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48" y="1490"/>
                    <a:pt x="1482" y="1156"/>
                    <a:pt x="1482" y="745"/>
                  </a:cubicBezTo>
                  <a:cubicBezTo>
                    <a:pt x="1482" y="335"/>
                    <a:pt x="1148"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0"/>
            <p:cNvSpPr/>
            <p:nvPr/>
          </p:nvSpPr>
          <p:spPr>
            <a:xfrm>
              <a:off x="5130350" y="1452075"/>
              <a:ext cx="37050" cy="37275"/>
            </a:xfrm>
            <a:custGeom>
              <a:avLst/>
              <a:gdLst/>
              <a:ahLst/>
              <a:cxnLst/>
              <a:rect l="l" t="t" r="r" b="b"/>
              <a:pathLst>
                <a:path w="1482" h="1491" extrusionOk="0">
                  <a:moveTo>
                    <a:pt x="745" y="1"/>
                  </a:moveTo>
                  <a:cubicBezTo>
                    <a:pt x="335" y="1"/>
                    <a:pt x="0" y="335"/>
                    <a:pt x="0" y="745"/>
                  </a:cubicBezTo>
                  <a:cubicBezTo>
                    <a:pt x="0" y="1156"/>
                    <a:pt x="335" y="1490"/>
                    <a:pt x="745" y="1490"/>
                  </a:cubicBezTo>
                  <a:cubicBezTo>
                    <a:pt x="1155" y="1490"/>
                    <a:pt x="1482" y="1156"/>
                    <a:pt x="1482" y="745"/>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0"/>
            <p:cNvSpPr/>
            <p:nvPr/>
          </p:nvSpPr>
          <p:spPr>
            <a:xfrm>
              <a:off x="5169250" y="1374250"/>
              <a:ext cx="37275" cy="37050"/>
            </a:xfrm>
            <a:custGeom>
              <a:avLst/>
              <a:gdLst/>
              <a:ahLst/>
              <a:cxnLst/>
              <a:rect l="l" t="t" r="r" b="b"/>
              <a:pathLst>
                <a:path w="1491" h="1482" extrusionOk="0">
                  <a:moveTo>
                    <a:pt x="746" y="0"/>
                  </a:moveTo>
                  <a:cubicBezTo>
                    <a:pt x="336" y="0"/>
                    <a:pt x="1" y="335"/>
                    <a:pt x="1" y="745"/>
                  </a:cubicBezTo>
                  <a:cubicBezTo>
                    <a:pt x="1" y="1155"/>
                    <a:pt x="336" y="1482"/>
                    <a:pt x="746" y="1482"/>
                  </a:cubicBezTo>
                  <a:cubicBezTo>
                    <a:pt x="1156" y="1482"/>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0"/>
            <p:cNvSpPr/>
            <p:nvPr/>
          </p:nvSpPr>
          <p:spPr>
            <a:xfrm>
              <a:off x="5091425" y="1374250"/>
              <a:ext cx="37050" cy="37050"/>
            </a:xfrm>
            <a:custGeom>
              <a:avLst/>
              <a:gdLst/>
              <a:ahLst/>
              <a:cxnLst/>
              <a:rect l="l" t="t" r="r" b="b"/>
              <a:pathLst>
                <a:path w="1482"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0"/>
            <p:cNvSpPr/>
            <p:nvPr/>
          </p:nvSpPr>
          <p:spPr>
            <a:xfrm>
              <a:off x="5208375" y="1608375"/>
              <a:ext cx="37075" cy="37050"/>
            </a:xfrm>
            <a:custGeom>
              <a:avLst/>
              <a:gdLst/>
              <a:ahLst/>
              <a:cxnLst/>
              <a:rect l="l" t="t" r="r" b="b"/>
              <a:pathLst>
                <a:path w="1483" h="1482" extrusionOk="0">
                  <a:moveTo>
                    <a:pt x="737" y="0"/>
                  </a:moveTo>
                  <a:cubicBezTo>
                    <a:pt x="327" y="0"/>
                    <a:pt x="1" y="327"/>
                    <a:pt x="1" y="745"/>
                  </a:cubicBezTo>
                  <a:cubicBezTo>
                    <a:pt x="1" y="1155"/>
                    <a:pt x="327" y="1482"/>
                    <a:pt x="737" y="1482"/>
                  </a:cubicBezTo>
                  <a:cubicBezTo>
                    <a:pt x="1148" y="1482"/>
                    <a:pt x="1482" y="1155"/>
                    <a:pt x="1482" y="745"/>
                  </a:cubicBezTo>
                  <a:cubicBezTo>
                    <a:pt x="1482" y="327"/>
                    <a:pt x="1148"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0"/>
            <p:cNvSpPr/>
            <p:nvPr/>
          </p:nvSpPr>
          <p:spPr>
            <a:xfrm>
              <a:off x="5130350" y="1608375"/>
              <a:ext cx="37050" cy="37050"/>
            </a:xfrm>
            <a:custGeom>
              <a:avLst/>
              <a:gdLst/>
              <a:ahLst/>
              <a:cxnLst/>
              <a:rect l="l" t="t" r="r" b="b"/>
              <a:pathLst>
                <a:path w="1482" h="1482" extrusionOk="0">
                  <a:moveTo>
                    <a:pt x="745" y="0"/>
                  </a:moveTo>
                  <a:cubicBezTo>
                    <a:pt x="335" y="0"/>
                    <a:pt x="0" y="327"/>
                    <a:pt x="0" y="745"/>
                  </a:cubicBezTo>
                  <a:cubicBezTo>
                    <a:pt x="0" y="1155"/>
                    <a:pt x="335" y="1482"/>
                    <a:pt x="745" y="1482"/>
                  </a:cubicBezTo>
                  <a:cubicBezTo>
                    <a:pt x="1155" y="1482"/>
                    <a:pt x="1482" y="1155"/>
                    <a:pt x="1482" y="745"/>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0"/>
            <p:cNvSpPr/>
            <p:nvPr/>
          </p:nvSpPr>
          <p:spPr>
            <a:xfrm>
              <a:off x="5169250" y="1530125"/>
              <a:ext cx="37275" cy="37275"/>
            </a:xfrm>
            <a:custGeom>
              <a:avLst/>
              <a:gdLst/>
              <a:ahLst/>
              <a:cxnLst/>
              <a:rect l="l" t="t" r="r" b="b"/>
              <a:pathLst>
                <a:path w="1491" h="1491" extrusionOk="0">
                  <a:moveTo>
                    <a:pt x="746" y="0"/>
                  </a:moveTo>
                  <a:cubicBezTo>
                    <a:pt x="336" y="0"/>
                    <a:pt x="1" y="335"/>
                    <a:pt x="1" y="745"/>
                  </a:cubicBezTo>
                  <a:cubicBezTo>
                    <a:pt x="1" y="1155"/>
                    <a:pt x="336" y="1490"/>
                    <a:pt x="746" y="1490"/>
                  </a:cubicBezTo>
                  <a:cubicBezTo>
                    <a:pt x="1156" y="1490"/>
                    <a:pt x="1491" y="1155"/>
                    <a:pt x="1491" y="745"/>
                  </a:cubicBezTo>
                  <a:cubicBezTo>
                    <a:pt x="1491"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0"/>
            <p:cNvSpPr/>
            <p:nvPr/>
          </p:nvSpPr>
          <p:spPr>
            <a:xfrm>
              <a:off x="5091425" y="1530125"/>
              <a:ext cx="37050" cy="37275"/>
            </a:xfrm>
            <a:custGeom>
              <a:avLst/>
              <a:gdLst/>
              <a:ahLst/>
              <a:cxnLst/>
              <a:rect l="l" t="t" r="r" b="b"/>
              <a:pathLst>
                <a:path w="1482" h="1491"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0"/>
            <p:cNvSpPr/>
            <p:nvPr/>
          </p:nvSpPr>
          <p:spPr>
            <a:xfrm>
              <a:off x="5169250" y="1686200"/>
              <a:ext cx="37275" cy="37275"/>
            </a:xfrm>
            <a:custGeom>
              <a:avLst/>
              <a:gdLst/>
              <a:ahLst/>
              <a:cxnLst/>
              <a:rect l="l" t="t" r="r" b="b"/>
              <a:pathLst>
                <a:path w="1491" h="1491" extrusionOk="0">
                  <a:moveTo>
                    <a:pt x="746" y="1"/>
                  </a:moveTo>
                  <a:cubicBezTo>
                    <a:pt x="336" y="1"/>
                    <a:pt x="1" y="336"/>
                    <a:pt x="1" y="746"/>
                  </a:cubicBezTo>
                  <a:cubicBezTo>
                    <a:pt x="1" y="1156"/>
                    <a:pt x="336" y="1491"/>
                    <a:pt x="746" y="1491"/>
                  </a:cubicBezTo>
                  <a:cubicBezTo>
                    <a:pt x="1156" y="1491"/>
                    <a:pt x="1491" y="1156"/>
                    <a:pt x="1491" y="746"/>
                  </a:cubicBezTo>
                  <a:cubicBezTo>
                    <a:pt x="1491"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0"/>
            <p:cNvSpPr/>
            <p:nvPr/>
          </p:nvSpPr>
          <p:spPr>
            <a:xfrm>
              <a:off x="5091425" y="1686200"/>
              <a:ext cx="37050" cy="37275"/>
            </a:xfrm>
            <a:custGeom>
              <a:avLst/>
              <a:gdLst/>
              <a:ahLst/>
              <a:cxnLst/>
              <a:rect l="l" t="t" r="r" b="b"/>
              <a:pathLst>
                <a:path w="1482"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0"/>
            <p:cNvSpPr/>
            <p:nvPr/>
          </p:nvSpPr>
          <p:spPr>
            <a:xfrm>
              <a:off x="5052100" y="360100"/>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0"/>
            <p:cNvSpPr/>
            <p:nvPr/>
          </p:nvSpPr>
          <p:spPr>
            <a:xfrm>
              <a:off x="5052100"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0"/>
            <p:cNvSpPr/>
            <p:nvPr/>
          </p:nvSpPr>
          <p:spPr>
            <a:xfrm>
              <a:off x="4974250" y="5159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0"/>
            <p:cNvSpPr/>
            <p:nvPr/>
          </p:nvSpPr>
          <p:spPr>
            <a:xfrm>
              <a:off x="5013175"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0"/>
            <p:cNvSpPr/>
            <p:nvPr/>
          </p:nvSpPr>
          <p:spPr>
            <a:xfrm>
              <a:off x="4935350" y="437925"/>
              <a:ext cx="37050" cy="37075"/>
            </a:xfrm>
            <a:custGeom>
              <a:avLst/>
              <a:gdLst/>
              <a:ahLst/>
              <a:cxnLst/>
              <a:rect l="l" t="t" r="r" b="b"/>
              <a:pathLst>
                <a:path w="1482" h="1483" extrusionOk="0">
                  <a:moveTo>
                    <a:pt x="737" y="1"/>
                  </a:moveTo>
                  <a:cubicBezTo>
                    <a:pt x="326" y="1"/>
                    <a:pt x="0" y="335"/>
                    <a:pt x="0" y="746"/>
                  </a:cubicBezTo>
                  <a:cubicBezTo>
                    <a:pt x="0" y="1156"/>
                    <a:pt x="326" y="1482"/>
                    <a:pt x="737" y="1482"/>
                  </a:cubicBezTo>
                  <a:cubicBezTo>
                    <a:pt x="1147" y="1482"/>
                    <a:pt x="1481" y="1156"/>
                    <a:pt x="1481" y="746"/>
                  </a:cubicBezTo>
                  <a:cubicBezTo>
                    <a:pt x="1481"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0"/>
            <p:cNvSpPr/>
            <p:nvPr/>
          </p:nvSpPr>
          <p:spPr>
            <a:xfrm>
              <a:off x="5052100"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0"/>
            <p:cNvSpPr/>
            <p:nvPr/>
          </p:nvSpPr>
          <p:spPr>
            <a:xfrm>
              <a:off x="4974250" y="672050"/>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0"/>
            <p:cNvSpPr/>
            <p:nvPr/>
          </p:nvSpPr>
          <p:spPr>
            <a:xfrm>
              <a:off x="5013175"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0"/>
            <p:cNvSpPr/>
            <p:nvPr/>
          </p:nvSpPr>
          <p:spPr>
            <a:xfrm>
              <a:off x="4935350" y="593800"/>
              <a:ext cx="37050" cy="37275"/>
            </a:xfrm>
            <a:custGeom>
              <a:avLst/>
              <a:gdLst/>
              <a:ahLst/>
              <a:cxnLst/>
              <a:rect l="l" t="t" r="r" b="b"/>
              <a:pathLst>
                <a:path w="1482" h="1491" extrusionOk="0">
                  <a:moveTo>
                    <a:pt x="737" y="1"/>
                  </a:moveTo>
                  <a:cubicBezTo>
                    <a:pt x="326" y="1"/>
                    <a:pt x="0" y="336"/>
                    <a:pt x="0" y="746"/>
                  </a:cubicBezTo>
                  <a:cubicBezTo>
                    <a:pt x="0" y="1156"/>
                    <a:pt x="326" y="1491"/>
                    <a:pt x="737" y="1491"/>
                  </a:cubicBezTo>
                  <a:cubicBezTo>
                    <a:pt x="1147" y="1491"/>
                    <a:pt x="1481" y="1156"/>
                    <a:pt x="1481" y="746"/>
                  </a:cubicBezTo>
                  <a:cubicBezTo>
                    <a:pt x="1481"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0"/>
            <p:cNvSpPr/>
            <p:nvPr/>
          </p:nvSpPr>
          <p:spPr>
            <a:xfrm>
              <a:off x="5052100"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0"/>
            <p:cNvSpPr/>
            <p:nvPr/>
          </p:nvSpPr>
          <p:spPr>
            <a:xfrm>
              <a:off x="4974250" y="827925"/>
              <a:ext cx="37075" cy="37075"/>
            </a:xfrm>
            <a:custGeom>
              <a:avLst/>
              <a:gdLst/>
              <a:ahLst/>
              <a:cxnLst/>
              <a:rect l="l" t="t" r="r" b="b"/>
              <a:pathLst>
                <a:path w="1483" h="1483" extrusionOk="0">
                  <a:moveTo>
                    <a:pt x="746" y="1"/>
                  </a:moveTo>
                  <a:cubicBezTo>
                    <a:pt x="327" y="1"/>
                    <a:pt x="1" y="327"/>
                    <a:pt x="1" y="746"/>
                  </a:cubicBezTo>
                  <a:cubicBezTo>
                    <a:pt x="1" y="1156"/>
                    <a:pt x="327" y="1482"/>
                    <a:pt x="746" y="1482"/>
                  </a:cubicBezTo>
                  <a:cubicBezTo>
                    <a:pt x="1156" y="1482"/>
                    <a:pt x="1482" y="1156"/>
                    <a:pt x="1482" y="746"/>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0"/>
            <p:cNvSpPr/>
            <p:nvPr/>
          </p:nvSpPr>
          <p:spPr>
            <a:xfrm>
              <a:off x="5013175"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0"/>
            <p:cNvSpPr/>
            <p:nvPr/>
          </p:nvSpPr>
          <p:spPr>
            <a:xfrm>
              <a:off x="4935350" y="749900"/>
              <a:ext cx="37050" cy="37250"/>
            </a:xfrm>
            <a:custGeom>
              <a:avLst/>
              <a:gdLst/>
              <a:ahLst/>
              <a:cxnLst/>
              <a:rect l="l" t="t" r="r" b="b"/>
              <a:pathLst>
                <a:path w="1482" h="1490"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0"/>
            <p:cNvSpPr/>
            <p:nvPr/>
          </p:nvSpPr>
          <p:spPr>
            <a:xfrm>
              <a:off x="5052100"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0"/>
            <p:cNvSpPr/>
            <p:nvPr/>
          </p:nvSpPr>
          <p:spPr>
            <a:xfrm>
              <a:off x="4974250" y="984025"/>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0"/>
            <p:cNvSpPr/>
            <p:nvPr/>
          </p:nvSpPr>
          <p:spPr>
            <a:xfrm>
              <a:off x="5013175"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0"/>
            <p:cNvSpPr/>
            <p:nvPr/>
          </p:nvSpPr>
          <p:spPr>
            <a:xfrm>
              <a:off x="4935350" y="906200"/>
              <a:ext cx="37050" cy="37050"/>
            </a:xfrm>
            <a:custGeom>
              <a:avLst/>
              <a:gdLst/>
              <a:ahLst/>
              <a:cxnLst/>
              <a:rect l="l" t="t" r="r" b="b"/>
              <a:pathLst>
                <a:path w="1482" h="1482" extrusionOk="0">
                  <a:moveTo>
                    <a:pt x="737" y="0"/>
                  </a:moveTo>
                  <a:cubicBezTo>
                    <a:pt x="326" y="0"/>
                    <a:pt x="0" y="327"/>
                    <a:pt x="0" y="737"/>
                  </a:cubicBezTo>
                  <a:cubicBezTo>
                    <a:pt x="0" y="1147"/>
                    <a:pt x="326" y="1481"/>
                    <a:pt x="737" y="1481"/>
                  </a:cubicBezTo>
                  <a:cubicBezTo>
                    <a:pt x="1147" y="1481"/>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0"/>
            <p:cNvSpPr/>
            <p:nvPr/>
          </p:nvSpPr>
          <p:spPr>
            <a:xfrm>
              <a:off x="5052100"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0"/>
            <p:cNvSpPr/>
            <p:nvPr/>
          </p:nvSpPr>
          <p:spPr>
            <a:xfrm>
              <a:off x="4974250" y="11401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0"/>
            <p:cNvSpPr/>
            <p:nvPr/>
          </p:nvSpPr>
          <p:spPr>
            <a:xfrm>
              <a:off x="5013175"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0"/>
            <p:cNvSpPr/>
            <p:nvPr/>
          </p:nvSpPr>
          <p:spPr>
            <a:xfrm>
              <a:off x="4935350" y="1062075"/>
              <a:ext cx="37050" cy="37050"/>
            </a:xfrm>
            <a:custGeom>
              <a:avLst/>
              <a:gdLst/>
              <a:ahLst/>
              <a:cxnLst/>
              <a:rect l="l" t="t" r="r" b="b"/>
              <a:pathLst>
                <a:path w="1482" h="1482" extrusionOk="0">
                  <a:moveTo>
                    <a:pt x="737" y="0"/>
                  </a:moveTo>
                  <a:cubicBezTo>
                    <a:pt x="326" y="0"/>
                    <a:pt x="0" y="327"/>
                    <a:pt x="0" y="737"/>
                  </a:cubicBezTo>
                  <a:cubicBezTo>
                    <a:pt x="0" y="1147"/>
                    <a:pt x="326" y="1482"/>
                    <a:pt x="737" y="1482"/>
                  </a:cubicBezTo>
                  <a:cubicBezTo>
                    <a:pt x="1147" y="1482"/>
                    <a:pt x="1481" y="1147"/>
                    <a:pt x="1481" y="737"/>
                  </a:cubicBezTo>
                  <a:cubicBezTo>
                    <a:pt x="1481" y="327"/>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0"/>
            <p:cNvSpPr/>
            <p:nvPr/>
          </p:nvSpPr>
          <p:spPr>
            <a:xfrm>
              <a:off x="5052100"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0"/>
            <p:cNvSpPr/>
            <p:nvPr/>
          </p:nvSpPr>
          <p:spPr>
            <a:xfrm>
              <a:off x="4974250" y="12960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0"/>
            <p:cNvSpPr/>
            <p:nvPr/>
          </p:nvSpPr>
          <p:spPr>
            <a:xfrm>
              <a:off x="5013175"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0"/>
            <p:cNvSpPr/>
            <p:nvPr/>
          </p:nvSpPr>
          <p:spPr>
            <a:xfrm>
              <a:off x="4935350" y="1218150"/>
              <a:ext cx="37050" cy="37075"/>
            </a:xfrm>
            <a:custGeom>
              <a:avLst/>
              <a:gdLst/>
              <a:ahLst/>
              <a:cxnLst/>
              <a:rect l="l" t="t" r="r" b="b"/>
              <a:pathLst>
                <a:path w="1482" h="1483" extrusionOk="0">
                  <a:moveTo>
                    <a:pt x="737" y="1"/>
                  </a:moveTo>
                  <a:cubicBezTo>
                    <a:pt x="326" y="1"/>
                    <a:pt x="0" y="327"/>
                    <a:pt x="0" y="737"/>
                  </a:cubicBezTo>
                  <a:cubicBezTo>
                    <a:pt x="0" y="1156"/>
                    <a:pt x="326" y="1482"/>
                    <a:pt x="737" y="1482"/>
                  </a:cubicBezTo>
                  <a:cubicBezTo>
                    <a:pt x="1147" y="1482"/>
                    <a:pt x="1481" y="1156"/>
                    <a:pt x="1481" y="737"/>
                  </a:cubicBezTo>
                  <a:cubicBezTo>
                    <a:pt x="1481"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0"/>
            <p:cNvSpPr/>
            <p:nvPr/>
          </p:nvSpPr>
          <p:spPr>
            <a:xfrm>
              <a:off x="5052100"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0"/>
            <p:cNvSpPr/>
            <p:nvPr/>
          </p:nvSpPr>
          <p:spPr>
            <a:xfrm>
              <a:off x="4974250" y="1452075"/>
              <a:ext cx="37075" cy="37275"/>
            </a:xfrm>
            <a:custGeom>
              <a:avLst/>
              <a:gdLst/>
              <a:ahLst/>
              <a:cxnLst/>
              <a:rect l="l" t="t" r="r" b="b"/>
              <a:pathLst>
                <a:path w="1483" h="1491" extrusionOk="0">
                  <a:moveTo>
                    <a:pt x="746" y="1"/>
                  </a:moveTo>
                  <a:cubicBezTo>
                    <a:pt x="327" y="1"/>
                    <a:pt x="1" y="335"/>
                    <a:pt x="1" y="745"/>
                  </a:cubicBezTo>
                  <a:cubicBezTo>
                    <a:pt x="1" y="1156"/>
                    <a:pt x="327" y="1490"/>
                    <a:pt x="746" y="1490"/>
                  </a:cubicBezTo>
                  <a:cubicBezTo>
                    <a:pt x="1156" y="1490"/>
                    <a:pt x="1482" y="1156"/>
                    <a:pt x="1482" y="745"/>
                  </a:cubicBezTo>
                  <a:cubicBezTo>
                    <a:pt x="1482" y="335"/>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0"/>
            <p:cNvSpPr/>
            <p:nvPr/>
          </p:nvSpPr>
          <p:spPr>
            <a:xfrm>
              <a:off x="5013175"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0"/>
            <p:cNvSpPr/>
            <p:nvPr/>
          </p:nvSpPr>
          <p:spPr>
            <a:xfrm>
              <a:off x="4935350" y="1374250"/>
              <a:ext cx="37050" cy="37050"/>
            </a:xfrm>
            <a:custGeom>
              <a:avLst/>
              <a:gdLst/>
              <a:ahLst/>
              <a:cxnLst/>
              <a:rect l="l" t="t" r="r" b="b"/>
              <a:pathLst>
                <a:path w="1482" h="1482" extrusionOk="0">
                  <a:moveTo>
                    <a:pt x="737" y="0"/>
                  </a:moveTo>
                  <a:cubicBezTo>
                    <a:pt x="326" y="0"/>
                    <a:pt x="0" y="335"/>
                    <a:pt x="0" y="745"/>
                  </a:cubicBezTo>
                  <a:cubicBezTo>
                    <a:pt x="0" y="1155"/>
                    <a:pt x="326" y="1482"/>
                    <a:pt x="737" y="1482"/>
                  </a:cubicBezTo>
                  <a:cubicBezTo>
                    <a:pt x="1147" y="1482"/>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0"/>
            <p:cNvSpPr/>
            <p:nvPr/>
          </p:nvSpPr>
          <p:spPr>
            <a:xfrm>
              <a:off x="5052100"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0"/>
            <p:cNvSpPr/>
            <p:nvPr/>
          </p:nvSpPr>
          <p:spPr>
            <a:xfrm>
              <a:off x="4974250" y="1608375"/>
              <a:ext cx="37075" cy="37050"/>
            </a:xfrm>
            <a:custGeom>
              <a:avLst/>
              <a:gdLst/>
              <a:ahLst/>
              <a:cxnLst/>
              <a:rect l="l" t="t" r="r" b="b"/>
              <a:pathLst>
                <a:path w="1483" h="1482" extrusionOk="0">
                  <a:moveTo>
                    <a:pt x="746" y="0"/>
                  </a:moveTo>
                  <a:cubicBezTo>
                    <a:pt x="327" y="0"/>
                    <a:pt x="1" y="327"/>
                    <a:pt x="1" y="745"/>
                  </a:cubicBezTo>
                  <a:cubicBezTo>
                    <a:pt x="1" y="1155"/>
                    <a:pt x="327" y="1482"/>
                    <a:pt x="746" y="1482"/>
                  </a:cubicBezTo>
                  <a:cubicBezTo>
                    <a:pt x="1156" y="1482"/>
                    <a:pt x="1482" y="1155"/>
                    <a:pt x="1482" y="745"/>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0"/>
            <p:cNvSpPr/>
            <p:nvPr/>
          </p:nvSpPr>
          <p:spPr>
            <a:xfrm>
              <a:off x="5013175"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0"/>
            <p:cNvSpPr/>
            <p:nvPr/>
          </p:nvSpPr>
          <p:spPr>
            <a:xfrm>
              <a:off x="4935350" y="1530125"/>
              <a:ext cx="37050" cy="37275"/>
            </a:xfrm>
            <a:custGeom>
              <a:avLst/>
              <a:gdLst/>
              <a:ahLst/>
              <a:cxnLst/>
              <a:rect l="l" t="t" r="r" b="b"/>
              <a:pathLst>
                <a:path w="1482" h="1491" extrusionOk="0">
                  <a:moveTo>
                    <a:pt x="737" y="0"/>
                  </a:moveTo>
                  <a:cubicBezTo>
                    <a:pt x="326" y="0"/>
                    <a:pt x="0" y="335"/>
                    <a:pt x="0" y="745"/>
                  </a:cubicBezTo>
                  <a:cubicBezTo>
                    <a:pt x="0" y="1155"/>
                    <a:pt x="326" y="1490"/>
                    <a:pt x="737" y="1490"/>
                  </a:cubicBezTo>
                  <a:cubicBezTo>
                    <a:pt x="1147" y="1490"/>
                    <a:pt x="1481" y="1155"/>
                    <a:pt x="1481" y="745"/>
                  </a:cubicBezTo>
                  <a:cubicBezTo>
                    <a:pt x="1481"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0"/>
            <p:cNvSpPr/>
            <p:nvPr/>
          </p:nvSpPr>
          <p:spPr>
            <a:xfrm>
              <a:off x="5013175" y="16862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0"/>
            <p:cNvSpPr/>
            <p:nvPr/>
          </p:nvSpPr>
          <p:spPr>
            <a:xfrm>
              <a:off x="4896225" y="5159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0"/>
            <p:cNvSpPr/>
            <p:nvPr/>
          </p:nvSpPr>
          <p:spPr>
            <a:xfrm>
              <a:off x="4818375" y="515975"/>
              <a:ext cx="37075" cy="37050"/>
            </a:xfrm>
            <a:custGeom>
              <a:avLst/>
              <a:gdLst/>
              <a:ahLst/>
              <a:cxnLst/>
              <a:rect l="l" t="t" r="r" b="b"/>
              <a:pathLst>
                <a:path w="1483" h="1482" extrusionOk="0">
                  <a:moveTo>
                    <a:pt x="737" y="0"/>
                  </a:moveTo>
                  <a:cubicBezTo>
                    <a:pt x="327" y="0"/>
                    <a:pt x="1" y="327"/>
                    <a:pt x="1" y="737"/>
                  </a:cubicBezTo>
                  <a:cubicBezTo>
                    <a:pt x="1" y="1147"/>
                    <a:pt x="327" y="1482"/>
                    <a:pt x="737" y="1482"/>
                  </a:cubicBezTo>
                  <a:cubicBezTo>
                    <a:pt x="1156" y="1482"/>
                    <a:pt x="1482" y="1147"/>
                    <a:pt x="1482" y="737"/>
                  </a:cubicBezTo>
                  <a:cubicBezTo>
                    <a:pt x="1482" y="327"/>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0"/>
            <p:cNvSpPr/>
            <p:nvPr/>
          </p:nvSpPr>
          <p:spPr>
            <a:xfrm>
              <a:off x="4857300" y="437925"/>
              <a:ext cx="37050" cy="37075"/>
            </a:xfrm>
            <a:custGeom>
              <a:avLst/>
              <a:gdLst/>
              <a:ahLst/>
              <a:cxnLst/>
              <a:rect l="l" t="t" r="r" b="b"/>
              <a:pathLst>
                <a:path w="1482" h="1483" extrusionOk="0">
                  <a:moveTo>
                    <a:pt x="745" y="1"/>
                  </a:moveTo>
                  <a:cubicBezTo>
                    <a:pt x="335" y="1"/>
                    <a:pt x="0" y="335"/>
                    <a:pt x="0" y="746"/>
                  </a:cubicBezTo>
                  <a:cubicBezTo>
                    <a:pt x="0" y="1156"/>
                    <a:pt x="335" y="1482"/>
                    <a:pt x="745" y="1482"/>
                  </a:cubicBezTo>
                  <a:cubicBezTo>
                    <a:pt x="1155" y="1482"/>
                    <a:pt x="1482" y="1156"/>
                    <a:pt x="1482" y="746"/>
                  </a:cubicBezTo>
                  <a:cubicBezTo>
                    <a:pt x="1482"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0"/>
            <p:cNvSpPr/>
            <p:nvPr/>
          </p:nvSpPr>
          <p:spPr>
            <a:xfrm>
              <a:off x="4896225" y="672050"/>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0"/>
            <p:cNvSpPr/>
            <p:nvPr/>
          </p:nvSpPr>
          <p:spPr>
            <a:xfrm>
              <a:off x="4818375" y="672050"/>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0"/>
            <p:cNvSpPr/>
            <p:nvPr/>
          </p:nvSpPr>
          <p:spPr>
            <a:xfrm>
              <a:off x="4857300" y="5938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0"/>
            <p:cNvSpPr/>
            <p:nvPr/>
          </p:nvSpPr>
          <p:spPr>
            <a:xfrm>
              <a:off x="4779050" y="5938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0"/>
            <p:cNvSpPr/>
            <p:nvPr/>
          </p:nvSpPr>
          <p:spPr>
            <a:xfrm>
              <a:off x="4896225" y="827925"/>
              <a:ext cx="37250" cy="37075"/>
            </a:xfrm>
            <a:custGeom>
              <a:avLst/>
              <a:gdLst/>
              <a:ahLst/>
              <a:cxnLst/>
              <a:rect l="l" t="t" r="r" b="b"/>
              <a:pathLst>
                <a:path w="1490" h="1483" extrusionOk="0">
                  <a:moveTo>
                    <a:pt x="745" y="1"/>
                  </a:moveTo>
                  <a:cubicBezTo>
                    <a:pt x="335" y="1"/>
                    <a:pt x="0" y="327"/>
                    <a:pt x="0" y="746"/>
                  </a:cubicBezTo>
                  <a:cubicBezTo>
                    <a:pt x="0" y="1156"/>
                    <a:pt x="335" y="1482"/>
                    <a:pt x="745" y="1482"/>
                  </a:cubicBezTo>
                  <a:cubicBezTo>
                    <a:pt x="1155" y="1482"/>
                    <a:pt x="1490" y="1156"/>
                    <a:pt x="1490" y="746"/>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0"/>
            <p:cNvSpPr/>
            <p:nvPr/>
          </p:nvSpPr>
          <p:spPr>
            <a:xfrm>
              <a:off x="4818375" y="827925"/>
              <a:ext cx="37075" cy="37075"/>
            </a:xfrm>
            <a:custGeom>
              <a:avLst/>
              <a:gdLst/>
              <a:ahLst/>
              <a:cxnLst/>
              <a:rect l="l" t="t" r="r" b="b"/>
              <a:pathLst>
                <a:path w="1483" h="1483" extrusionOk="0">
                  <a:moveTo>
                    <a:pt x="737" y="1"/>
                  </a:moveTo>
                  <a:cubicBezTo>
                    <a:pt x="327" y="1"/>
                    <a:pt x="1" y="327"/>
                    <a:pt x="1" y="746"/>
                  </a:cubicBezTo>
                  <a:cubicBezTo>
                    <a:pt x="1" y="1156"/>
                    <a:pt x="327" y="1482"/>
                    <a:pt x="737" y="1482"/>
                  </a:cubicBezTo>
                  <a:cubicBezTo>
                    <a:pt x="1156" y="1482"/>
                    <a:pt x="1482" y="1156"/>
                    <a:pt x="1482" y="746"/>
                  </a:cubicBezTo>
                  <a:cubicBezTo>
                    <a:pt x="1482" y="327"/>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0"/>
            <p:cNvSpPr/>
            <p:nvPr/>
          </p:nvSpPr>
          <p:spPr>
            <a:xfrm>
              <a:off x="4857300" y="7499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0"/>
            <p:cNvSpPr/>
            <p:nvPr/>
          </p:nvSpPr>
          <p:spPr>
            <a:xfrm>
              <a:off x="4779050"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0"/>
            <p:cNvSpPr/>
            <p:nvPr/>
          </p:nvSpPr>
          <p:spPr>
            <a:xfrm>
              <a:off x="4896225" y="984025"/>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0"/>
            <p:cNvSpPr/>
            <p:nvPr/>
          </p:nvSpPr>
          <p:spPr>
            <a:xfrm>
              <a:off x="4818375" y="984025"/>
              <a:ext cx="37075" cy="37050"/>
            </a:xfrm>
            <a:custGeom>
              <a:avLst/>
              <a:gdLst/>
              <a:ahLst/>
              <a:cxnLst/>
              <a:rect l="l" t="t" r="r" b="b"/>
              <a:pathLst>
                <a:path w="1483" h="1482" extrusionOk="0">
                  <a:moveTo>
                    <a:pt x="737" y="0"/>
                  </a:moveTo>
                  <a:cubicBezTo>
                    <a:pt x="327" y="0"/>
                    <a:pt x="1" y="335"/>
                    <a:pt x="1" y="745"/>
                  </a:cubicBezTo>
                  <a:cubicBezTo>
                    <a:pt x="1" y="1155"/>
                    <a:pt x="327" y="1482"/>
                    <a:pt x="737" y="1482"/>
                  </a:cubicBezTo>
                  <a:cubicBezTo>
                    <a:pt x="1156" y="1482"/>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0"/>
            <p:cNvSpPr/>
            <p:nvPr/>
          </p:nvSpPr>
          <p:spPr>
            <a:xfrm>
              <a:off x="4857300" y="906200"/>
              <a:ext cx="37050" cy="37050"/>
            </a:xfrm>
            <a:custGeom>
              <a:avLst/>
              <a:gdLst/>
              <a:ahLst/>
              <a:cxnLst/>
              <a:rect l="l" t="t" r="r" b="b"/>
              <a:pathLst>
                <a:path w="1482" h="1482" extrusionOk="0">
                  <a:moveTo>
                    <a:pt x="745" y="0"/>
                  </a:moveTo>
                  <a:cubicBezTo>
                    <a:pt x="335" y="0"/>
                    <a:pt x="0" y="327"/>
                    <a:pt x="0" y="737"/>
                  </a:cubicBezTo>
                  <a:cubicBezTo>
                    <a:pt x="0" y="1147"/>
                    <a:pt x="335" y="1481"/>
                    <a:pt x="745" y="1481"/>
                  </a:cubicBezTo>
                  <a:cubicBezTo>
                    <a:pt x="1155" y="1481"/>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0"/>
            <p:cNvSpPr/>
            <p:nvPr/>
          </p:nvSpPr>
          <p:spPr>
            <a:xfrm>
              <a:off x="4779050"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0"/>
            <p:cNvSpPr/>
            <p:nvPr/>
          </p:nvSpPr>
          <p:spPr>
            <a:xfrm>
              <a:off x="4896225" y="1140100"/>
              <a:ext cx="37250" cy="37275"/>
            </a:xfrm>
            <a:custGeom>
              <a:avLst/>
              <a:gdLst/>
              <a:ahLst/>
              <a:cxnLst/>
              <a:rect l="l" t="t" r="r" b="b"/>
              <a:pathLst>
                <a:path w="1490" h="1491" extrusionOk="0">
                  <a:moveTo>
                    <a:pt x="745" y="1"/>
                  </a:moveTo>
                  <a:cubicBezTo>
                    <a:pt x="335" y="1"/>
                    <a:pt x="0" y="336"/>
                    <a:pt x="0" y="746"/>
                  </a:cubicBezTo>
                  <a:cubicBezTo>
                    <a:pt x="0" y="1156"/>
                    <a:pt x="335" y="1491"/>
                    <a:pt x="745" y="1491"/>
                  </a:cubicBezTo>
                  <a:cubicBezTo>
                    <a:pt x="1155" y="1491"/>
                    <a:pt x="1490" y="1156"/>
                    <a:pt x="1490" y="746"/>
                  </a:cubicBezTo>
                  <a:cubicBezTo>
                    <a:pt x="1490"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0"/>
            <p:cNvSpPr/>
            <p:nvPr/>
          </p:nvSpPr>
          <p:spPr>
            <a:xfrm>
              <a:off x="4818375" y="1140100"/>
              <a:ext cx="37075" cy="37275"/>
            </a:xfrm>
            <a:custGeom>
              <a:avLst/>
              <a:gdLst/>
              <a:ahLst/>
              <a:cxnLst/>
              <a:rect l="l" t="t" r="r" b="b"/>
              <a:pathLst>
                <a:path w="1483" h="1491" extrusionOk="0">
                  <a:moveTo>
                    <a:pt x="737" y="1"/>
                  </a:moveTo>
                  <a:cubicBezTo>
                    <a:pt x="327" y="1"/>
                    <a:pt x="1" y="336"/>
                    <a:pt x="1" y="746"/>
                  </a:cubicBezTo>
                  <a:cubicBezTo>
                    <a:pt x="1" y="1156"/>
                    <a:pt x="327" y="1491"/>
                    <a:pt x="737" y="1491"/>
                  </a:cubicBezTo>
                  <a:cubicBezTo>
                    <a:pt x="1156" y="1491"/>
                    <a:pt x="1482" y="1156"/>
                    <a:pt x="1482" y="746"/>
                  </a:cubicBezTo>
                  <a:cubicBezTo>
                    <a:pt x="1482" y="336"/>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0"/>
            <p:cNvSpPr/>
            <p:nvPr/>
          </p:nvSpPr>
          <p:spPr>
            <a:xfrm>
              <a:off x="4857300" y="1062075"/>
              <a:ext cx="37050" cy="37050"/>
            </a:xfrm>
            <a:custGeom>
              <a:avLst/>
              <a:gdLst/>
              <a:ahLst/>
              <a:cxnLst/>
              <a:rect l="l" t="t" r="r" b="b"/>
              <a:pathLst>
                <a:path w="1482" h="1482" extrusionOk="0">
                  <a:moveTo>
                    <a:pt x="745" y="0"/>
                  </a:moveTo>
                  <a:cubicBezTo>
                    <a:pt x="335" y="0"/>
                    <a:pt x="0" y="327"/>
                    <a:pt x="0" y="737"/>
                  </a:cubicBezTo>
                  <a:cubicBezTo>
                    <a:pt x="0" y="1147"/>
                    <a:pt x="335" y="1482"/>
                    <a:pt x="745" y="1482"/>
                  </a:cubicBezTo>
                  <a:cubicBezTo>
                    <a:pt x="1155" y="1482"/>
                    <a:pt x="1482" y="1147"/>
                    <a:pt x="1482" y="737"/>
                  </a:cubicBezTo>
                  <a:cubicBezTo>
                    <a:pt x="1482"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0"/>
            <p:cNvSpPr/>
            <p:nvPr/>
          </p:nvSpPr>
          <p:spPr>
            <a:xfrm>
              <a:off x="4779050"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0"/>
            <p:cNvSpPr/>
            <p:nvPr/>
          </p:nvSpPr>
          <p:spPr>
            <a:xfrm>
              <a:off x="4896225" y="12960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0"/>
            <p:cNvSpPr/>
            <p:nvPr/>
          </p:nvSpPr>
          <p:spPr>
            <a:xfrm>
              <a:off x="4818375" y="1296000"/>
              <a:ext cx="37075" cy="37250"/>
            </a:xfrm>
            <a:custGeom>
              <a:avLst/>
              <a:gdLst/>
              <a:ahLst/>
              <a:cxnLst/>
              <a:rect l="l" t="t" r="r" b="b"/>
              <a:pathLst>
                <a:path w="1483" h="1490" extrusionOk="0">
                  <a:moveTo>
                    <a:pt x="737" y="0"/>
                  </a:moveTo>
                  <a:cubicBezTo>
                    <a:pt x="327" y="0"/>
                    <a:pt x="1" y="335"/>
                    <a:pt x="1" y="745"/>
                  </a:cubicBezTo>
                  <a:cubicBezTo>
                    <a:pt x="1" y="1155"/>
                    <a:pt x="327" y="1490"/>
                    <a:pt x="737" y="1490"/>
                  </a:cubicBezTo>
                  <a:cubicBezTo>
                    <a:pt x="1156" y="1490"/>
                    <a:pt x="1482" y="1155"/>
                    <a:pt x="1482" y="745"/>
                  </a:cubicBezTo>
                  <a:cubicBezTo>
                    <a:pt x="1482" y="335"/>
                    <a:pt x="1156"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0"/>
            <p:cNvSpPr/>
            <p:nvPr/>
          </p:nvSpPr>
          <p:spPr>
            <a:xfrm>
              <a:off x="4857300" y="1218150"/>
              <a:ext cx="37050" cy="37075"/>
            </a:xfrm>
            <a:custGeom>
              <a:avLst/>
              <a:gdLst/>
              <a:ahLst/>
              <a:cxnLst/>
              <a:rect l="l" t="t" r="r" b="b"/>
              <a:pathLst>
                <a:path w="1482" h="1483" extrusionOk="0">
                  <a:moveTo>
                    <a:pt x="745" y="1"/>
                  </a:moveTo>
                  <a:cubicBezTo>
                    <a:pt x="335" y="1"/>
                    <a:pt x="0" y="327"/>
                    <a:pt x="0" y="737"/>
                  </a:cubicBezTo>
                  <a:cubicBezTo>
                    <a:pt x="0" y="1156"/>
                    <a:pt x="335" y="1482"/>
                    <a:pt x="745" y="1482"/>
                  </a:cubicBezTo>
                  <a:cubicBezTo>
                    <a:pt x="1155" y="1482"/>
                    <a:pt x="1482" y="1156"/>
                    <a:pt x="1482" y="737"/>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0"/>
            <p:cNvSpPr/>
            <p:nvPr/>
          </p:nvSpPr>
          <p:spPr>
            <a:xfrm>
              <a:off x="4779050"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0"/>
            <p:cNvSpPr/>
            <p:nvPr/>
          </p:nvSpPr>
          <p:spPr>
            <a:xfrm>
              <a:off x="4896225" y="1452075"/>
              <a:ext cx="37250" cy="37275"/>
            </a:xfrm>
            <a:custGeom>
              <a:avLst/>
              <a:gdLst/>
              <a:ahLst/>
              <a:cxnLst/>
              <a:rect l="l" t="t" r="r" b="b"/>
              <a:pathLst>
                <a:path w="1490" h="1491" extrusionOk="0">
                  <a:moveTo>
                    <a:pt x="745" y="1"/>
                  </a:moveTo>
                  <a:cubicBezTo>
                    <a:pt x="335" y="1"/>
                    <a:pt x="0" y="335"/>
                    <a:pt x="0" y="745"/>
                  </a:cubicBezTo>
                  <a:cubicBezTo>
                    <a:pt x="0" y="1156"/>
                    <a:pt x="335" y="1490"/>
                    <a:pt x="745" y="1490"/>
                  </a:cubicBezTo>
                  <a:cubicBezTo>
                    <a:pt x="1155" y="1490"/>
                    <a:pt x="1490" y="1156"/>
                    <a:pt x="1490" y="745"/>
                  </a:cubicBezTo>
                  <a:cubicBezTo>
                    <a:pt x="1490" y="335"/>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0"/>
            <p:cNvSpPr/>
            <p:nvPr/>
          </p:nvSpPr>
          <p:spPr>
            <a:xfrm>
              <a:off x="4818375" y="1452075"/>
              <a:ext cx="37075" cy="37275"/>
            </a:xfrm>
            <a:custGeom>
              <a:avLst/>
              <a:gdLst/>
              <a:ahLst/>
              <a:cxnLst/>
              <a:rect l="l" t="t" r="r" b="b"/>
              <a:pathLst>
                <a:path w="1483" h="1491" extrusionOk="0">
                  <a:moveTo>
                    <a:pt x="737" y="1"/>
                  </a:moveTo>
                  <a:cubicBezTo>
                    <a:pt x="327" y="1"/>
                    <a:pt x="1" y="335"/>
                    <a:pt x="1" y="745"/>
                  </a:cubicBezTo>
                  <a:cubicBezTo>
                    <a:pt x="1" y="1156"/>
                    <a:pt x="327" y="1490"/>
                    <a:pt x="737" y="1490"/>
                  </a:cubicBezTo>
                  <a:cubicBezTo>
                    <a:pt x="1156" y="1490"/>
                    <a:pt x="1482" y="1156"/>
                    <a:pt x="1482" y="745"/>
                  </a:cubicBezTo>
                  <a:cubicBezTo>
                    <a:pt x="1482" y="335"/>
                    <a:pt x="1156"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0"/>
            <p:cNvSpPr/>
            <p:nvPr/>
          </p:nvSpPr>
          <p:spPr>
            <a:xfrm>
              <a:off x="4857300" y="1374250"/>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0"/>
            <p:cNvSpPr/>
            <p:nvPr/>
          </p:nvSpPr>
          <p:spPr>
            <a:xfrm>
              <a:off x="4779050"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0"/>
            <p:cNvSpPr/>
            <p:nvPr/>
          </p:nvSpPr>
          <p:spPr>
            <a:xfrm>
              <a:off x="4896225" y="1608375"/>
              <a:ext cx="37250" cy="37050"/>
            </a:xfrm>
            <a:custGeom>
              <a:avLst/>
              <a:gdLst/>
              <a:ahLst/>
              <a:cxnLst/>
              <a:rect l="l" t="t" r="r" b="b"/>
              <a:pathLst>
                <a:path w="1490" h="1482" extrusionOk="0">
                  <a:moveTo>
                    <a:pt x="745" y="0"/>
                  </a:moveTo>
                  <a:cubicBezTo>
                    <a:pt x="335" y="0"/>
                    <a:pt x="0" y="327"/>
                    <a:pt x="0" y="745"/>
                  </a:cubicBezTo>
                  <a:cubicBezTo>
                    <a:pt x="0" y="1155"/>
                    <a:pt x="335" y="1482"/>
                    <a:pt x="745" y="1482"/>
                  </a:cubicBezTo>
                  <a:cubicBezTo>
                    <a:pt x="1155" y="1482"/>
                    <a:pt x="1490" y="1155"/>
                    <a:pt x="1490" y="745"/>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0"/>
            <p:cNvSpPr/>
            <p:nvPr/>
          </p:nvSpPr>
          <p:spPr>
            <a:xfrm>
              <a:off x="4857300" y="1530125"/>
              <a:ext cx="37050" cy="37275"/>
            </a:xfrm>
            <a:custGeom>
              <a:avLst/>
              <a:gdLst/>
              <a:ahLst/>
              <a:cxnLst/>
              <a:rect l="l" t="t" r="r" b="b"/>
              <a:pathLst>
                <a:path w="1482" h="1491"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0"/>
            <p:cNvSpPr/>
            <p:nvPr/>
          </p:nvSpPr>
          <p:spPr>
            <a:xfrm>
              <a:off x="4779050" y="1530125"/>
              <a:ext cx="37250" cy="37275"/>
            </a:xfrm>
            <a:custGeom>
              <a:avLst/>
              <a:gdLst/>
              <a:ahLst/>
              <a:cxnLst/>
              <a:rect l="l" t="t" r="r" b="b"/>
              <a:pathLst>
                <a:path w="1490" h="1491"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0"/>
            <p:cNvSpPr/>
            <p:nvPr/>
          </p:nvSpPr>
          <p:spPr>
            <a:xfrm>
              <a:off x="4740125" y="515975"/>
              <a:ext cx="37275" cy="37050"/>
            </a:xfrm>
            <a:custGeom>
              <a:avLst/>
              <a:gdLst/>
              <a:ahLst/>
              <a:cxnLst/>
              <a:rect l="l" t="t" r="r" b="b"/>
              <a:pathLst>
                <a:path w="1491" h="1482" extrusionOk="0">
                  <a:moveTo>
                    <a:pt x="745" y="0"/>
                  </a:moveTo>
                  <a:cubicBezTo>
                    <a:pt x="335" y="0"/>
                    <a:pt x="1" y="327"/>
                    <a:pt x="1" y="737"/>
                  </a:cubicBezTo>
                  <a:cubicBezTo>
                    <a:pt x="1" y="1147"/>
                    <a:pt x="335" y="1482"/>
                    <a:pt x="745" y="1482"/>
                  </a:cubicBezTo>
                  <a:cubicBezTo>
                    <a:pt x="1156" y="1482"/>
                    <a:pt x="1490" y="1147"/>
                    <a:pt x="1490" y="737"/>
                  </a:cubicBezTo>
                  <a:cubicBezTo>
                    <a:pt x="1490" y="327"/>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0"/>
            <p:cNvSpPr/>
            <p:nvPr/>
          </p:nvSpPr>
          <p:spPr>
            <a:xfrm>
              <a:off x="4740125" y="672050"/>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0"/>
            <p:cNvSpPr/>
            <p:nvPr/>
          </p:nvSpPr>
          <p:spPr>
            <a:xfrm>
              <a:off x="4662300" y="672050"/>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0"/>
            <p:cNvSpPr/>
            <p:nvPr/>
          </p:nvSpPr>
          <p:spPr>
            <a:xfrm>
              <a:off x="4701200" y="593800"/>
              <a:ext cx="37075" cy="37275"/>
            </a:xfrm>
            <a:custGeom>
              <a:avLst/>
              <a:gdLst/>
              <a:ahLst/>
              <a:cxnLst/>
              <a:rect l="l" t="t" r="r" b="b"/>
              <a:pathLst>
                <a:path w="1483" h="1491" extrusionOk="0">
                  <a:moveTo>
                    <a:pt x="746" y="1"/>
                  </a:moveTo>
                  <a:cubicBezTo>
                    <a:pt x="327" y="1"/>
                    <a:pt x="1" y="336"/>
                    <a:pt x="1" y="746"/>
                  </a:cubicBezTo>
                  <a:cubicBezTo>
                    <a:pt x="1" y="1156"/>
                    <a:pt x="327" y="1491"/>
                    <a:pt x="746" y="1491"/>
                  </a:cubicBezTo>
                  <a:cubicBezTo>
                    <a:pt x="1156" y="1491"/>
                    <a:pt x="1482" y="1156"/>
                    <a:pt x="1482" y="746"/>
                  </a:cubicBezTo>
                  <a:cubicBezTo>
                    <a:pt x="1482" y="336"/>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0"/>
            <p:cNvSpPr/>
            <p:nvPr/>
          </p:nvSpPr>
          <p:spPr>
            <a:xfrm>
              <a:off x="4740125" y="827925"/>
              <a:ext cx="37275" cy="37075"/>
            </a:xfrm>
            <a:custGeom>
              <a:avLst/>
              <a:gdLst/>
              <a:ahLst/>
              <a:cxnLst/>
              <a:rect l="l" t="t" r="r" b="b"/>
              <a:pathLst>
                <a:path w="1491" h="1483" extrusionOk="0">
                  <a:moveTo>
                    <a:pt x="745" y="1"/>
                  </a:moveTo>
                  <a:cubicBezTo>
                    <a:pt x="335" y="1"/>
                    <a:pt x="1" y="327"/>
                    <a:pt x="1" y="746"/>
                  </a:cubicBezTo>
                  <a:cubicBezTo>
                    <a:pt x="1" y="1156"/>
                    <a:pt x="335" y="1482"/>
                    <a:pt x="745" y="1482"/>
                  </a:cubicBezTo>
                  <a:cubicBezTo>
                    <a:pt x="1156" y="1482"/>
                    <a:pt x="1490" y="1156"/>
                    <a:pt x="1490" y="746"/>
                  </a:cubicBezTo>
                  <a:cubicBezTo>
                    <a:pt x="1490" y="327"/>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0"/>
            <p:cNvSpPr/>
            <p:nvPr/>
          </p:nvSpPr>
          <p:spPr>
            <a:xfrm>
              <a:off x="4662300" y="827925"/>
              <a:ext cx="37050" cy="37075"/>
            </a:xfrm>
            <a:custGeom>
              <a:avLst/>
              <a:gdLst/>
              <a:ahLst/>
              <a:cxnLst/>
              <a:rect l="l" t="t" r="r" b="b"/>
              <a:pathLst>
                <a:path w="1482" h="1483" extrusionOk="0">
                  <a:moveTo>
                    <a:pt x="737" y="1"/>
                  </a:moveTo>
                  <a:cubicBezTo>
                    <a:pt x="327" y="1"/>
                    <a:pt x="0" y="327"/>
                    <a:pt x="0" y="746"/>
                  </a:cubicBezTo>
                  <a:cubicBezTo>
                    <a:pt x="0" y="1156"/>
                    <a:pt x="327" y="1482"/>
                    <a:pt x="737" y="1482"/>
                  </a:cubicBezTo>
                  <a:cubicBezTo>
                    <a:pt x="1147" y="1482"/>
                    <a:pt x="1482" y="1156"/>
                    <a:pt x="1482" y="746"/>
                  </a:cubicBezTo>
                  <a:cubicBezTo>
                    <a:pt x="1482" y="327"/>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0"/>
            <p:cNvSpPr/>
            <p:nvPr/>
          </p:nvSpPr>
          <p:spPr>
            <a:xfrm>
              <a:off x="4701200" y="749900"/>
              <a:ext cx="37075" cy="37250"/>
            </a:xfrm>
            <a:custGeom>
              <a:avLst/>
              <a:gdLst/>
              <a:ahLst/>
              <a:cxnLst/>
              <a:rect l="l" t="t" r="r" b="b"/>
              <a:pathLst>
                <a:path w="1483" h="1490" extrusionOk="0">
                  <a:moveTo>
                    <a:pt x="746" y="0"/>
                  </a:moveTo>
                  <a:cubicBezTo>
                    <a:pt x="327" y="0"/>
                    <a:pt x="1" y="335"/>
                    <a:pt x="1" y="745"/>
                  </a:cubicBezTo>
                  <a:cubicBezTo>
                    <a:pt x="1" y="1155"/>
                    <a:pt x="327" y="1490"/>
                    <a:pt x="746" y="1490"/>
                  </a:cubicBezTo>
                  <a:cubicBezTo>
                    <a:pt x="1156" y="1490"/>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0"/>
            <p:cNvSpPr/>
            <p:nvPr/>
          </p:nvSpPr>
          <p:spPr>
            <a:xfrm>
              <a:off x="4623175" y="749900"/>
              <a:ext cx="37250" cy="37250"/>
            </a:xfrm>
            <a:custGeom>
              <a:avLst/>
              <a:gdLst/>
              <a:ahLst/>
              <a:cxnLst/>
              <a:rect l="l" t="t" r="r" b="b"/>
              <a:pathLst>
                <a:path w="1490" h="1490" extrusionOk="0">
                  <a:moveTo>
                    <a:pt x="745" y="0"/>
                  </a:moveTo>
                  <a:cubicBezTo>
                    <a:pt x="335" y="0"/>
                    <a:pt x="0" y="335"/>
                    <a:pt x="0" y="745"/>
                  </a:cubicBezTo>
                  <a:cubicBezTo>
                    <a:pt x="0" y="1155"/>
                    <a:pt x="335" y="1490"/>
                    <a:pt x="745" y="1490"/>
                  </a:cubicBezTo>
                  <a:cubicBezTo>
                    <a:pt x="1155" y="1490"/>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0"/>
            <p:cNvSpPr/>
            <p:nvPr/>
          </p:nvSpPr>
          <p:spPr>
            <a:xfrm>
              <a:off x="4740125" y="984025"/>
              <a:ext cx="37275" cy="37050"/>
            </a:xfrm>
            <a:custGeom>
              <a:avLst/>
              <a:gdLst/>
              <a:ahLst/>
              <a:cxnLst/>
              <a:rect l="l" t="t" r="r" b="b"/>
              <a:pathLst>
                <a:path w="1491" h="1482" extrusionOk="0">
                  <a:moveTo>
                    <a:pt x="745" y="0"/>
                  </a:moveTo>
                  <a:cubicBezTo>
                    <a:pt x="335" y="0"/>
                    <a:pt x="1" y="335"/>
                    <a:pt x="1" y="745"/>
                  </a:cubicBezTo>
                  <a:cubicBezTo>
                    <a:pt x="1" y="1155"/>
                    <a:pt x="335" y="1482"/>
                    <a:pt x="745" y="1482"/>
                  </a:cubicBezTo>
                  <a:cubicBezTo>
                    <a:pt x="1156" y="1482"/>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0"/>
            <p:cNvSpPr/>
            <p:nvPr/>
          </p:nvSpPr>
          <p:spPr>
            <a:xfrm>
              <a:off x="4662300" y="984025"/>
              <a:ext cx="37050" cy="37050"/>
            </a:xfrm>
            <a:custGeom>
              <a:avLst/>
              <a:gdLst/>
              <a:ahLst/>
              <a:cxnLst/>
              <a:rect l="l" t="t" r="r" b="b"/>
              <a:pathLst>
                <a:path w="1482" h="1482" extrusionOk="0">
                  <a:moveTo>
                    <a:pt x="737" y="0"/>
                  </a:moveTo>
                  <a:cubicBezTo>
                    <a:pt x="327" y="0"/>
                    <a:pt x="0" y="335"/>
                    <a:pt x="0" y="745"/>
                  </a:cubicBezTo>
                  <a:cubicBezTo>
                    <a:pt x="0" y="1155"/>
                    <a:pt x="327" y="1482"/>
                    <a:pt x="737" y="1482"/>
                  </a:cubicBezTo>
                  <a:cubicBezTo>
                    <a:pt x="1147" y="1482"/>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0"/>
            <p:cNvSpPr/>
            <p:nvPr/>
          </p:nvSpPr>
          <p:spPr>
            <a:xfrm>
              <a:off x="4701200" y="906200"/>
              <a:ext cx="37075" cy="37050"/>
            </a:xfrm>
            <a:custGeom>
              <a:avLst/>
              <a:gdLst/>
              <a:ahLst/>
              <a:cxnLst/>
              <a:rect l="l" t="t" r="r" b="b"/>
              <a:pathLst>
                <a:path w="1483" h="1482" extrusionOk="0">
                  <a:moveTo>
                    <a:pt x="746" y="0"/>
                  </a:moveTo>
                  <a:cubicBezTo>
                    <a:pt x="327" y="0"/>
                    <a:pt x="1" y="327"/>
                    <a:pt x="1" y="737"/>
                  </a:cubicBezTo>
                  <a:cubicBezTo>
                    <a:pt x="1" y="1147"/>
                    <a:pt x="327" y="1481"/>
                    <a:pt x="746" y="1481"/>
                  </a:cubicBezTo>
                  <a:cubicBezTo>
                    <a:pt x="1156" y="1481"/>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0"/>
            <p:cNvSpPr/>
            <p:nvPr/>
          </p:nvSpPr>
          <p:spPr>
            <a:xfrm>
              <a:off x="462317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0"/>
            <p:cNvSpPr/>
            <p:nvPr/>
          </p:nvSpPr>
          <p:spPr>
            <a:xfrm>
              <a:off x="4740125" y="1140100"/>
              <a:ext cx="37275" cy="37275"/>
            </a:xfrm>
            <a:custGeom>
              <a:avLst/>
              <a:gdLst/>
              <a:ahLst/>
              <a:cxnLst/>
              <a:rect l="l" t="t" r="r" b="b"/>
              <a:pathLst>
                <a:path w="1491" h="1491" extrusionOk="0">
                  <a:moveTo>
                    <a:pt x="745" y="1"/>
                  </a:moveTo>
                  <a:cubicBezTo>
                    <a:pt x="335" y="1"/>
                    <a:pt x="1" y="336"/>
                    <a:pt x="1" y="746"/>
                  </a:cubicBezTo>
                  <a:cubicBezTo>
                    <a:pt x="1" y="1156"/>
                    <a:pt x="335" y="1491"/>
                    <a:pt x="745" y="1491"/>
                  </a:cubicBezTo>
                  <a:cubicBezTo>
                    <a:pt x="1156" y="1491"/>
                    <a:pt x="1490" y="1156"/>
                    <a:pt x="1490" y="746"/>
                  </a:cubicBezTo>
                  <a:cubicBezTo>
                    <a:pt x="1490" y="336"/>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0"/>
            <p:cNvSpPr/>
            <p:nvPr/>
          </p:nvSpPr>
          <p:spPr>
            <a:xfrm>
              <a:off x="4662300" y="1140100"/>
              <a:ext cx="37050" cy="37275"/>
            </a:xfrm>
            <a:custGeom>
              <a:avLst/>
              <a:gdLst/>
              <a:ahLst/>
              <a:cxnLst/>
              <a:rect l="l" t="t" r="r" b="b"/>
              <a:pathLst>
                <a:path w="1482" h="1491" extrusionOk="0">
                  <a:moveTo>
                    <a:pt x="737" y="1"/>
                  </a:moveTo>
                  <a:cubicBezTo>
                    <a:pt x="327" y="1"/>
                    <a:pt x="0" y="336"/>
                    <a:pt x="0" y="746"/>
                  </a:cubicBezTo>
                  <a:cubicBezTo>
                    <a:pt x="0" y="1156"/>
                    <a:pt x="327" y="1491"/>
                    <a:pt x="737" y="1491"/>
                  </a:cubicBezTo>
                  <a:cubicBezTo>
                    <a:pt x="1147" y="1491"/>
                    <a:pt x="1482" y="1156"/>
                    <a:pt x="1482" y="746"/>
                  </a:cubicBezTo>
                  <a:cubicBezTo>
                    <a:pt x="1482" y="336"/>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0"/>
            <p:cNvSpPr/>
            <p:nvPr/>
          </p:nvSpPr>
          <p:spPr>
            <a:xfrm>
              <a:off x="4701200" y="1062075"/>
              <a:ext cx="37075" cy="37050"/>
            </a:xfrm>
            <a:custGeom>
              <a:avLst/>
              <a:gdLst/>
              <a:ahLst/>
              <a:cxnLst/>
              <a:rect l="l" t="t" r="r" b="b"/>
              <a:pathLst>
                <a:path w="1483" h="1482" extrusionOk="0">
                  <a:moveTo>
                    <a:pt x="746" y="0"/>
                  </a:moveTo>
                  <a:cubicBezTo>
                    <a:pt x="327" y="0"/>
                    <a:pt x="1" y="327"/>
                    <a:pt x="1" y="737"/>
                  </a:cubicBezTo>
                  <a:cubicBezTo>
                    <a:pt x="1" y="1147"/>
                    <a:pt x="327" y="1482"/>
                    <a:pt x="746" y="1482"/>
                  </a:cubicBezTo>
                  <a:cubicBezTo>
                    <a:pt x="1156" y="1482"/>
                    <a:pt x="1482" y="1147"/>
                    <a:pt x="1482" y="737"/>
                  </a:cubicBezTo>
                  <a:cubicBezTo>
                    <a:pt x="1482" y="327"/>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0"/>
            <p:cNvSpPr/>
            <p:nvPr/>
          </p:nvSpPr>
          <p:spPr>
            <a:xfrm>
              <a:off x="462317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0"/>
            <p:cNvSpPr/>
            <p:nvPr/>
          </p:nvSpPr>
          <p:spPr>
            <a:xfrm>
              <a:off x="4740125" y="1296000"/>
              <a:ext cx="37275" cy="37250"/>
            </a:xfrm>
            <a:custGeom>
              <a:avLst/>
              <a:gdLst/>
              <a:ahLst/>
              <a:cxnLst/>
              <a:rect l="l" t="t" r="r" b="b"/>
              <a:pathLst>
                <a:path w="1491" h="1490" extrusionOk="0">
                  <a:moveTo>
                    <a:pt x="745" y="0"/>
                  </a:moveTo>
                  <a:cubicBezTo>
                    <a:pt x="335" y="0"/>
                    <a:pt x="1" y="335"/>
                    <a:pt x="1" y="745"/>
                  </a:cubicBezTo>
                  <a:cubicBezTo>
                    <a:pt x="1" y="1155"/>
                    <a:pt x="335" y="1490"/>
                    <a:pt x="745" y="1490"/>
                  </a:cubicBezTo>
                  <a:cubicBezTo>
                    <a:pt x="1156" y="1490"/>
                    <a:pt x="1490" y="1155"/>
                    <a:pt x="1490" y="745"/>
                  </a:cubicBezTo>
                  <a:cubicBezTo>
                    <a:pt x="1490" y="335"/>
                    <a:pt x="1156"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0"/>
            <p:cNvSpPr/>
            <p:nvPr/>
          </p:nvSpPr>
          <p:spPr>
            <a:xfrm>
              <a:off x="4662300" y="1296000"/>
              <a:ext cx="37050" cy="37250"/>
            </a:xfrm>
            <a:custGeom>
              <a:avLst/>
              <a:gdLst/>
              <a:ahLst/>
              <a:cxnLst/>
              <a:rect l="l" t="t" r="r" b="b"/>
              <a:pathLst>
                <a:path w="1482" h="1490" extrusionOk="0">
                  <a:moveTo>
                    <a:pt x="737" y="0"/>
                  </a:moveTo>
                  <a:cubicBezTo>
                    <a:pt x="327" y="0"/>
                    <a:pt x="0" y="335"/>
                    <a:pt x="0" y="745"/>
                  </a:cubicBezTo>
                  <a:cubicBezTo>
                    <a:pt x="0" y="1155"/>
                    <a:pt x="327" y="1490"/>
                    <a:pt x="737" y="1490"/>
                  </a:cubicBezTo>
                  <a:cubicBezTo>
                    <a:pt x="1147" y="1490"/>
                    <a:pt x="1482" y="1155"/>
                    <a:pt x="1482" y="745"/>
                  </a:cubicBezTo>
                  <a:cubicBezTo>
                    <a:pt x="1482" y="335"/>
                    <a:pt x="1147" y="0"/>
                    <a:pt x="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0"/>
            <p:cNvSpPr/>
            <p:nvPr/>
          </p:nvSpPr>
          <p:spPr>
            <a:xfrm>
              <a:off x="4701200" y="1218150"/>
              <a:ext cx="37075" cy="37075"/>
            </a:xfrm>
            <a:custGeom>
              <a:avLst/>
              <a:gdLst/>
              <a:ahLst/>
              <a:cxnLst/>
              <a:rect l="l" t="t" r="r" b="b"/>
              <a:pathLst>
                <a:path w="1483" h="1483" extrusionOk="0">
                  <a:moveTo>
                    <a:pt x="746" y="1"/>
                  </a:moveTo>
                  <a:cubicBezTo>
                    <a:pt x="327" y="1"/>
                    <a:pt x="1" y="327"/>
                    <a:pt x="1" y="737"/>
                  </a:cubicBezTo>
                  <a:cubicBezTo>
                    <a:pt x="1" y="1156"/>
                    <a:pt x="327" y="1482"/>
                    <a:pt x="746" y="1482"/>
                  </a:cubicBezTo>
                  <a:cubicBezTo>
                    <a:pt x="1156" y="1482"/>
                    <a:pt x="1482" y="1156"/>
                    <a:pt x="1482" y="737"/>
                  </a:cubicBezTo>
                  <a:cubicBezTo>
                    <a:pt x="1482" y="327"/>
                    <a:pt x="1156" y="1"/>
                    <a:pt x="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0"/>
            <p:cNvSpPr/>
            <p:nvPr/>
          </p:nvSpPr>
          <p:spPr>
            <a:xfrm>
              <a:off x="462317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0"/>
            <p:cNvSpPr/>
            <p:nvPr/>
          </p:nvSpPr>
          <p:spPr>
            <a:xfrm>
              <a:off x="4740125" y="1452075"/>
              <a:ext cx="37275" cy="37275"/>
            </a:xfrm>
            <a:custGeom>
              <a:avLst/>
              <a:gdLst/>
              <a:ahLst/>
              <a:cxnLst/>
              <a:rect l="l" t="t" r="r" b="b"/>
              <a:pathLst>
                <a:path w="1491" h="1491" extrusionOk="0">
                  <a:moveTo>
                    <a:pt x="745" y="1"/>
                  </a:moveTo>
                  <a:cubicBezTo>
                    <a:pt x="335" y="1"/>
                    <a:pt x="1" y="335"/>
                    <a:pt x="1" y="745"/>
                  </a:cubicBezTo>
                  <a:cubicBezTo>
                    <a:pt x="1" y="1156"/>
                    <a:pt x="335" y="1490"/>
                    <a:pt x="745" y="1490"/>
                  </a:cubicBezTo>
                  <a:cubicBezTo>
                    <a:pt x="1156" y="1490"/>
                    <a:pt x="1490" y="1156"/>
                    <a:pt x="1490" y="745"/>
                  </a:cubicBezTo>
                  <a:cubicBezTo>
                    <a:pt x="1490" y="335"/>
                    <a:pt x="1156"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0"/>
            <p:cNvSpPr/>
            <p:nvPr/>
          </p:nvSpPr>
          <p:spPr>
            <a:xfrm>
              <a:off x="4662300" y="1452075"/>
              <a:ext cx="37050" cy="37275"/>
            </a:xfrm>
            <a:custGeom>
              <a:avLst/>
              <a:gdLst/>
              <a:ahLst/>
              <a:cxnLst/>
              <a:rect l="l" t="t" r="r" b="b"/>
              <a:pathLst>
                <a:path w="1482" h="1491" extrusionOk="0">
                  <a:moveTo>
                    <a:pt x="737" y="1"/>
                  </a:moveTo>
                  <a:cubicBezTo>
                    <a:pt x="327" y="1"/>
                    <a:pt x="0" y="335"/>
                    <a:pt x="0" y="745"/>
                  </a:cubicBezTo>
                  <a:cubicBezTo>
                    <a:pt x="0" y="1156"/>
                    <a:pt x="327" y="1490"/>
                    <a:pt x="737" y="1490"/>
                  </a:cubicBezTo>
                  <a:cubicBezTo>
                    <a:pt x="1147" y="1490"/>
                    <a:pt x="1482" y="1156"/>
                    <a:pt x="1482" y="745"/>
                  </a:cubicBezTo>
                  <a:cubicBezTo>
                    <a:pt x="1482" y="335"/>
                    <a:pt x="1147"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0"/>
            <p:cNvSpPr/>
            <p:nvPr/>
          </p:nvSpPr>
          <p:spPr>
            <a:xfrm>
              <a:off x="4701200" y="1374250"/>
              <a:ext cx="37075" cy="37050"/>
            </a:xfrm>
            <a:custGeom>
              <a:avLst/>
              <a:gdLst/>
              <a:ahLst/>
              <a:cxnLst/>
              <a:rect l="l" t="t" r="r" b="b"/>
              <a:pathLst>
                <a:path w="1483" h="1482" extrusionOk="0">
                  <a:moveTo>
                    <a:pt x="746" y="0"/>
                  </a:moveTo>
                  <a:cubicBezTo>
                    <a:pt x="327" y="0"/>
                    <a:pt x="1" y="335"/>
                    <a:pt x="1" y="745"/>
                  </a:cubicBezTo>
                  <a:cubicBezTo>
                    <a:pt x="1" y="1155"/>
                    <a:pt x="327" y="1482"/>
                    <a:pt x="746" y="1482"/>
                  </a:cubicBezTo>
                  <a:cubicBezTo>
                    <a:pt x="1156" y="1482"/>
                    <a:pt x="1482" y="1155"/>
                    <a:pt x="1482" y="745"/>
                  </a:cubicBezTo>
                  <a:cubicBezTo>
                    <a:pt x="1482" y="335"/>
                    <a:pt x="1156" y="0"/>
                    <a:pt x="7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0"/>
            <p:cNvSpPr/>
            <p:nvPr/>
          </p:nvSpPr>
          <p:spPr>
            <a:xfrm>
              <a:off x="4623175" y="1374250"/>
              <a:ext cx="37250" cy="37050"/>
            </a:xfrm>
            <a:custGeom>
              <a:avLst/>
              <a:gdLst/>
              <a:ahLst/>
              <a:cxnLst/>
              <a:rect l="l" t="t" r="r" b="b"/>
              <a:pathLst>
                <a:path w="1490" h="1482" extrusionOk="0">
                  <a:moveTo>
                    <a:pt x="745" y="0"/>
                  </a:moveTo>
                  <a:cubicBezTo>
                    <a:pt x="335" y="0"/>
                    <a:pt x="0" y="335"/>
                    <a:pt x="0" y="745"/>
                  </a:cubicBezTo>
                  <a:cubicBezTo>
                    <a:pt x="0" y="1155"/>
                    <a:pt x="335" y="1482"/>
                    <a:pt x="745" y="1482"/>
                  </a:cubicBezTo>
                  <a:cubicBezTo>
                    <a:pt x="1155" y="1482"/>
                    <a:pt x="1490" y="1155"/>
                    <a:pt x="1490" y="745"/>
                  </a:cubicBezTo>
                  <a:cubicBezTo>
                    <a:pt x="1490"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0"/>
            <p:cNvSpPr/>
            <p:nvPr/>
          </p:nvSpPr>
          <p:spPr>
            <a:xfrm>
              <a:off x="4584250" y="827925"/>
              <a:ext cx="37050" cy="37075"/>
            </a:xfrm>
            <a:custGeom>
              <a:avLst/>
              <a:gdLst/>
              <a:ahLst/>
              <a:cxnLst/>
              <a:rect l="l" t="t" r="r" b="b"/>
              <a:pathLst>
                <a:path w="1482" h="1483" extrusionOk="0">
                  <a:moveTo>
                    <a:pt x="745" y="1"/>
                  </a:moveTo>
                  <a:cubicBezTo>
                    <a:pt x="335" y="1"/>
                    <a:pt x="0" y="327"/>
                    <a:pt x="0" y="746"/>
                  </a:cubicBezTo>
                  <a:cubicBezTo>
                    <a:pt x="0" y="1156"/>
                    <a:pt x="335" y="1482"/>
                    <a:pt x="745" y="1482"/>
                  </a:cubicBezTo>
                  <a:cubicBezTo>
                    <a:pt x="1155" y="1482"/>
                    <a:pt x="1482" y="1156"/>
                    <a:pt x="1482" y="746"/>
                  </a:cubicBezTo>
                  <a:cubicBezTo>
                    <a:pt x="1482"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0"/>
            <p:cNvSpPr/>
            <p:nvPr/>
          </p:nvSpPr>
          <p:spPr>
            <a:xfrm>
              <a:off x="4584250" y="984025"/>
              <a:ext cx="37050" cy="37050"/>
            </a:xfrm>
            <a:custGeom>
              <a:avLst/>
              <a:gdLst/>
              <a:ahLst/>
              <a:cxnLst/>
              <a:rect l="l" t="t" r="r" b="b"/>
              <a:pathLst>
                <a:path w="1482" h="1482" extrusionOk="0">
                  <a:moveTo>
                    <a:pt x="745" y="0"/>
                  </a:moveTo>
                  <a:cubicBezTo>
                    <a:pt x="335" y="0"/>
                    <a:pt x="0" y="335"/>
                    <a:pt x="0" y="745"/>
                  </a:cubicBezTo>
                  <a:cubicBezTo>
                    <a:pt x="0" y="1155"/>
                    <a:pt x="335" y="1482"/>
                    <a:pt x="745" y="1482"/>
                  </a:cubicBezTo>
                  <a:cubicBezTo>
                    <a:pt x="1155" y="1482"/>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0"/>
            <p:cNvSpPr/>
            <p:nvPr/>
          </p:nvSpPr>
          <p:spPr>
            <a:xfrm>
              <a:off x="4544925" y="906200"/>
              <a:ext cx="37250" cy="37050"/>
            </a:xfrm>
            <a:custGeom>
              <a:avLst/>
              <a:gdLst/>
              <a:ahLst/>
              <a:cxnLst/>
              <a:rect l="l" t="t" r="r" b="b"/>
              <a:pathLst>
                <a:path w="1490" h="1482" extrusionOk="0">
                  <a:moveTo>
                    <a:pt x="745" y="0"/>
                  </a:moveTo>
                  <a:cubicBezTo>
                    <a:pt x="335" y="0"/>
                    <a:pt x="0" y="327"/>
                    <a:pt x="0" y="737"/>
                  </a:cubicBezTo>
                  <a:cubicBezTo>
                    <a:pt x="0" y="1147"/>
                    <a:pt x="335" y="1481"/>
                    <a:pt x="745" y="1481"/>
                  </a:cubicBezTo>
                  <a:cubicBezTo>
                    <a:pt x="1155" y="1481"/>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0"/>
            <p:cNvSpPr/>
            <p:nvPr/>
          </p:nvSpPr>
          <p:spPr>
            <a:xfrm>
              <a:off x="4584250" y="1140100"/>
              <a:ext cx="37050" cy="37275"/>
            </a:xfrm>
            <a:custGeom>
              <a:avLst/>
              <a:gdLst/>
              <a:ahLst/>
              <a:cxnLst/>
              <a:rect l="l" t="t" r="r" b="b"/>
              <a:pathLst>
                <a:path w="1482" h="1491" extrusionOk="0">
                  <a:moveTo>
                    <a:pt x="745" y="1"/>
                  </a:moveTo>
                  <a:cubicBezTo>
                    <a:pt x="335" y="1"/>
                    <a:pt x="0" y="336"/>
                    <a:pt x="0" y="746"/>
                  </a:cubicBezTo>
                  <a:cubicBezTo>
                    <a:pt x="0" y="1156"/>
                    <a:pt x="335" y="1491"/>
                    <a:pt x="745" y="1491"/>
                  </a:cubicBezTo>
                  <a:cubicBezTo>
                    <a:pt x="1155" y="1491"/>
                    <a:pt x="1482" y="1156"/>
                    <a:pt x="1482" y="746"/>
                  </a:cubicBezTo>
                  <a:cubicBezTo>
                    <a:pt x="1482" y="336"/>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0"/>
            <p:cNvSpPr/>
            <p:nvPr/>
          </p:nvSpPr>
          <p:spPr>
            <a:xfrm>
              <a:off x="4544925" y="1062075"/>
              <a:ext cx="37250" cy="37050"/>
            </a:xfrm>
            <a:custGeom>
              <a:avLst/>
              <a:gdLst/>
              <a:ahLst/>
              <a:cxnLst/>
              <a:rect l="l" t="t" r="r" b="b"/>
              <a:pathLst>
                <a:path w="1490" h="1482" extrusionOk="0">
                  <a:moveTo>
                    <a:pt x="745" y="0"/>
                  </a:moveTo>
                  <a:cubicBezTo>
                    <a:pt x="335" y="0"/>
                    <a:pt x="0" y="327"/>
                    <a:pt x="0" y="737"/>
                  </a:cubicBezTo>
                  <a:cubicBezTo>
                    <a:pt x="0" y="1147"/>
                    <a:pt x="335" y="1482"/>
                    <a:pt x="745" y="1482"/>
                  </a:cubicBezTo>
                  <a:cubicBezTo>
                    <a:pt x="1155" y="1482"/>
                    <a:pt x="1490" y="1147"/>
                    <a:pt x="1490" y="737"/>
                  </a:cubicBezTo>
                  <a:cubicBezTo>
                    <a:pt x="1490" y="327"/>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0"/>
            <p:cNvSpPr/>
            <p:nvPr/>
          </p:nvSpPr>
          <p:spPr>
            <a:xfrm>
              <a:off x="4584250" y="1296000"/>
              <a:ext cx="37050" cy="37250"/>
            </a:xfrm>
            <a:custGeom>
              <a:avLst/>
              <a:gdLst/>
              <a:ahLst/>
              <a:cxnLst/>
              <a:rect l="l" t="t" r="r" b="b"/>
              <a:pathLst>
                <a:path w="1482" h="1490" extrusionOk="0">
                  <a:moveTo>
                    <a:pt x="745" y="0"/>
                  </a:moveTo>
                  <a:cubicBezTo>
                    <a:pt x="335" y="0"/>
                    <a:pt x="0" y="335"/>
                    <a:pt x="0" y="745"/>
                  </a:cubicBezTo>
                  <a:cubicBezTo>
                    <a:pt x="0" y="1155"/>
                    <a:pt x="335" y="1490"/>
                    <a:pt x="745" y="1490"/>
                  </a:cubicBezTo>
                  <a:cubicBezTo>
                    <a:pt x="1155" y="1490"/>
                    <a:pt x="1482" y="1155"/>
                    <a:pt x="1482" y="745"/>
                  </a:cubicBezTo>
                  <a:cubicBezTo>
                    <a:pt x="1482" y="335"/>
                    <a:pt x="1155" y="0"/>
                    <a:pt x="7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0"/>
            <p:cNvSpPr/>
            <p:nvPr/>
          </p:nvSpPr>
          <p:spPr>
            <a:xfrm>
              <a:off x="4544925" y="1218150"/>
              <a:ext cx="37250" cy="37075"/>
            </a:xfrm>
            <a:custGeom>
              <a:avLst/>
              <a:gdLst/>
              <a:ahLst/>
              <a:cxnLst/>
              <a:rect l="l" t="t" r="r" b="b"/>
              <a:pathLst>
                <a:path w="1490" h="1483" extrusionOk="0">
                  <a:moveTo>
                    <a:pt x="745" y="1"/>
                  </a:moveTo>
                  <a:cubicBezTo>
                    <a:pt x="335" y="1"/>
                    <a:pt x="0" y="327"/>
                    <a:pt x="0" y="737"/>
                  </a:cubicBezTo>
                  <a:cubicBezTo>
                    <a:pt x="0" y="1156"/>
                    <a:pt x="335" y="1482"/>
                    <a:pt x="745" y="1482"/>
                  </a:cubicBezTo>
                  <a:cubicBezTo>
                    <a:pt x="1155" y="1482"/>
                    <a:pt x="1490" y="1156"/>
                    <a:pt x="1490" y="737"/>
                  </a:cubicBezTo>
                  <a:cubicBezTo>
                    <a:pt x="1490" y="327"/>
                    <a:pt x="1155" y="1"/>
                    <a:pt x="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6" name="Google Shape;2096;p10"/>
          <p:cNvSpPr txBox="1">
            <a:spLocks noGrp="1"/>
          </p:cNvSpPr>
          <p:nvPr>
            <p:ph type="title"/>
          </p:nvPr>
        </p:nvSpPr>
        <p:spPr>
          <a:xfrm>
            <a:off x="2082150" y="539500"/>
            <a:ext cx="4979700" cy="1291500"/>
          </a:xfrm>
          <a:prstGeom prst="rect">
            <a:avLst/>
          </a:prstGeom>
          <a:solidFill>
            <a:schemeClr val="lt1"/>
          </a:solid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rtl="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rtl="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41MohLnp_Es"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18.g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pnhp.org/take-action/reaching-out-to-conservatives/"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sanders.senate.gov/wp-content/uploads/Fact-Sheet_Medicare-for-All-2023.pdf" TargetMode="External"/><Relationship Id="rId3" Type="http://schemas.openxmlformats.org/officeDocument/2006/relationships/hyperlink" Target="https://docs.google.com/document/d/13_BLNBiDABhJH_mSVW7Gq7aseGbTRJdXffvy0ZJSTfE/edit" TargetMode="External"/><Relationship Id="rId7" Type="http://schemas.openxmlformats.org/officeDocument/2006/relationships/hyperlink" Target="https://www.theopedproject.org/" TargetMode="External"/><Relationship Id="rId12" Type="http://schemas.openxmlformats.org/officeDocument/2006/relationships/hyperlink" Target="https://www.medicare4allresolutions.org/wp-content/uploads/2023/09/Med4All-Resolution-Talking-Points-for-Local-Officials-and-Media_2023.pdf" TargetMode="Externa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hyperlink" Target="https://www.medicare4allresolutions.org/tools-for-activists/" TargetMode="External"/><Relationship Id="rId11" Type="http://schemas.openxmlformats.org/officeDocument/2006/relationships/hyperlink" Target="https://drive.google.com/file/d/16DZV2zaCX6BE2coTS974Oy0Jv54qumY3/view" TargetMode="External"/><Relationship Id="rId5" Type="http://schemas.openxmlformats.org/officeDocument/2006/relationships/hyperlink" Target="https://pnhp.org/beyond_aca/Physicians_Proposal_Fact_Sheet.pdf" TargetMode="External"/><Relationship Id="rId10" Type="http://schemas.openxmlformats.org/officeDocument/2006/relationships/hyperlink" Target="https://assets.advocacyincubator.org/uploads/2021/06/Media-Advocacy-Action-Guide-2021.pdf" TargetMode="External"/><Relationship Id="rId4" Type="http://schemas.openxmlformats.org/officeDocument/2006/relationships/hyperlink" Target="https://innovationlabs.harvard.edu/talking-media-guidelines/" TargetMode="External"/><Relationship Id="rId9" Type="http://schemas.openxmlformats.org/officeDocument/2006/relationships/hyperlink" Target="https://my.lwv.org/new-york/syracuse-metropolitan-area/healthcare-reform-toolkit"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95"/>
        <p:cNvGrpSpPr/>
        <p:nvPr/>
      </p:nvGrpSpPr>
      <p:grpSpPr>
        <a:xfrm>
          <a:off x="0" y="0"/>
          <a:ext cx="0" cy="0"/>
          <a:chOff x="0" y="0"/>
          <a:chExt cx="0" cy="0"/>
        </a:xfrm>
      </p:grpSpPr>
      <p:sp>
        <p:nvSpPr>
          <p:cNvPr id="6596" name="Google Shape;6596;p31"/>
          <p:cNvSpPr txBox="1">
            <a:spLocks noGrp="1"/>
          </p:cNvSpPr>
          <p:nvPr>
            <p:ph type="subTitle" idx="1"/>
          </p:nvPr>
        </p:nvSpPr>
        <p:spPr>
          <a:xfrm>
            <a:off x="1981375" y="3209350"/>
            <a:ext cx="5270700" cy="35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Max Brockwell, Rebecca Cerese</a:t>
            </a:r>
            <a:endParaRPr/>
          </a:p>
        </p:txBody>
      </p:sp>
      <p:sp>
        <p:nvSpPr>
          <p:cNvPr id="6597" name="Google Shape;6597;p31"/>
          <p:cNvSpPr txBox="1">
            <a:spLocks noGrp="1"/>
          </p:cNvSpPr>
          <p:nvPr>
            <p:ph type="ctrTitle"/>
          </p:nvPr>
        </p:nvSpPr>
        <p:spPr>
          <a:xfrm>
            <a:off x="918150" y="1581950"/>
            <a:ext cx="7307700" cy="161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a:solidFill>
                  <a:schemeClr val="dk2"/>
                </a:solidFill>
              </a:rPr>
              <a:t>Changing the Narrative</a:t>
            </a:r>
            <a:endParaRPr sz="3800">
              <a:solidFill>
                <a:schemeClr val="dk2"/>
              </a:solidFill>
            </a:endParaRPr>
          </a:p>
          <a:p>
            <a:pPr marL="0" lvl="0" indent="0" algn="ctr" rtl="0">
              <a:spcBef>
                <a:spcPts val="0"/>
              </a:spcBef>
              <a:spcAft>
                <a:spcPts val="0"/>
              </a:spcAft>
              <a:buNone/>
            </a:pPr>
            <a:r>
              <a:rPr lang="en" sz="3800"/>
              <a:t>Fostering Relationships with Legislators</a:t>
            </a:r>
            <a:endParaRPr sz="3800"/>
          </a:p>
        </p:txBody>
      </p:sp>
      <p:grpSp>
        <p:nvGrpSpPr>
          <p:cNvPr id="6598" name="Google Shape;6598;p31"/>
          <p:cNvGrpSpPr/>
          <p:nvPr/>
        </p:nvGrpSpPr>
        <p:grpSpPr>
          <a:xfrm>
            <a:off x="405150" y="3337298"/>
            <a:ext cx="1621629" cy="1865532"/>
            <a:chOff x="405150" y="3337298"/>
            <a:chExt cx="1621629" cy="1865532"/>
          </a:xfrm>
        </p:grpSpPr>
        <p:grpSp>
          <p:nvGrpSpPr>
            <p:cNvPr id="6599" name="Google Shape;6599;p31"/>
            <p:cNvGrpSpPr/>
            <p:nvPr/>
          </p:nvGrpSpPr>
          <p:grpSpPr>
            <a:xfrm>
              <a:off x="435387" y="3337298"/>
              <a:ext cx="1591392" cy="1865532"/>
              <a:chOff x="6510562" y="2909985"/>
              <a:chExt cx="1591392" cy="1865532"/>
            </a:xfrm>
          </p:grpSpPr>
          <p:sp>
            <p:nvSpPr>
              <p:cNvPr id="6600" name="Google Shape;6600;p31"/>
              <p:cNvSpPr/>
              <p:nvPr/>
            </p:nvSpPr>
            <p:spPr>
              <a:xfrm>
                <a:off x="6736934" y="3691006"/>
                <a:ext cx="151518" cy="151750"/>
              </a:xfrm>
              <a:custGeom>
                <a:avLst/>
                <a:gdLst/>
                <a:ahLst/>
                <a:cxnLst/>
                <a:rect l="l" t="t" r="r" b="b"/>
                <a:pathLst>
                  <a:path w="16323" h="16348" fill="none" extrusionOk="0">
                    <a:moveTo>
                      <a:pt x="0" y="16348"/>
                    </a:moveTo>
                    <a:lnTo>
                      <a:pt x="0" y="8162"/>
                    </a:lnTo>
                    <a:cubicBezTo>
                      <a:pt x="0" y="3652"/>
                      <a:pt x="3652" y="1"/>
                      <a:pt x="8161" y="1"/>
                    </a:cubicBezTo>
                    <a:cubicBezTo>
                      <a:pt x="12671" y="1"/>
                      <a:pt x="16323" y="3652"/>
                      <a:pt x="16323" y="8162"/>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31"/>
              <p:cNvSpPr/>
              <p:nvPr/>
            </p:nvSpPr>
            <p:spPr>
              <a:xfrm>
                <a:off x="6585184" y="3691006"/>
                <a:ext cx="151750" cy="172005"/>
              </a:xfrm>
              <a:custGeom>
                <a:avLst/>
                <a:gdLst/>
                <a:ahLst/>
                <a:cxnLst/>
                <a:rect l="l" t="t" r="r" b="b"/>
                <a:pathLst>
                  <a:path w="16348" h="18530" fill="none" extrusionOk="0">
                    <a:moveTo>
                      <a:pt x="1" y="18529"/>
                    </a:moveTo>
                    <a:lnTo>
                      <a:pt x="1" y="8162"/>
                    </a:lnTo>
                    <a:cubicBezTo>
                      <a:pt x="1" y="3652"/>
                      <a:pt x="3652" y="1"/>
                      <a:pt x="8162" y="1"/>
                    </a:cubicBezTo>
                    <a:cubicBezTo>
                      <a:pt x="12672" y="1"/>
                      <a:pt x="16348" y="3652"/>
                      <a:pt x="16348" y="8162"/>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31"/>
              <p:cNvSpPr/>
              <p:nvPr/>
            </p:nvSpPr>
            <p:spPr>
              <a:xfrm>
                <a:off x="6888443" y="3691006"/>
                <a:ext cx="151760" cy="303269"/>
              </a:xfrm>
              <a:custGeom>
                <a:avLst/>
                <a:gdLst/>
                <a:ahLst/>
                <a:cxnLst/>
                <a:rect l="l" t="t" r="r" b="b"/>
                <a:pathLst>
                  <a:path w="16349" h="32671" fill="none" extrusionOk="0">
                    <a:moveTo>
                      <a:pt x="16348" y="24509"/>
                    </a:moveTo>
                    <a:cubicBezTo>
                      <a:pt x="16348" y="29019"/>
                      <a:pt x="12696" y="32671"/>
                      <a:pt x="8187" y="32671"/>
                    </a:cubicBezTo>
                    <a:cubicBezTo>
                      <a:pt x="3653" y="32671"/>
                      <a:pt x="1" y="29019"/>
                      <a:pt x="1" y="24509"/>
                    </a:cubicBezTo>
                    <a:lnTo>
                      <a:pt x="1" y="8162"/>
                    </a:lnTo>
                    <a:cubicBezTo>
                      <a:pt x="1" y="3652"/>
                      <a:pt x="3653" y="1"/>
                      <a:pt x="8187" y="1"/>
                    </a:cubicBezTo>
                    <a:cubicBezTo>
                      <a:pt x="12696" y="1"/>
                      <a:pt x="16348" y="3652"/>
                      <a:pt x="16348" y="8162"/>
                    </a:cubicBezTo>
                    <a:close/>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31"/>
              <p:cNvSpPr/>
              <p:nvPr/>
            </p:nvSpPr>
            <p:spPr>
              <a:xfrm>
                <a:off x="7040194" y="3766769"/>
                <a:ext cx="151750" cy="75987"/>
              </a:xfrm>
              <a:custGeom>
                <a:avLst/>
                <a:gdLst/>
                <a:ahLst/>
                <a:cxnLst/>
                <a:rect l="l" t="t" r="r" b="b"/>
                <a:pathLst>
                  <a:path w="16348" h="8186" fill="none" extrusionOk="0">
                    <a:moveTo>
                      <a:pt x="16348" y="8186"/>
                    </a:moveTo>
                    <a:cubicBezTo>
                      <a:pt x="16348" y="3676"/>
                      <a:pt x="12671" y="0"/>
                      <a:pt x="8162" y="0"/>
                    </a:cubicBezTo>
                    <a:cubicBezTo>
                      <a:pt x="3652" y="0"/>
                      <a:pt x="0" y="3676"/>
                      <a:pt x="0" y="8186"/>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31"/>
              <p:cNvSpPr/>
              <p:nvPr/>
            </p:nvSpPr>
            <p:spPr>
              <a:xfrm>
                <a:off x="7040194" y="3918510"/>
                <a:ext cx="151750" cy="75764"/>
              </a:xfrm>
              <a:custGeom>
                <a:avLst/>
                <a:gdLst/>
                <a:ahLst/>
                <a:cxnLst/>
                <a:rect l="l" t="t" r="r" b="b"/>
                <a:pathLst>
                  <a:path w="16348" h="8162" fill="none" extrusionOk="0">
                    <a:moveTo>
                      <a:pt x="0" y="0"/>
                    </a:moveTo>
                    <a:cubicBezTo>
                      <a:pt x="0" y="4510"/>
                      <a:pt x="3652" y="8162"/>
                      <a:pt x="8162" y="8162"/>
                    </a:cubicBezTo>
                    <a:cubicBezTo>
                      <a:pt x="12671" y="8162"/>
                      <a:pt x="16348" y="4510"/>
                      <a:pt x="16348" y="0"/>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31"/>
              <p:cNvSpPr/>
              <p:nvPr/>
            </p:nvSpPr>
            <p:spPr>
              <a:xfrm>
                <a:off x="7570958" y="4221770"/>
                <a:ext cx="227505" cy="227514"/>
              </a:xfrm>
              <a:custGeom>
                <a:avLst/>
                <a:gdLst/>
                <a:ahLst/>
                <a:cxnLst/>
                <a:rect l="l" t="t" r="r" b="b"/>
                <a:pathLst>
                  <a:path w="24509" h="24510" fill="none" extrusionOk="0">
                    <a:moveTo>
                      <a:pt x="0" y="1"/>
                    </a:moveTo>
                    <a:cubicBezTo>
                      <a:pt x="13554" y="1"/>
                      <a:pt x="24509" y="10980"/>
                      <a:pt x="24509" y="24509"/>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31"/>
              <p:cNvSpPr/>
              <p:nvPr/>
            </p:nvSpPr>
            <p:spPr>
              <a:xfrm>
                <a:off x="7267689" y="2909985"/>
                <a:ext cx="151760" cy="151528"/>
              </a:xfrm>
              <a:custGeom>
                <a:avLst/>
                <a:gdLst/>
                <a:ahLst/>
                <a:cxnLst/>
                <a:rect l="l" t="t" r="r" b="b"/>
                <a:pathLst>
                  <a:path w="16349" h="16324" fill="none" extrusionOk="0">
                    <a:moveTo>
                      <a:pt x="1" y="16324"/>
                    </a:moveTo>
                    <a:lnTo>
                      <a:pt x="1" y="8162"/>
                    </a:lnTo>
                    <a:cubicBezTo>
                      <a:pt x="1" y="3653"/>
                      <a:pt x="3653" y="1"/>
                      <a:pt x="8162" y="1"/>
                    </a:cubicBezTo>
                    <a:cubicBezTo>
                      <a:pt x="12672" y="1"/>
                      <a:pt x="16348" y="3653"/>
                      <a:pt x="16348" y="8162"/>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31"/>
              <p:cNvSpPr/>
              <p:nvPr/>
            </p:nvSpPr>
            <p:spPr>
              <a:xfrm>
                <a:off x="7115948" y="2909985"/>
                <a:ext cx="151750" cy="172005"/>
              </a:xfrm>
              <a:custGeom>
                <a:avLst/>
                <a:gdLst/>
                <a:ahLst/>
                <a:cxnLst/>
                <a:rect l="l" t="t" r="r" b="b"/>
                <a:pathLst>
                  <a:path w="16348" h="18530" fill="none" extrusionOk="0">
                    <a:moveTo>
                      <a:pt x="1" y="18530"/>
                    </a:moveTo>
                    <a:lnTo>
                      <a:pt x="1" y="8162"/>
                    </a:lnTo>
                    <a:cubicBezTo>
                      <a:pt x="1" y="3653"/>
                      <a:pt x="3652" y="1"/>
                      <a:pt x="8187" y="1"/>
                    </a:cubicBezTo>
                    <a:cubicBezTo>
                      <a:pt x="12696" y="1"/>
                      <a:pt x="16348" y="3653"/>
                      <a:pt x="16348" y="8162"/>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31"/>
              <p:cNvSpPr/>
              <p:nvPr/>
            </p:nvSpPr>
            <p:spPr>
              <a:xfrm>
                <a:off x="7419440" y="2909985"/>
                <a:ext cx="151528" cy="303278"/>
              </a:xfrm>
              <a:custGeom>
                <a:avLst/>
                <a:gdLst/>
                <a:ahLst/>
                <a:cxnLst/>
                <a:rect l="l" t="t" r="r" b="b"/>
                <a:pathLst>
                  <a:path w="16324" h="32672" fill="none" extrusionOk="0">
                    <a:moveTo>
                      <a:pt x="16323" y="24510"/>
                    </a:moveTo>
                    <a:cubicBezTo>
                      <a:pt x="16323" y="29019"/>
                      <a:pt x="12671" y="32671"/>
                      <a:pt x="8162" y="32671"/>
                    </a:cubicBezTo>
                    <a:cubicBezTo>
                      <a:pt x="3652" y="32671"/>
                      <a:pt x="0" y="29019"/>
                      <a:pt x="0" y="24510"/>
                    </a:cubicBezTo>
                    <a:lnTo>
                      <a:pt x="0" y="8162"/>
                    </a:lnTo>
                    <a:cubicBezTo>
                      <a:pt x="0" y="3653"/>
                      <a:pt x="3652" y="1"/>
                      <a:pt x="8162" y="1"/>
                    </a:cubicBezTo>
                    <a:cubicBezTo>
                      <a:pt x="12671" y="1"/>
                      <a:pt x="16323" y="3653"/>
                      <a:pt x="16323" y="8162"/>
                    </a:cubicBezTo>
                    <a:close/>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31"/>
              <p:cNvSpPr/>
              <p:nvPr/>
            </p:nvSpPr>
            <p:spPr>
              <a:xfrm>
                <a:off x="7570958" y="2985749"/>
                <a:ext cx="151750" cy="227514"/>
              </a:xfrm>
              <a:custGeom>
                <a:avLst/>
                <a:gdLst/>
                <a:ahLst/>
                <a:cxnLst/>
                <a:rect l="l" t="t" r="r" b="b"/>
                <a:pathLst>
                  <a:path w="16348" h="24510" fill="none" extrusionOk="0">
                    <a:moveTo>
                      <a:pt x="0" y="16348"/>
                    </a:moveTo>
                    <a:cubicBezTo>
                      <a:pt x="0" y="20857"/>
                      <a:pt x="3652" y="24509"/>
                      <a:pt x="8186" y="24509"/>
                    </a:cubicBezTo>
                    <a:cubicBezTo>
                      <a:pt x="12696" y="24509"/>
                      <a:pt x="16348" y="20857"/>
                      <a:pt x="16348" y="16348"/>
                    </a:cubicBezTo>
                    <a:lnTo>
                      <a:pt x="16348" y="8162"/>
                    </a:lnTo>
                    <a:cubicBezTo>
                      <a:pt x="16348" y="3652"/>
                      <a:pt x="12696" y="0"/>
                      <a:pt x="8186" y="0"/>
                    </a:cubicBezTo>
                    <a:cubicBezTo>
                      <a:pt x="3652" y="0"/>
                      <a:pt x="0" y="3652"/>
                      <a:pt x="0" y="8162"/>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31"/>
              <p:cNvSpPr/>
              <p:nvPr/>
            </p:nvSpPr>
            <p:spPr>
              <a:xfrm>
                <a:off x="7191935" y="3213254"/>
                <a:ext cx="227514" cy="227505"/>
              </a:xfrm>
              <a:custGeom>
                <a:avLst/>
                <a:gdLst/>
                <a:ahLst/>
                <a:cxnLst/>
                <a:rect l="l" t="t" r="r" b="b"/>
                <a:pathLst>
                  <a:path w="24510" h="24509" fill="none" extrusionOk="0">
                    <a:moveTo>
                      <a:pt x="1" y="0"/>
                    </a:moveTo>
                    <a:cubicBezTo>
                      <a:pt x="13529" y="0"/>
                      <a:pt x="24509" y="10980"/>
                      <a:pt x="24509" y="24509"/>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31"/>
              <p:cNvSpPr/>
              <p:nvPr/>
            </p:nvSpPr>
            <p:spPr>
              <a:xfrm>
                <a:off x="7040194" y="3061504"/>
                <a:ext cx="530773" cy="1714014"/>
              </a:xfrm>
              <a:custGeom>
                <a:avLst/>
                <a:gdLst/>
                <a:ahLst/>
                <a:cxnLst/>
                <a:rect l="l" t="t" r="r" b="b"/>
                <a:pathLst>
                  <a:path w="57180" h="184650" fill="none" extrusionOk="0">
                    <a:moveTo>
                      <a:pt x="57179" y="184650"/>
                    </a:moveTo>
                    <a:lnTo>
                      <a:pt x="16348" y="184650"/>
                    </a:lnTo>
                    <a:lnTo>
                      <a:pt x="16348" y="59165"/>
                    </a:lnTo>
                    <a:cubicBezTo>
                      <a:pt x="6495" y="52572"/>
                      <a:pt x="0" y="41347"/>
                      <a:pt x="0" y="28603"/>
                    </a:cubicBezTo>
                    <a:lnTo>
                      <a:pt x="0" y="16348"/>
                    </a:lnTo>
                    <a:cubicBezTo>
                      <a:pt x="0" y="10294"/>
                      <a:pt x="3284" y="5025"/>
                      <a:pt x="8162" y="2207"/>
                    </a:cubicBezTo>
                    <a:cubicBezTo>
                      <a:pt x="10563" y="810"/>
                      <a:pt x="13357" y="1"/>
                      <a:pt x="16348" y="1"/>
                    </a:cubicBezTo>
                    <a:lnTo>
                      <a:pt x="40856" y="1"/>
                    </a:lnTo>
                    <a:cubicBezTo>
                      <a:pt x="40856" y="9045"/>
                      <a:pt x="33528" y="16348"/>
                      <a:pt x="24509" y="16348"/>
                    </a:cubicBezTo>
                    <a:lnTo>
                      <a:pt x="16348" y="16348"/>
                    </a:ln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31"/>
              <p:cNvSpPr/>
              <p:nvPr/>
            </p:nvSpPr>
            <p:spPr>
              <a:xfrm>
                <a:off x="6660948" y="3994265"/>
                <a:ext cx="227505" cy="227514"/>
              </a:xfrm>
              <a:custGeom>
                <a:avLst/>
                <a:gdLst/>
                <a:ahLst/>
                <a:cxnLst/>
                <a:rect l="l" t="t" r="r" b="b"/>
                <a:pathLst>
                  <a:path w="24509" h="24510" fill="none" extrusionOk="0">
                    <a:moveTo>
                      <a:pt x="0" y="1"/>
                    </a:moveTo>
                    <a:cubicBezTo>
                      <a:pt x="13553" y="1"/>
                      <a:pt x="24509" y="10981"/>
                      <a:pt x="24509" y="24510"/>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31"/>
              <p:cNvSpPr/>
              <p:nvPr/>
            </p:nvSpPr>
            <p:spPr>
              <a:xfrm>
                <a:off x="7646944" y="3918510"/>
                <a:ext cx="151518" cy="151750"/>
              </a:xfrm>
              <a:custGeom>
                <a:avLst/>
                <a:gdLst/>
                <a:ahLst/>
                <a:cxnLst/>
                <a:rect l="l" t="t" r="r" b="b"/>
                <a:pathLst>
                  <a:path w="16323" h="16348" fill="none" extrusionOk="0">
                    <a:moveTo>
                      <a:pt x="0" y="16348"/>
                    </a:moveTo>
                    <a:lnTo>
                      <a:pt x="0" y="8162"/>
                    </a:lnTo>
                    <a:cubicBezTo>
                      <a:pt x="0" y="3652"/>
                      <a:pt x="3652" y="0"/>
                      <a:pt x="8162" y="0"/>
                    </a:cubicBezTo>
                    <a:cubicBezTo>
                      <a:pt x="12671" y="0"/>
                      <a:pt x="16323" y="3652"/>
                      <a:pt x="16323" y="8162"/>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31"/>
              <p:cNvSpPr/>
              <p:nvPr/>
            </p:nvSpPr>
            <p:spPr>
              <a:xfrm>
                <a:off x="7495194" y="3918510"/>
                <a:ext cx="151760" cy="171995"/>
              </a:xfrm>
              <a:custGeom>
                <a:avLst/>
                <a:gdLst/>
                <a:ahLst/>
                <a:cxnLst/>
                <a:rect l="l" t="t" r="r" b="b"/>
                <a:pathLst>
                  <a:path w="16349" h="18529" fill="none" extrusionOk="0">
                    <a:moveTo>
                      <a:pt x="1" y="18529"/>
                    </a:moveTo>
                    <a:lnTo>
                      <a:pt x="1" y="8162"/>
                    </a:lnTo>
                    <a:cubicBezTo>
                      <a:pt x="1" y="3652"/>
                      <a:pt x="3653" y="0"/>
                      <a:pt x="8162" y="0"/>
                    </a:cubicBezTo>
                    <a:cubicBezTo>
                      <a:pt x="12672" y="0"/>
                      <a:pt x="16348" y="3652"/>
                      <a:pt x="16348" y="8162"/>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31"/>
              <p:cNvSpPr/>
              <p:nvPr/>
            </p:nvSpPr>
            <p:spPr>
              <a:xfrm>
                <a:off x="7798453" y="3918510"/>
                <a:ext cx="151760" cy="303269"/>
              </a:xfrm>
              <a:custGeom>
                <a:avLst/>
                <a:gdLst/>
                <a:ahLst/>
                <a:cxnLst/>
                <a:rect l="l" t="t" r="r" b="b"/>
                <a:pathLst>
                  <a:path w="16349" h="32671" fill="none" extrusionOk="0">
                    <a:moveTo>
                      <a:pt x="16348" y="24509"/>
                    </a:moveTo>
                    <a:cubicBezTo>
                      <a:pt x="16348" y="29019"/>
                      <a:pt x="12696" y="32671"/>
                      <a:pt x="8187" y="32671"/>
                    </a:cubicBezTo>
                    <a:cubicBezTo>
                      <a:pt x="3653" y="32671"/>
                      <a:pt x="1" y="29019"/>
                      <a:pt x="1" y="24509"/>
                    </a:cubicBezTo>
                    <a:lnTo>
                      <a:pt x="1" y="8162"/>
                    </a:lnTo>
                    <a:cubicBezTo>
                      <a:pt x="1" y="3652"/>
                      <a:pt x="3653" y="0"/>
                      <a:pt x="8187" y="0"/>
                    </a:cubicBezTo>
                    <a:cubicBezTo>
                      <a:pt x="12696" y="0"/>
                      <a:pt x="16348" y="3652"/>
                      <a:pt x="16348" y="8162"/>
                    </a:cubicBezTo>
                    <a:close/>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31"/>
              <p:cNvSpPr/>
              <p:nvPr/>
            </p:nvSpPr>
            <p:spPr>
              <a:xfrm>
                <a:off x="7950204" y="3994265"/>
                <a:ext cx="151750" cy="227514"/>
              </a:xfrm>
              <a:custGeom>
                <a:avLst/>
                <a:gdLst/>
                <a:ahLst/>
                <a:cxnLst/>
                <a:rect l="l" t="t" r="r" b="b"/>
                <a:pathLst>
                  <a:path w="16348" h="24510" fill="none" extrusionOk="0">
                    <a:moveTo>
                      <a:pt x="0" y="16348"/>
                    </a:moveTo>
                    <a:cubicBezTo>
                      <a:pt x="0" y="20858"/>
                      <a:pt x="3652" y="24510"/>
                      <a:pt x="8162" y="24510"/>
                    </a:cubicBezTo>
                    <a:cubicBezTo>
                      <a:pt x="12671" y="24510"/>
                      <a:pt x="16348" y="20858"/>
                      <a:pt x="16348" y="16348"/>
                    </a:cubicBezTo>
                    <a:lnTo>
                      <a:pt x="16348" y="8187"/>
                    </a:lnTo>
                    <a:cubicBezTo>
                      <a:pt x="16348" y="3677"/>
                      <a:pt x="12671" y="1"/>
                      <a:pt x="8162" y="1"/>
                    </a:cubicBezTo>
                    <a:cubicBezTo>
                      <a:pt x="3652" y="1"/>
                      <a:pt x="0" y="3677"/>
                      <a:pt x="0" y="8187"/>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31"/>
              <p:cNvSpPr/>
              <p:nvPr/>
            </p:nvSpPr>
            <p:spPr>
              <a:xfrm>
                <a:off x="7419440" y="4070251"/>
                <a:ext cx="682514" cy="705266"/>
              </a:xfrm>
              <a:custGeom>
                <a:avLst/>
                <a:gdLst/>
                <a:ahLst/>
                <a:cxnLst/>
                <a:rect l="l" t="t" r="r" b="b"/>
                <a:pathLst>
                  <a:path w="73527" h="75978" fill="none" extrusionOk="0">
                    <a:moveTo>
                      <a:pt x="73527" y="8162"/>
                    </a:moveTo>
                    <a:lnTo>
                      <a:pt x="73527" y="28578"/>
                    </a:lnTo>
                    <a:cubicBezTo>
                      <a:pt x="73527" y="41322"/>
                      <a:pt x="67032" y="52572"/>
                      <a:pt x="57179" y="59165"/>
                    </a:cubicBezTo>
                    <a:lnTo>
                      <a:pt x="57179" y="75978"/>
                    </a:lnTo>
                    <a:lnTo>
                      <a:pt x="16323" y="75978"/>
                    </a:lnTo>
                    <a:lnTo>
                      <a:pt x="16323" y="59165"/>
                    </a:lnTo>
                    <a:cubicBezTo>
                      <a:pt x="6471" y="52572"/>
                      <a:pt x="0" y="41322"/>
                      <a:pt x="0" y="28578"/>
                    </a:cubicBezTo>
                    <a:lnTo>
                      <a:pt x="0" y="16324"/>
                    </a:lnTo>
                    <a:cubicBezTo>
                      <a:pt x="0" y="10294"/>
                      <a:pt x="3284" y="5000"/>
                      <a:pt x="8162" y="2182"/>
                    </a:cubicBezTo>
                    <a:cubicBezTo>
                      <a:pt x="10564" y="785"/>
                      <a:pt x="13358" y="1"/>
                      <a:pt x="16323" y="1"/>
                    </a:cubicBezTo>
                    <a:lnTo>
                      <a:pt x="40832" y="1"/>
                    </a:lnTo>
                    <a:cubicBezTo>
                      <a:pt x="40832" y="9020"/>
                      <a:pt x="33528" y="16324"/>
                      <a:pt x="24509" y="16324"/>
                    </a:cubicBezTo>
                    <a:lnTo>
                      <a:pt x="16323" y="16324"/>
                    </a:ln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31"/>
              <p:cNvSpPr/>
              <p:nvPr/>
            </p:nvSpPr>
            <p:spPr>
              <a:xfrm>
                <a:off x="7570958" y="3137490"/>
                <a:ext cx="151750" cy="781030"/>
              </a:xfrm>
              <a:custGeom>
                <a:avLst/>
                <a:gdLst/>
                <a:ahLst/>
                <a:cxnLst/>
                <a:rect l="l" t="t" r="r" b="b"/>
                <a:pathLst>
                  <a:path w="16348" h="84140" fill="none" extrusionOk="0">
                    <a:moveTo>
                      <a:pt x="0" y="84139"/>
                    </a:moveTo>
                    <a:lnTo>
                      <a:pt x="0" y="50979"/>
                    </a:lnTo>
                    <a:cubicBezTo>
                      <a:pt x="9853" y="44386"/>
                      <a:pt x="16348" y="33161"/>
                      <a:pt x="16348" y="20417"/>
                    </a:cubicBezTo>
                    <a:lnTo>
                      <a:pt x="16348" y="1"/>
                    </a:ln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31"/>
              <p:cNvSpPr/>
              <p:nvPr/>
            </p:nvSpPr>
            <p:spPr>
              <a:xfrm>
                <a:off x="6571762" y="4108022"/>
                <a:ext cx="620182" cy="667495"/>
              </a:xfrm>
              <a:custGeom>
                <a:avLst/>
                <a:gdLst/>
                <a:ahLst/>
                <a:cxnLst/>
                <a:rect l="l" t="t" r="r" b="b"/>
                <a:pathLst>
                  <a:path w="66812" h="71909" fill="none" extrusionOk="0">
                    <a:moveTo>
                      <a:pt x="66812" y="0"/>
                    </a:moveTo>
                    <a:cubicBezTo>
                      <a:pt x="66812" y="12745"/>
                      <a:pt x="60317" y="23994"/>
                      <a:pt x="50464" y="30587"/>
                    </a:cubicBezTo>
                    <a:lnTo>
                      <a:pt x="50464" y="71909"/>
                    </a:lnTo>
                    <a:lnTo>
                      <a:pt x="9608" y="71909"/>
                    </a:lnTo>
                    <a:lnTo>
                      <a:pt x="9608" y="30587"/>
                    </a:lnTo>
                    <a:cubicBezTo>
                      <a:pt x="5858" y="28063"/>
                      <a:pt x="2599" y="24877"/>
                      <a:pt x="1" y="21200"/>
                    </a:cubicBez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31"/>
              <p:cNvSpPr/>
              <p:nvPr/>
            </p:nvSpPr>
            <p:spPr>
              <a:xfrm>
                <a:off x="6510562" y="3842747"/>
                <a:ext cx="377891" cy="151528"/>
              </a:xfrm>
              <a:custGeom>
                <a:avLst/>
                <a:gdLst/>
                <a:ahLst/>
                <a:cxnLst/>
                <a:rect l="l" t="t" r="r" b="b"/>
                <a:pathLst>
                  <a:path w="40710" h="16324" fill="none" extrusionOk="0">
                    <a:moveTo>
                      <a:pt x="1" y="14290"/>
                    </a:moveTo>
                    <a:cubicBezTo>
                      <a:pt x="638" y="9118"/>
                      <a:pt x="3702" y="4682"/>
                      <a:pt x="8040" y="2182"/>
                    </a:cubicBezTo>
                    <a:cubicBezTo>
                      <a:pt x="10442" y="785"/>
                      <a:pt x="13236" y="1"/>
                      <a:pt x="16201" y="1"/>
                    </a:cubicBezTo>
                    <a:lnTo>
                      <a:pt x="40710" y="1"/>
                    </a:lnTo>
                    <a:cubicBezTo>
                      <a:pt x="40710" y="9020"/>
                      <a:pt x="33406" y="16324"/>
                      <a:pt x="24387" y="16324"/>
                    </a:cubicBezTo>
                    <a:lnTo>
                      <a:pt x="16201" y="16324"/>
                    </a:lnTo>
                  </a:path>
                </a:pathLst>
              </a:custGeom>
              <a:solidFill>
                <a:schemeClr val="dk2"/>
              </a:solidFill>
              <a:ln w="3810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1" name="Google Shape;6621;p31"/>
            <p:cNvSpPr/>
            <p:nvPr/>
          </p:nvSpPr>
          <p:spPr>
            <a:xfrm>
              <a:off x="405150" y="4549025"/>
              <a:ext cx="50400" cy="504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00"/>
        <p:cNvGrpSpPr/>
        <p:nvPr/>
      </p:nvGrpSpPr>
      <p:grpSpPr>
        <a:xfrm>
          <a:off x="0" y="0"/>
          <a:ext cx="0" cy="0"/>
          <a:chOff x="0" y="0"/>
          <a:chExt cx="0" cy="0"/>
        </a:xfrm>
      </p:grpSpPr>
      <p:pic>
        <p:nvPicPr>
          <p:cNvPr id="6701" name="Google Shape;6701;p40"/>
          <p:cNvPicPr preferRelativeResize="0"/>
          <p:nvPr/>
        </p:nvPicPr>
        <p:blipFill>
          <a:blip r:embed="rId3">
            <a:alphaModFix/>
          </a:blip>
          <a:stretch>
            <a:fillRect/>
          </a:stretch>
        </p:blipFill>
        <p:spPr>
          <a:xfrm>
            <a:off x="598213" y="211950"/>
            <a:ext cx="7947575" cy="4487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05"/>
        <p:cNvGrpSpPr/>
        <p:nvPr/>
      </p:nvGrpSpPr>
      <p:grpSpPr>
        <a:xfrm>
          <a:off x="0" y="0"/>
          <a:ext cx="0" cy="0"/>
          <a:chOff x="0" y="0"/>
          <a:chExt cx="0" cy="0"/>
        </a:xfrm>
      </p:grpSpPr>
      <p:sp>
        <p:nvSpPr>
          <p:cNvPr id="6706" name="Google Shape;6706;p41"/>
          <p:cNvSpPr txBox="1">
            <a:spLocks noGrp="1"/>
          </p:cNvSpPr>
          <p:nvPr>
            <p:ph type="subTitle" idx="1"/>
          </p:nvPr>
        </p:nvSpPr>
        <p:spPr>
          <a:xfrm>
            <a:off x="305700" y="2571750"/>
            <a:ext cx="33723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Providers</a:t>
            </a:r>
            <a:endParaRPr/>
          </a:p>
        </p:txBody>
      </p:sp>
      <p:sp>
        <p:nvSpPr>
          <p:cNvPr id="6707" name="Google Shape;6707;p41"/>
          <p:cNvSpPr txBox="1">
            <a:spLocks noGrp="1"/>
          </p:cNvSpPr>
          <p:nvPr>
            <p:ph type="subTitle" idx="5"/>
          </p:nvPr>
        </p:nvSpPr>
        <p:spPr>
          <a:xfrm>
            <a:off x="3288000" y="2571750"/>
            <a:ext cx="25680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Experts</a:t>
            </a:r>
            <a:endParaRPr/>
          </a:p>
        </p:txBody>
      </p:sp>
      <p:sp>
        <p:nvSpPr>
          <p:cNvPr id="6708" name="Google Shape;6708;p41"/>
          <p:cNvSpPr txBox="1">
            <a:spLocks noGrp="1"/>
          </p:cNvSpPr>
          <p:nvPr>
            <p:ph type="subTitle" idx="6"/>
          </p:nvPr>
        </p:nvSpPr>
        <p:spPr>
          <a:xfrm>
            <a:off x="5862775" y="2571750"/>
            <a:ext cx="25680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Patients</a:t>
            </a:r>
            <a:endParaRPr/>
          </a:p>
        </p:txBody>
      </p:sp>
      <p:sp>
        <p:nvSpPr>
          <p:cNvPr id="6709" name="Google Shape;6709;p41"/>
          <p:cNvSpPr txBox="1">
            <a:spLocks noGrp="1"/>
          </p:cNvSpPr>
          <p:nvPr>
            <p:ph type="title"/>
          </p:nvPr>
        </p:nvSpPr>
        <p:spPr>
          <a:xfrm>
            <a:off x="12534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Building your </a:t>
            </a:r>
            <a:r>
              <a:rPr lang="en"/>
              <a:t>Coalition</a:t>
            </a:r>
            <a:endParaRPr/>
          </a:p>
        </p:txBody>
      </p:sp>
      <p:sp>
        <p:nvSpPr>
          <p:cNvPr id="6710" name="Google Shape;6710;p41"/>
          <p:cNvSpPr txBox="1">
            <a:spLocks noGrp="1"/>
          </p:cNvSpPr>
          <p:nvPr>
            <p:ph type="subTitle" idx="2"/>
          </p:nvPr>
        </p:nvSpPr>
        <p:spPr>
          <a:xfrm>
            <a:off x="713225"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Altruistic, seen as advocates for patients</a:t>
            </a:r>
            <a:endParaRPr/>
          </a:p>
        </p:txBody>
      </p:sp>
      <p:sp>
        <p:nvSpPr>
          <p:cNvPr id="6711" name="Google Shape;6711;p41"/>
          <p:cNvSpPr txBox="1">
            <a:spLocks noGrp="1"/>
          </p:cNvSpPr>
          <p:nvPr>
            <p:ph type="subTitle" idx="3"/>
          </p:nvPr>
        </p:nvSpPr>
        <p:spPr>
          <a:xfrm>
            <a:off x="3281290"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Professional to refer to for tough policy questions</a:t>
            </a:r>
            <a:endParaRPr/>
          </a:p>
        </p:txBody>
      </p:sp>
      <p:sp>
        <p:nvSpPr>
          <p:cNvPr id="6712" name="Google Shape;6712;p41"/>
          <p:cNvSpPr txBox="1">
            <a:spLocks noGrp="1"/>
          </p:cNvSpPr>
          <p:nvPr>
            <p:ph type="subTitle" idx="4"/>
          </p:nvPr>
        </p:nvSpPr>
        <p:spPr>
          <a:xfrm>
            <a:off x="6001754"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People with life altering stories, living proof of why the system needs change</a:t>
            </a:r>
            <a:endParaRPr/>
          </a:p>
        </p:txBody>
      </p:sp>
      <p:grpSp>
        <p:nvGrpSpPr>
          <p:cNvPr id="6713" name="Google Shape;6713;p41"/>
          <p:cNvGrpSpPr/>
          <p:nvPr/>
        </p:nvGrpSpPr>
        <p:grpSpPr>
          <a:xfrm>
            <a:off x="6781749" y="1878230"/>
            <a:ext cx="730056" cy="664501"/>
            <a:chOff x="4147225" y="1439675"/>
            <a:chExt cx="432600" cy="440300"/>
          </a:xfrm>
        </p:grpSpPr>
        <p:sp>
          <p:nvSpPr>
            <p:cNvPr id="6714" name="Google Shape;6714;p41"/>
            <p:cNvSpPr/>
            <p:nvPr/>
          </p:nvSpPr>
          <p:spPr>
            <a:xfrm>
              <a:off x="4367425" y="1482725"/>
              <a:ext cx="212400" cy="396225"/>
            </a:xfrm>
            <a:custGeom>
              <a:avLst/>
              <a:gdLst/>
              <a:ahLst/>
              <a:cxnLst/>
              <a:rect l="l" t="t" r="r" b="b"/>
              <a:pathLst>
                <a:path w="8496" h="15849" extrusionOk="0">
                  <a:moveTo>
                    <a:pt x="4412" y="1"/>
                  </a:moveTo>
                  <a:cubicBezTo>
                    <a:pt x="3790" y="1"/>
                    <a:pt x="3281" y="505"/>
                    <a:pt x="3281" y="1129"/>
                  </a:cubicBezTo>
                  <a:lnTo>
                    <a:pt x="3281" y="1531"/>
                  </a:lnTo>
                  <a:cubicBezTo>
                    <a:pt x="3143" y="1473"/>
                    <a:pt x="2995" y="1443"/>
                    <a:pt x="2835" y="1443"/>
                  </a:cubicBezTo>
                  <a:cubicBezTo>
                    <a:pt x="2213" y="1443"/>
                    <a:pt x="1704" y="1946"/>
                    <a:pt x="1704" y="2568"/>
                  </a:cubicBezTo>
                  <a:lnTo>
                    <a:pt x="1704" y="5092"/>
                  </a:lnTo>
                  <a:cubicBezTo>
                    <a:pt x="1550" y="5017"/>
                    <a:pt x="1377" y="4976"/>
                    <a:pt x="1200" y="4976"/>
                  </a:cubicBezTo>
                  <a:cubicBezTo>
                    <a:pt x="540" y="4976"/>
                    <a:pt x="1" y="5515"/>
                    <a:pt x="1" y="6170"/>
                  </a:cubicBezTo>
                  <a:lnTo>
                    <a:pt x="1" y="7986"/>
                  </a:lnTo>
                  <a:cubicBezTo>
                    <a:pt x="1" y="9230"/>
                    <a:pt x="317" y="9646"/>
                    <a:pt x="950" y="10474"/>
                  </a:cubicBezTo>
                  <a:lnTo>
                    <a:pt x="1019" y="10568"/>
                  </a:lnTo>
                  <a:cubicBezTo>
                    <a:pt x="1825" y="11624"/>
                    <a:pt x="1831" y="11751"/>
                    <a:pt x="1828" y="12673"/>
                  </a:cubicBezTo>
                  <a:cubicBezTo>
                    <a:pt x="1467" y="12810"/>
                    <a:pt x="1211" y="13160"/>
                    <a:pt x="1211" y="13567"/>
                  </a:cubicBezTo>
                  <a:lnTo>
                    <a:pt x="1211" y="15504"/>
                  </a:lnTo>
                  <a:cubicBezTo>
                    <a:pt x="1211" y="15691"/>
                    <a:pt x="1368" y="15848"/>
                    <a:pt x="1555" y="15848"/>
                  </a:cubicBezTo>
                  <a:cubicBezTo>
                    <a:pt x="1745" y="15848"/>
                    <a:pt x="1899" y="15691"/>
                    <a:pt x="1899" y="15504"/>
                  </a:cubicBezTo>
                  <a:lnTo>
                    <a:pt x="1899" y="13567"/>
                  </a:lnTo>
                  <a:cubicBezTo>
                    <a:pt x="1899" y="13418"/>
                    <a:pt x="2023" y="13295"/>
                    <a:pt x="2172" y="13295"/>
                  </a:cubicBezTo>
                  <a:lnTo>
                    <a:pt x="3121" y="13295"/>
                  </a:lnTo>
                  <a:cubicBezTo>
                    <a:pt x="3311" y="13295"/>
                    <a:pt x="3465" y="13140"/>
                    <a:pt x="3465" y="12951"/>
                  </a:cubicBezTo>
                  <a:cubicBezTo>
                    <a:pt x="3465" y="12761"/>
                    <a:pt x="3311" y="12607"/>
                    <a:pt x="3121" y="12607"/>
                  </a:cubicBezTo>
                  <a:lnTo>
                    <a:pt x="2516" y="12607"/>
                  </a:lnTo>
                  <a:cubicBezTo>
                    <a:pt x="2513" y="11605"/>
                    <a:pt x="2461" y="11322"/>
                    <a:pt x="1566" y="10147"/>
                  </a:cubicBezTo>
                  <a:lnTo>
                    <a:pt x="1498" y="10056"/>
                  </a:lnTo>
                  <a:cubicBezTo>
                    <a:pt x="878" y="9244"/>
                    <a:pt x="689" y="8996"/>
                    <a:pt x="689" y="7986"/>
                  </a:cubicBezTo>
                  <a:lnTo>
                    <a:pt x="689" y="6170"/>
                  </a:lnTo>
                  <a:cubicBezTo>
                    <a:pt x="689" y="5892"/>
                    <a:pt x="917" y="5667"/>
                    <a:pt x="1200" y="5667"/>
                  </a:cubicBezTo>
                  <a:cubicBezTo>
                    <a:pt x="1459" y="5667"/>
                    <a:pt x="1676" y="5865"/>
                    <a:pt x="1704" y="6121"/>
                  </a:cubicBezTo>
                  <a:lnTo>
                    <a:pt x="1704" y="7942"/>
                  </a:lnTo>
                  <a:cubicBezTo>
                    <a:pt x="1704" y="8132"/>
                    <a:pt x="1858" y="8284"/>
                    <a:pt x="2048" y="8284"/>
                  </a:cubicBezTo>
                  <a:lnTo>
                    <a:pt x="2073" y="8284"/>
                  </a:lnTo>
                  <a:cubicBezTo>
                    <a:pt x="2527" y="8284"/>
                    <a:pt x="2887" y="8413"/>
                    <a:pt x="3149" y="8674"/>
                  </a:cubicBezTo>
                  <a:cubicBezTo>
                    <a:pt x="3471" y="8991"/>
                    <a:pt x="3630" y="9494"/>
                    <a:pt x="3630" y="10160"/>
                  </a:cubicBezTo>
                  <a:cubicBezTo>
                    <a:pt x="3630" y="10350"/>
                    <a:pt x="3784" y="10504"/>
                    <a:pt x="3974" y="10504"/>
                  </a:cubicBezTo>
                  <a:cubicBezTo>
                    <a:pt x="4164" y="10504"/>
                    <a:pt x="4318" y="10350"/>
                    <a:pt x="4318" y="10160"/>
                  </a:cubicBezTo>
                  <a:cubicBezTo>
                    <a:pt x="4318" y="9302"/>
                    <a:pt x="4090" y="8636"/>
                    <a:pt x="3630" y="8187"/>
                  </a:cubicBezTo>
                  <a:cubicBezTo>
                    <a:pt x="3308" y="7868"/>
                    <a:pt x="2884" y="7670"/>
                    <a:pt x="2389" y="7612"/>
                  </a:cubicBezTo>
                  <a:lnTo>
                    <a:pt x="2389" y="2571"/>
                  </a:lnTo>
                  <a:cubicBezTo>
                    <a:pt x="2389" y="2326"/>
                    <a:pt x="2590" y="2131"/>
                    <a:pt x="2832" y="2131"/>
                  </a:cubicBezTo>
                  <a:cubicBezTo>
                    <a:pt x="3077" y="2131"/>
                    <a:pt x="3278" y="2329"/>
                    <a:pt x="3278" y="2571"/>
                  </a:cubicBezTo>
                  <a:lnTo>
                    <a:pt x="3278" y="4588"/>
                  </a:lnTo>
                  <a:lnTo>
                    <a:pt x="3278" y="5460"/>
                  </a:lnTo>
                  <a:cubicBezTo>
                    <a:pt x="3278" y="5647"/>
                    <a:pt x="3432" y="5804"/>
                    <a:pt x="3622" y="5804"/>
                  </a:cubicBezTo>
                  <a:cubicBezTo>
                    <a:pt x="3809" y="5804"/>
                    <a:pt x="3966" y="5647"/>
                    <a:pt x="3966" y="5460"/>
                  </a:cubicBezTo>
                  <a:lnTo>
                    <a:pt x="3966" y="4588"/>
                  </a:lnTo>
                  <a:lnTo>
                    <a:pt x="3966" y="2571"/>
                  </a:lnTo>
                  <a:lnTo>
                    <a:pt x="3966" y="1129"/>
                  </a:lnTo>
                  <a:cubicBezTo>
                    <a:pt x="3966" y="884"/>
                    <a:pt x="4164" y="689"/>
                    <a:pt x="4409" y="689"/>
                  </a:cubicBezTo>
                  <a:cubicBezTo>
                    <a:pt x="4654" y="689"/>
                    <a:pt x="4852" y="887"/>
                    <a:pt x="4852" y="1129"/>
                  </a:cubicBezTo>
                  <a:lnTo>
                    <a:pt x="4852" y="5620"/>
                  </a:lnTo>
                  <a:cubicBezTo>
                    <a:pt x="4852" y="5810"/>
                    <a:pt x="5006" y="5964"/>
                    <a:pt x="5196" y="5964"/>
                  </a:cubicBezTo>
                  <a:cubicBezTo>
                    <a:pt x="5386" y="5964"/>
                    <a:pt x="5540" y="5810"/>
                    <a:pt x="5540" y="5620"/>
                  </a:cubicBezTo>
                  <a:lnTo>
                    <a:pt x="5540" y="1707"/>
                  </a:lnTo>
                  <a:cubicBezTo>
                    <a:pt x="5540" y="1462"/>
                    <a:pt x="5741" y="1267"/>
                    <a:pt x="5983" y="1267"/>
                  </a:cubicBezTo>
                  <a:cubicBezTo>
                    <a:pt x="6228" y="1267"/>
                    <a:pt x="6429" y="1465"/>
                    <a:pt x="6429" y="1707"/>
                  </a:cubicBezTo>
                  <a:lnTo>
                    <a:pt x="6429" y="3721"/>
                  </a:lnTo>
                  <a:lnTo>
                    <a:pt x="6429" y="4305"/>
                  </a:lnTo>
                  <a:lnTo>
                    <a:pt x="6429" y="5793"/>
                  </a:lnTo>
                  <a:cubicBezTo>
                    <a:pt x="6429" y="5983"/>
                    <a:pt x="6583" y="6137"/>
                    <a:pt x="6773" y="6137"/>
                  </a:cubicBezTo>
                  <a:cubicBezTo>
                    <a:pt x="6960" y="6137"/>
                    <a:pt x="7117" y="5983"/>
                    <a:pt x="7117" y="5793"/>
                  </a:cubicBezTo>
                  <a:lnTo>
                    <a:pt x="7117" y="4305"/>
                  </a:lnTo>
                  <a:lnTo>
                    <a:pt x="7117" y="3721"/>
                  </a:lnTo>
                  <a:cubicBezTo>
                    <a:pt x="7117" y="3534"/>
                    <a:pt x="7271" y="3377"/>
                    <a:pt x="7461" y="3377"/>
                  </a:cubicBezTo>
                  <a:cubicBezTo>
                    <a:pt x="7648" y="3377"/>
                    <a:pt x="7805" y="3534"/>
                    <a:pt x="7805" y="3721"/>
                  </a:cubicBezTo>
                  <a:lnTo>
                    <a:pt x="7805" y="9481"/>
                  </a:lnTo>
                  <a:cubicBezTo>
                    <a:pt x="7805" y="10009"/>
                    <a:pt x="7667" y="10185"/>
                    <a:pt x="7463" y="10449"/>
                  </a:cubicBezTo>
                  <a:cubicBezTo>
                    <a:pt x="7177" y="10818"/>
                    <a:pt x="6828" y="11275"/>
                    <a:pt x="6830" y="12604"/>
                  </a:cubicBezTo>
                  <a:lnTo>
                    <a:pt x="6225" y="12604"/>
                  </a:lnTo>
                  <a:cubicBezTo>
                    <a:pt x="6035" y="12604"/>
                    <a:pt x="5881" y="12758"/>
                    <a:pt x="5881" y="12948"/>
                  </a:cubicBezTo>
                  <a:cubicBezTo>
                    <a:pt x="5881" y="13138"/>
                    <a:pt x="6035" y="13292"/>
                    <a:pt x="6225" y="13292"/>
                  </a:cubicBezTo>
                  <a:lnTo>
                    <a:pt x="7174" y="13292"/>
                  </a:lnTo>
                  <a:cubicBezTo>
                    <a:pt x="7326" y="13292"/>
                    <a:pt x="7450" y="13413"/>
                    <a:pt x="7450" y="13564"/>
                  </a:cubicBezTo>
                  <a:lnTo>
                    <a:pt x="7450" y="15499"/>
                  </a:lnTo>
                  <a:cubicBezTo>
                    <a:pt x="7450" y="15689"/>
                    <a:pt x="7604" y="15843"/>
                    <a:pt x="7794" y="15843"/>
                  </a:cubicBezTo>
                  <a:cubicBezTo>
                    <a:pt x="7983" y="15843"/>
                    <a:pt x="8138" y="15689"/>
                    <a:pt x="8138" y="15499"/>
                  </a:cubicBezTo>
                  <a:lnTo>
                    <a:pt x="8138" y="13564"/>
                  </a:lnTo>
                  <a:cubicBezTo>
                    <a:pt x="8138" y="13154"/>
                    <a:pt x="7879" y="12807"/>
                    <a:pt x="7518" y="12670"/>
                  </a:cubicBezTo>
                  <a:cubicBezTo>
                    <a:pt x="7507" y="11528"/>
                    <a:pt x="7763" y="11192"/>
                    <a:pt x="8011" y="10873"/>
                  </a:cubicBezTo>
                  <a:cubicBezTo>
                    <a:pt x="8237" y="10579"/>
                    <a:pt x="8495" y="10243"/>
                    <a:pt x="8495" y="9481"/>
                  </a:cubicBezTo>
                  <a:lnTo>
                    <a:pt x="8495" y="3721"/>
                  </a:lnTo>
                  <a:cubicBezTo>
                    <a:pt x="8495" y="3154"/>
                    <a:pt x="8030" y="2689"/>
                    <a:pt x="7463" y="2689"/>
                  </a:cubicBezTo>
                  <a:cubicBezTo>
                    <a:pt x="7342" y="2689"/>
                    <a:pt x="7227" y="2711"/>
                    <a:pt x="7119" y="2747"/>
                  </a:cubicBezTo>
                  <a:lnTo>
                    <a:pt x="7119" y="1702"/>
                  </a:lnTo>
                  <a:cubicBezTo>
                    <a:pt x="7119" y="1080"/>
                    <a:pt x="6613" y="573"/>
                    <a:pt x="5988" y="573"/>
                  </a:cubicBezTo>
                  <a:cubicBezTo>
                    <a:pt x="5799" y="573"/>
                    <a:pt x="5620" y="623"/>
                    <a:pt x="5460" y="705"/>
                  </a:cubicBezTo>
                  <a:cubicBezTo>
                    <a:pt x="5292" y="293"/>
                    <a:pt x="4888" y="1"/>
                    <a:pt x="4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1"/>
            <p:cNvSpPr/>
            <p:nvPr/>
          </p:nvSpPr>
          <p:spPr>
            <a:xfrm>
              <a:off x="4147225" y="1439675"/>
              <a:ext cx="205725" cy="440300"/>
            </a:xfrm>
            <a:custGeom>
              <a:avLst/>
              <a:gdLst/>
              <a:ahLst/>
              <a:cxnLst/>
              <a:rect l="l" t="t" r="r" b="b"/>
              <a:pathLst>
                <a:path w="8229" h="17612" extrusionOk="0">
                  <a:moveTo>
                    <a:pt x="2001" y="688"/>
                  </a:moveTo>
                  <a:cubicBezTo>
                    <a:pt x="2290" y="688"/>
                    <a:pt x="2526" y="922"/>
                    <a:pt x="2526" y="1214"/>
                  </a:cubicBezTo>
                  <a:lnTo>
                    <a:pt x="2526" y="2499"/>
                  </a:lnTo>
                  <a:lnTo>
                    <a:pt x="1470" y="2499"/>
                  </a:lnTo>
                  <a:lnTo>
                    <a:pt x="1470" y="1214"/>
                  </a:lnTo>
                  <a:cubicBezTo>
                    <a:pt x="1473" y="925"/>
                    <a:pt x="1712" y="688"/>
                    <a:pt x="2001" y="688"/>
                  </a:cubicBezTo>
                  <a:close/>
                  <a:moveTo>
                    <a:pt x="3743" y="688"/>
                  </a:moveTo>
                  <a:cubicBezTo>
                    <a:pt x="4037" y="688"/>
                    <a:pt x="4271" y="922"/>
                    <a:pt x="4271" y="1214"/>
                  </a:cubicBezTo>
                  <a:lnTo>
                    <a:pt x="4271" y="2510"/>
                  </a:lnTo>
                  <a:cubicBezTo>
                    <a:pt x="4100" y="2499"/>
                    <a:pt x="3908" y="2499"/>
                    <a:pt x="3699" y="2499"/>
                  </a:cubicBezTo>
                  <a:lnTo>
                    <a:pt x="3217" y="2499"/>
                  </a:lnTo>
                  <a:lnTo>
                    <a:pt x="3217" y="1214"/>
                  </a:lnTo>
                  <a:cubicBezTo>
                    <a:pt x="3217" y="925"/>
                    <a:pt x="3451" y="688"/>
                    <a:pt x="3743" y="688"/>
                  </a:cubicBezTo>
                  <a:close/>
                  <a:moveTo>
                    <a:pt x="7119" y="1434"/>
                  </a:moveTo>
                  <a:cubicBezTo>
                    <a:pt x="7347" y="1434"/>
                    <a:pt x="7537" y="1618"/>
                    <a:pt x="7537" y="1850"/>
                  </a:cubicBezTo>
                  <a:lnTo>
                    <a:pt x="7537" y="3267"/>
                  </a:lnTo>
                  <a:lnTo>
                    <a:pt x="7537" y="4175"/>
                  </a:lnTo>
                  <a:cubicBezTo>
                    <a:pt x="7537" y="4406"/>
                    <a:pt x="7347" y="4590"/>
                    <a:pt x="7119" y="4590"/>
                  </a:cubicBezTo>
                  <a:cubicBezTo>
                    <a:pt x="6888" y="4590"/>
                    <a:pt x="6698" y="4406"/>
                    <a:pt x="6698" y="4175"/>
                  </a:cubicBezTo>
                  <a:lnTo>
                    <a:pt x="6698" y="1847"/>
                  </a:lnTo>
                  <a:cubicBezTo>
                    <a:pt x="6701" y="1624"/>
                    <a:pt x="6888" y="1434"/>
                    <a:pt x="7119" y="1434"/>
                  </a:cubicBezTo>
                  <a:close/>
                  <a:moveTo>
                    <a:pt x="5485" y="688"/>
                  </a:moveTo>
                  <a:cubicBezTo>
                    <a:pt x="5776" y="688"/>
                    <a:pt x="6010" y="922"/>
                    <a:pt x="6010" y="1214"/>
                  </a:cubicBezTo>
                  <a:lnTo>
                    <a:pt x="6010" y="1852"/>
                  </a:lnTo>
                  <a:lnTo>
                    <a:pt x="6010" y="4499"/>
                  </a:lnTo>
                  <a:cubicBezTo>
                    <a:pt x="6010" y="4788"/>
                    <a:pt x="5774" y="5025"/>
                    <a:pt x="5485" y="5025"/>
                  </a:cubicBezTo>
                  <a:cubicBezTo>
                    <a:pt x="5196" y="5025"/>
                    <a:pt x="4959" y="4788"/>
                    <a:pt x="4959" y="4497"/>
                  </a:cubicBezTo>
                  <a:lnTo>
                    <a:pt x="4959" y="4310"/>
                  </a:lnTo>
                  <a:cubicBezTo>
                    <a:pt x="5187" y="4054"/>
                    <a:pt x="5308" y="3726"/>
                    <a:pt x="5308" y="3344"/>
                  </a:cubicBezTo>
                  <a:cubicBezTo>
                    <a:pt x="5308" y="3036"/>
                    <a:pt x="5187" y="2810"/>
                    <a:pt x="4959" y="2672"/>
                  </a:cubicBezTo>
                  <a:lnTo>
                    <a:pt x="4959" y="1214"/>
                  </a:lnTo>
                  <a:cubicBezTo>
                    <a:pt x="4959" y="925"/>
                    <a:pt x="5196" y="688"/>
                    <a:pt x="5485" y="688"/>
                  </a:cubicBezTo>
                  <a:close/>
                  <a:moveTo>
                    <a:pt x="3699" y="3187"/>
                  </a:moveTo>
                  <a:cubicBezTo>
                    <a:pt x="3971" y="3187"/>
                    <a:pt x="4321" y="3187"/>
                    <a:pt x="4499" y="3223"/>
                  </a:cubicBezTo>
                  <a:cubicBezTo>
                    <a:pt x="4516" y="3228"/>
                    <a:pt x="4538" y="3234"/>
                    <a:pt x="4557" y="3236"/>
                  </a:cubicBezTo>
                  <a:cubicBezTo>
                    <a:pt x="4582" y="3242"/>
                    <a:pt x="4599" y="3253"/>
                    <a:pt x="4610" y="3264"/>
                  </a:cubicBezTo>
                  <a:cubicBezTo>
                    <a:pt x="4610" y="3264"/>
                    <a:pt x="4621" y="3283"/>
                    <a:pt x="4621" y="3338"/>
                  </a:cubicBezTo>
                  <a:cubicBezTo>
                    <a:pt x="4621" y="4059"/>
                    <a:pt x="3867" y="4224"/>
                    <a:pt x="3234" y="4233"/>
                  </a:cubicBezTo>
                  <a:lnTo>
                    <a:pt x="1982" y="4233"/>
                  </a:lnTo>
                  <a:cubicBezTo>
                    <a:pt x="1792" y="4233"/>
                    <a:pt x="1638" y="4389"/>
                    <a:pt x="1638" y="4576"/>
                  </a:cubicBezTo>
                  <a:cubicBezTo>
                    <a:pt x="1638" y="4766"/>
                    <a:pt x="1792" y="4920"/>
                    <a:pt x="1982" y="4920"/>
                  </a:cubicBezTo>
                  <a:cubicBezTo>
                    <a:pt x="2540" y="4920"/>
                    <a:pt x="3011" y="5603"/>
                    <a:pt x="3011" y="6412"/>
                  </a:cubicBezTo>
                  <a:cubicBezTo>
                    <a:pt x="3011" y="6599"/>
                    <a:pt x="3165" y="6756"/>
                    <a:pt x="3355" y="6756"/>
                  </a:cubicBezTo>
                  <a:cubicBezTo>
                    <a:pt x="3545" y="6756"/>
                    <a:pt x="3699" y="6599"/>
                    <a:pt x="3699" y="6412"/>
                  </a:cubicBezTo>
                  <a:cubicBezTo>
                    <a:pt x="3699" y="5853"/>
                    <a:pt x="3534" y="5325"/>
                    <a:pt x="3236" y="4920"/>
                  </a:cubicBezTo>
                  <a:lnTo>
                    <a:pt x="3245" y="4920"/>
                  </a:lnTo>
                  <a:cubicBezTo>
                    <a:pt x="3646" y="4915"/>
                    <a:pt x="4001" y="4852"/>
                    <a:pt x="4293" y="4739"/>
                  </a:cubicBezTo>
                  <a:cubicBezTo>
                    <a:pt x="4406" y="5289"/>
                    <a:pt x="4898" y="5705"/>
                    <a:pt x="5485" y="5705"/>
                  </a:cubicBezTo>
                  <a:cubicBezTo>
                    <a:pt x="5928" y="5705"/>
                    <a:pt x="6318" y="5465"/>
                    <a:pt x="6530" y="5110"/>
                  </a:cubicBezTo>
                  <a:cubicBezTo>
                    <a:pt x="6701" y="5218"/>
                    <a:pt x="6902" y="5278"/>
                    <a:pt x="7116" y="5278"/>
                  </a:cubicBezTo>
                  <a:cubicBezTo>
                    <a:pt x="7265" y="5278"/>
                    <a:pt x="7405" y="5248"/>
                    <a:pt x="7537" y="5196"/>
                  </a:cubicBezTo>
                  <a:lnTo>
                    <a:pt x="7537" y="6349"/>
                  </a:lnTo>
                  <a:cubicBezTo>
                    <a:pt x="7537" y="6915"/>
                    <a:pt x="7386" y="7059"/>
                    <a:pt x="7160" y="7270"/>
                  </a:cubicBezTo>
                  <a:cubicBezTo>
                    <a:pt x="6847" y="7562"/>
                    <a:pt x="6461" y="7928"/>
                    <a:pt x="6461" y="9122"/>
                  </a:cubicBezTo>
                  <a:lnTo>
                    <a:pt x="6461" y="10424"/>
                  </a:lnTo>
                  <a:lnTo>
                    <a:pt x="5636" y="10424"/>
                  </a:lnTo>
                  <a:cubicBezTo>
                    <a:pt x="5446" y="10424"/>
                    <a:pt x="5292" y="10581"/>
                    <a:pt x="5292" y="10768"/>
                  </a:cubicBezTo>
                  <a:cubicBezTo>
                    <a:pt x="5292" y="10958"/>
                    <a:pt x="5446" y="11112"/>
                    <a:pt x="5636" y="11112"/>
                  </a:cubicBezTo>
                  <a:lnTo>
                    <a:pt x="6805" y="11112"/>
                  </a:lnTo>
                  <a:cubicBezTo>
                    <a:pt x="6976" y="11112"/>
                    <a:pt x="7122" y="11258"/>
                    <a:pt x="7122" y="11428"/>
                  </a:cubicBezTo>
                  <a:lnTo>
                    <a:pt x="7122" y="12144"/>
                  </a:lnTo>
                  <a:lnTo>
                    <a:pt x="1054" y="12144"/>
                  </a:lnTo>
                  <a:lnTo>
                    <a:pt x="1054" y="11428"/>
                  </a:lnTo>
                  <a:cubicBezTo>
                    <a:pt x="1054" y="11252"/>
                    <a:pt x="1195" y="11112"/>
                    <a:pt x="1371" y="11112"/>
                  </a:cubicBezTo>
                  <a:lnTo>
                    <a:pt x="2540" y="11112"/>
                  </a:lnTo>
                  <a:cubicBezTo>
                    <a:pt x="2727" y="11112"/>
                    <a:pt x="2884" y="10958"/>
                    <a:pt x="2884" y="10768"/>
                  </a:cubicBezTo>
                  <a:cubicBezTo>
                    <a:pt x="2884" y="10581"/>
                    <a:pt x="2727" y="10424"/>
                    <a:pt x="2540" y="10424"/>
                  </a:cubicBezTo>
                  <a:lnTo>
                    <a:pt x="1715" y="10424"/>
                  </a:lnTo>
                  <a:lnTo>
                    <a:pt x="1715" y="9351"/>
                  </a:lnTo>
                  <a:cubicBezTo>
                    <a:pt x="1734" y="8366"/>
                    <a:pt x="1401" y="7917"/>
                    <a:pt x="1109" y="7529"/>
                  </a:cubicBezTo>
                  <a:cubicBezTo>
                    <a:pt x="870" y="7213"/>
                    <a:pt x="686" y="6965"/>
                    <a:pt x="686" y="6398"/>
                  </a:cubicBezTo>
                  <a:lnTo>
                    <a:pt x="686" y="3311"/>
                  </a:lnTo>
                  <a:cubicBezTo>
                    <a:pt x="686" y="3247"/>
                    <a:pt x="741" y="3187"/>
                    <a:pt x="809" y="3187"/>
                  </a:cubicBezTo>
                  <a:close/>
                  <a:moveTo>
                    <a:pt x="2004" y="0"/>
                  </a:moveTo>
                  <a:cubicBezTo>
                    <a:pt x="1332" y="0"/>
                    <a:pt x="787" y="542"/>
                    <a:pt x="787" y="1214"/>
                  </a:cubicBezTo>
                  <a:lnTo>
                    <a:pt x="787" y="2499"/>
                  </a:lnTo>
                  <a:cubicBezTo>
                    <a:pt x="353" y="2513"/>
                    <a:pt x="0" y="2870"/>
                    <a:pt x="0" y="3311"/>
                  </a:cubicBezTo>
                  <a:lnTo>
                    <a:pt x="0" y="6398"/>
                  </a:lnTo>
                  <a:cubicBezTo>
                    <a:pt x="0" y="7191"/>
                    <a:pt x="300" y="7590"/>
                    <a:pt x="562" y="7942"/>
                  </a:cubicBezTo>
                  <a:cubicBezTo>
                    <a:pt x="823" y="8289"/>
                    <a:pt x="1046" y="8589"/>
                    <a:pt x="1030" y="9342"/>
                  </a:cubicBezTo>
                  <a:lnTo>
                    <a:pt x="1030" y="9348"/>
                  </a:lnTo>
                  <a:lnTo>
                    <a:pt x="1030" y="10484"/>
                  </a:lnTo>
                  <a:cubicBezTo>
                    <a:pt x="644" y="10625"/>
                    <a:pt x="369" y="10994"/>
                    <a:pt x="369" y="11426"/>
                  </a:cubicBezTo>
                  <a:lnTo>
                    <a:pt x="369" y="17262"/>
                  </a:lnTo>
                  <a:cubicBezTo>
                    <a:pt x="369" y="17452"/>
                    <a:pt x="523" y="17606"/>
                    <a:pt x="713" y="17606"/>
                  </a:cubicBezTo>
                  <a:cubicBezTo>
                    <a:pt x="903" y="17606"/>
                    <a:pt x="1057" y="17452"/>
                    <a:pt x="1057" y="17262"/>
                  </a:cubicBezTo>
                  <a:lnTo>
                    <a:pt x="1057" y="12832"/>
                  </a:lnTo>
                  <a:lnTo>
                    <a:pt x="7125" y="12832"/>
                  </a:lnTo>
                  <a:lnTo>
                    <a:pt x="7125" y="17267"/>
                  </a:lnTo>
                  <a:cubicBezTo>
                    <a:pt x="7125" y="17455"/>
                    <a:pt x="7279" y="17611"/>
                    <a:pt x="7469" y="17611"/>
                  </a:cubicBezTo>
                  <a:cubicBezTo>
                    <a:pt x="7658" y="17611"/>
                    <a:pt x="7813" y="17455"/>
                    <a:pt x="7813" y="17267"/>
                  </a:cubicBezTo>
                  <a:lnTo>
                    <a:pt x="7813" y="11428"/>
                  </a:lnTo>
                  <a:cubicBezTo>
                    <a:pt x="7813" y="10996"/>
                    <a:pt x="7537" y="10628"/>
                    <a:pt x="7152" y="10487"/>
                  </a:cubicBezTo>
                  <a:lnTo>
                    <a:pt x="7152" y="9125"/>
                  </a:lnTo>
                  <a:cubicBezTo>
                    <a:pt x="7152" y="8225"/>
                    <a:pt x="7375" y="8016"/>
                    <a:pt x="7634" y="7777"/>
                  </a:cubicBezTo>
                  <a:cubicBezTo>
                    <a:pt x="7898" y="7529"/>
                    <a:pt x="8228" y="7218"/>
                    <a:pt x="8228" y="6360"/>
                  </a:cubicBezTo>
                  <a:lnTo>
                    <a:pt x="8228" y="1852"/>
                  </a:lnTo>
                  <a:cubicBezTo>
                    <a:pt x="8225" y="1241"/>
                    <a:pt x="7730" y="746"/>
                    <a:pt x="7119" y="746"/>
                  </a:cubicBezTo>
                  <a:cubicBezTo>
                    <a:pt x="6948" y="746"/>
                    <a:pt x="6789" y="785"/>
                    <a:pt x="6643" y="853"/>
                  </a:cubicBezTo>
                  <a:cubicBezTo>
                    <a:pt x="6489" y="361"/>
                    <a:pt x="6027" y="0"/>
                    <a:pt x="5485" y="0"/>
                  </a:cubicBezTo>
                  <a:cubicBezTo>
                    <a:pt x="5143" y="0"/>
                    <a:pt x="4835" y="141"/>
                    <a:pt x="4615" y="366"/>
                  </a:cubicBezTo>
                  <a:cubicBezTo>
                    <a:pt x="4395" y="141"/>
                    <a:pt x="4084" y="0"/>
                    <a:pt x="3743" y="0"/>
                  </a:cubicBezTo>
                  <a:cubicBezTo>
                    <a:pt x="3404" y="0"/>
                    <a:pt x="3093" y="141"/>
                    <a:pt x="2873" y="366"/>
                  </a:cubicBezTo>
                  <a:cubicBezTo>
                    <a:pt x="2653" y="141"/>
                    <a:pt x="2342" y="0"/>
                    <a:pt x="2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1"/>
            <p:cNvSpPr/>
            <p:nvPr/>
          </p:nvSpPr>
          <p:spPr>
            <a:xfrm>
              <a:off x="4240775" y="1700250"/>
              <a:ext cx="17225" cy="17225"/>
            </a:xfrm>
            <a:custGeom>
              <a:avLst/>
              <a:gdLst/>
              <a:ahLst/>
              <a:cxnLst/>
              <a:rect l="l" t="t" r="r" b="b"/>
              <a:pathLst>
                <a:path w="689" h="689" extrusionOk="0">
                  <a:moveTo>
                    <a:pt x="345" y="1"/>
                  </a:moveTo>
                  <a:cubicBezTo>
                    <a:pt x="158" y="1"/>
                    <a:pt x="1" y="158"/>
                    <a:pt x="1" y="345"/>
                  </a:cubicBezTo>
                  <a:cubicBezTo>
                    <a:pt x="1" y="535"/>
                    <a:pt x="158" y="689"/>
                    <a:pt x="345" y="689"/>
                  </a:cubicBezTo>
                  <a:cubicBezTo>
                    <a:pt x="535" y="689"/>
                    <a:pt x="689" y="535"/>
                    <a:pt x="689" y="345"/>
                  </a:cubicBezTo>
                  <a:cubicBezTo>
                    <a:pt x="689" y="158"/>
                    <a:pt x="535"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1"/>
            <p:cNvSpPr/>
            <p:nvPr/>
          </p:nvSpPr>
          <p:spPr>
            <a:xfrm>
              <a:off x="4475700" y="1797875"/>
              <a:ext cx="17375" cy="17225"/>
            </a:xfrm>
            <a:custGeom>
              <a:avLst/>
              <a:gdLst/>
              <a:ahLst/>
              <a:cxnLst/>
              <a:rect l="l" t="t" r="r" b="b"/>
              <a:pathLst>
                <a:path w="695" h="689" extrusionOk="0">
                  <a:moveTo>
                    <a:pt x="345" y="1"/>
                  </a:moveTo>
                  <a:cubicBezTo>
                    <a:pt x="158" y="1"/>
                    <a:pt x="1" y="155"/>
                    <a:pt x="1" y="345"/>
                  </a:cubicBezTo>
                  <a:cubicBezTo>
                    <a:pt x="1" y="534"/>
                    <a:pt x="158" y="689"/>
                    <a:pt x="345" y="689"/>
                  </a:cubicBezTo>
                  <a:lnTo>
                    <a:pt x="350" y="689"/>
                  </a:lnTo>
                  <a:cubicBezTo>
                    <a:pt x="537" y="689"/>
                    <a:pt x="694" y="534"/>
                    <a:pt x="694" y="345"/>
                  </a:cubicBezTo>
                  <a:cubicBezTo>
                    <a:pt x="694" y="155"/>
                    <a:pt x="537"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8" name="Google Shape;6718;p41"/>
          <p:cNvGrpSpPr/>
          <p:nvPr/>
        </p:nvGrpSpPr>
        <p:grpSpPr>
          <a:xfrm>
            <a:off x="1715009" y="1754647"/>
            <a:ext cx="553700" cy="817209"/>
            <a:chOff x="7184363" y="3809604"/>
            <a:chExt cx="202184" cy="352762"/>
          </a:xfrm>
        </p:grpSpPr>
        <p:sp>
          <p:nvSpPr>
            <p:cNvPr id="6719" name="Google Shape;6719;p41"/>
            <p:cNvSpPr/>
            <p:nvPr/>
          </p:nvSpPr>
          <p:spPr>
            <a:xfrm>
              <a:off x="7273111" y="3823716"/>
              <a:ext cx="23541" cy="23573"/>
            </a:xfrm>
            <a:custGeom>
              <a:avLst/>
              <a:gdLst/>
              <a:ahLst/>
              <a:cxnLst/>
              <a:rect l="l" t="t" r="r" b="b"/>
              <a:pathLst>
                <a:path w="739" h="740" extrusionOk="0">
                  <a:moveTo>
                    <a:pt x="370" y="1"/>
                  </a:moveTo>
                  <a:cubicBezTo>
                    <a:pt x="287" y="1"/>
                    <a:pt x="203" y="72"/>
                    <a:pt x="203" y="168"/>
                  </a:cubicBezTo>
                  <a:lnTo>
                    <a:pt x="203" y="203"/>
                  </a:lnTo>
                  <a:lnTo>
                    <a:pt x="168" y="203"/>
                  </a:lnTo>
                  <a:cubicBezTo>
                    <a:pt x="72" y="203"/>
                    <a:pt x="1" y="287"/>
                    <a:pt x="1" y="370"/>
                  </a:cubicBezTo>
                  <a:cubicBezTo>
                    <a:pt x="1" y="465"/>
                    <a:pt x="72" y="537"/>
                    <a:pt x="168" y="537"/>
                  </a:cubicBezTo>
                  <a:lnTo>
                    <a:pt x="203" y="537"/>
                  </a:lnTo>
                  <a:lnTo>
                    <a:pt x="203" y="584"/>
                  </a:lnTo>
                  <a:cubicBezTo>
                    <a:pt x="203" y="668"/>
                    <a:pt x="287" y="739"/>
                    <a:pt x="370" y="739"/>
                  </a:cubicBezTo>
                  <a:cubicBezTo>
                    <a:pt x="453" y="739"/>
                    <a:pt x="537" y="668"/>
                    <a:pt x="537" y="584"/>
                  </a:cubicBezTo>
                  <a:lnTo>
                    <a:pt x="537" y="537"/>
                  </a:lnTo>
                  <a:lnTo>
                    <a:pt x="572" y="537"/>
                  </a:lnTo>
                  <a:cubicBezTo>
                    <a:pt x="668" y="537"/>
                    <a:pt x="739" y="465"/>
                    <a:pt x="739" y="370"/>
                  </a:cubicBezTo>
                  <a:cubicBezTo>
                    <a:pt x="739" y="287"/>
                    <a:pt x="668" y="203"/>
                    <a:pt x="572" y="203"/>
                  </a:cubicBezTo>
                  <a:lnTo>
                    <a:pt x="537" y="203"/>
                  </a:lnTo>
                  <a:lnTo>
                    <a:pt x="537" y="168"/>
                  </a:lnTo>
                  <a:cubicBezTo>
                    <a:pt x="537" y="72"/>
                    <a:pt x="453" y="1"/>
                    <a:pt x="3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1"/>
            <p:cNvSpPr/>
            <p:nvPr/>
          </p:nvSpPr>
          <p:spPr>
            <a:xfrm>
              <a:off x="7184363" y="3809604"/>
              <a:ext cx="202184" cy="352762"/>
            </a:xfrm>
            <a:custGeom>
              <a:avLst/>
              <a:gdLst/>
              <a:ahLst/>
              <a:cxnLst/>
              <a:rect l="l" t="t" r="r" b="b"/>
              <a:pathLst>
                <a:path w="6347" h="11074" extrusionOk="0">
                  <a:moveTo>
                    <a:pt x="3159" y="310"/>
                  </a:moveTo>
                  <a:cubicBezTo>
                    <a:pt x="3623" y="310"/>
                    <a:pt x="4091" y="390"/>
                    <a:pt x="4561" y="551"/>
                  </a:cubicBezTo>
                  <a:lnTo>
                    <a:pt x="4347" y="1087"/>
                  </a:lnTo>
                  <a:lnTo>
                    <a:pt x="4168" y="1563"/>
                  </a:lnTo>
                  <a:cubicBezTo>
                    <a:pt x="3841" y="1450"/>
                    <a:pt x="3510" y="1393"/>
                    <a:pt x="3175" y="1393"/>
                  </a:cubicBezTo>
                  <a:cubicBezTo>
                    <a:pt x="2840" y="1393"/>
                    <a:pt x="2501" y="1450"/>
                    <a:pt x="2156" y="1563"/>
                  </a:cubicBezTo>
                  <a:lnTo>
                    <a:pt x="1775" y="551"/>
                  </a:lnTo>
                  <a:cubicBezTo>
                    <a:pt x="2233" y="390"/>
                    <a:pt x="2695" y="310"/>
                    <a:pt x="3159" y="310"/>
                  </a:cubicBezTo>
                  <a:close/>
                  <a:moveTo>
                    <a:pt x="4549" y="1408"/>
                  </a:moveTo>
                  <a:cubicBezTo>
                    <a:pt x="5025" y="1754"/>
                    <a:pt x="5299" y="2301"/>
                    <a:pt x="5299" y="2885"/>
                  </a:cubicBezTo>
                  <a:cubicBezTo>
                    <a:pt x="5299" y="3289"/>
                    <a:pt x="5287" y="4075"/>
                    <a:pt x="5240" y="4421"/>
                  </a:cubicBezTo>
                  <a:cubicBezTo>
                    <a:pt x="5192" y="4849"/>
                    <a:pt x="4835" y="5171"/>
                    <a:pt x="4406" y="5171"/>
                  </a:cubicBezTo>
                  <a:lnTo>
                    <a:pt x="4001" y="5171"/>
                  </a:lnTo>
                  <a:cubicBezTo>
                    <a:pt x="4430" y="4897"/>
                    <a:pt x="4716" y="4397"/>
                    <a:pt x="4716" y="3849"/>
                  </a:cubicBezTo>
                  <a:lnTo>
                    <a:pt x="4716" y="2611"/>
                  </a:lnTo>
                  <a:cubicBezTo>
                    <a:pt x="4716" y="2599"/>
                    <a:pt x="4692" y="2551"/>
                    <a:pt x="4692" y="2527"/>
                  </a:cubicBezTo>
                  <a:lnTo>
                    <a:pt x="4632" y="2468"/>
                  </a:lnTo>
                  <a:cubicBezTo>
                    <a:pt x="4168" y="2277"/>
                    <a:pt x="3799" y="1896"/>
                    <a:pt x="3799" y="1885"/>
                  </a:cubicBezTo>
                  <a:cubicBezTo>
                    <a:pt x="3767" y="1853"/>
                    <a:pt x="3726" y="1838"/>
                    <a:pt x="3685" y="1838"/>
                  </a:cubicBezTo>
                  <a:cubicBezTo>
                    <a:pt x="3649" y="1838"/>
                    <a:pt x="3613" y="1850"/>
                    <a:pt x="3585" y="1873"/>
                  </a:cubicBezTo>
                  <a:cubicBezTo>
                    <a:pt x="3585" y="1873"/>
                    <a:pt x="2823" y="2432"/>
                    <a:pt x="1727" y="2456"/>
                  </a:cubicBezTo>
                  <a:cubicBezTo>
                    <a:pt x="1715" y="2456"/>
                    <a:pt x="1680" y="2468"/>
                    <a:pt x="1668" y="2480"/>
                  </a:cubicBezTo>
                  <a:cubicBezTo>
                    <a:pt x="1656" y="2492"/>
                    <a:pt x="1620" y="2492"/>
                    <a:pt x="1608" y="2516"/>
                  </a:cubicBezTo>
                  <a:cubicBezTo>
                    <a:pt x="1596" y="2527"/>
                    <a:pt x="1596" y="2551"/>
                    <a:pt x="1572" y="2575"/>
                  </a:cubicBezTo>
                  <a:cubicBezTo>
                    <a:pt x="1560" y="2587"/>
                    <a:pt x="1549" y="2599"/>
                    <a:pt x="1549" y="2635"/>
                  </a:cubicBezTo>
                  <a:lnTo>
                    <a:pt x="1549" y="3087"/>
                  </a:lnTo>
                  <a:cubicBezTo>
                    <a:pt x="1549" y="3182"/>
                    <a:pt x="1620" y="3254"/>
                    <a:pt x="1715" y="3254"/>
                  </a:cubicBezTo>
                  <a:cubicBezTo>
                    <a:pt x="1799" y="3254"/>
                    <a:pt x="1870" y="3182"/>
                    <a:pt x="1870" y="3087"/>
                  </a:cubicBezTo>
                  <a:lnTo>
                    <a:pt x="1870" y="2778"/>
                  </a:lnTo>
                  <a:cubicBezTo>
                    <a:pt x="2751" y="2730"/>
                    <a:pt x="3406" y="2397"/>
                    <a:pt x="3644" y="2230"/>
                  </a:cubicBezTo>
                  <a:cubicBezTo>
                    <a:pt x="3775" y="2349"/>
                    <a:pt x="4061" y="2575"/>
                    <a:pt x="4394" y="2730"/>
                  </a:cubicBezTo>
                  <a:lnTo>
                    <a:pt x="4394" y="3861"/>
                  </a:lnTo>
                  <a:cubicBezTo>
                    <a:pt x="4394" y="4563"/>
                    <a:pt x="3823" y="5135"/>
                    <a:pt x="3120" y="5135"/>
                  </a:cubicBezTo>
                  <a:cubicBezTo>
                    <a:pt x="2430" y="5135"/>
                    <a:pt x="1858" y="4563"/>
                    <a:pt x="1858" y="3861"/>
                  </a:cubicBezTo>
                  <a:cubicBezTo>
                    <a:pt x="1858" y="3778"/>
                    <a:pt x="1787" y="3706"/>
                    <a:pt x="1691" y="3706"/>
                  </a:cubicBezTo>
                  <a:cubicBezTo>
                    <a:pt x="1608" y="3706"/>
                    <a:pt x="1537" y="3778"/>
                    <a:pt x="1537" y="3861"/>
                  </a:cubicBezTo>
                  <a:cubicBezTo>
                    <a:pt x="1537" y="4421"/>
                    <a:pt x="1811" y="4909"/>
                    <a:pt x="2251" y="5194"/>
                  </a:cubicBezTo>
                  <a:lnTo>
                    <a:pt x="1846" y="5194"/>
                  </a:lnTo>
                  <a:cubicBezTo>
                    <a:pt x="1441" y="5171"/>
                    <a:pt x="1084" y="4849"/>
                    <a:pt x="1049" y="4421"/>
                  </a:cubicBezTo>
                  <a:cubicBezTo>
                    <a:pt x="1013" y="4063"/>
                    <a:pt x="989" y="3289"/>
                    <a:pt x="989" y="2885"/>
                  </a:cubicBezTo>
                  <a:cubicBezTo>
                    <a:pt x="989" y="2289"/>
                    <a:pt x="1263" y="1754"/>
                    <a:pt x="1727" y="1408"/>
                  </a:cubicBezTo>
                  <a:cubicBezTo>
                    <a:pt x="1906" y="1825"/>
                    <a:pt x="1858" y="1885"/>
                    <a:pt x="2001" y="1932"/>
                  </a:cubicBezTo>
                  <a:cubicBezTo>
                    <a:pt x="2013" y="1932"/>
                    <a:pt x="2025" y="1944"/>
                    <a:pt x="2037" y="1944"/>
                  </a:cubicBezTo>
                  <a:cubicBezTo>
                    <a:pt x="2049" y="1944"/>
                    <a:pt x="2084" y="1944"/>
                    <a:pt x="2096" y="1932"/>
                  </a:cubicBezTo>
                  <a:cubicBezTo>
                    <a:pt x="2453" y="1795"/>
                    <a:pt x="2802" y="1727"/>
                    <a:pt x="3147" y="1727"/>
                  </a:cubicBezTo>
                  <a:cubicBezTo>
                    <a:pt x="3492" y="1727"/>
                    <a:pt x="3835" y="1795"/>
                    <a:pt x="4180" y="1932"/>
                  </a:cubicBezTo>
                  <a:cubicBezTo>
                    <a:pt x="4204" y="1938"/>
                    <a:pt x="4227" y="1941"/>
                    <a:pt x="4248" y="1941"/>
                  </a:cubicBezTo>
                  <a:cubicBezTo>
                    <a:pt x="4269" y="1941"/>
                    <a:pt x="4287" y="1938"/>
                    <a:pt x="4299" y="1932"/>
                  </a:cubicBezTo>
                  <a:cubicBezTo>
                    <a:pt x="4347" y="1920"/>
                    <a:pt x="4382" y="1885"/>
                    <a:pt x="4394" y="1837"/>
                  </a:cubicBezTo>
                  <a:lnTo>
                    <a:pt x="4549" y="1408"/>
                  </a:lnTo>
                  <a:close/>
                  <a:moveTo>
                    <a:pt x="3573" y="5445"/>
                  </a:moveTo>
                  <a:lnTo>
                    <a:pt x="3573" y="6028"/>
                  </a:lnTo>
                  <a:cubicBezTo>
                    <a:pt x="3573" y="6111"/>
                    <a:pt x="3644" y="6183"/>
                    <a:pt x="3739" y="6183"/>
                  </a:cubicBezTo>
                  <a:lnTo>
                    <a:pt x="3954" y="6183"/>
                  </a:lnTo>
                  <a:lnTo>
                    <a:pt x="3156" y="7576"/>
                  </a:lnTo>
                  <a:lnTo>
                    <a:pt x="2346" y="6183"/>
                  </a:lnTo>
                  <a:lnTo>
                    <a:pt x="2573" y="6183"/>
                  </a:lnTo>
                  <a:cubicBezTo>
                    <a:pt x="2668" y="6183"/>
                    <a:pt x="2739" y="6111"/>
                    <a:pt x="2739" y="6028"/>
                  </a:cubicBezTo>
                  <a:lnTo>
                    <a:pt x="2739" y="5445"/>
                  </a:lnTo>
                  <a:cubicBezTo>
                    <a:pt x="2876" y="5480"/>
                    <a:pt x="3019" y="5498"/>
                    <a:pt x="3160" y="5498"/>
                  </a:cubicBezTo>
                  <a:cubicBezTo>
                    <a:pt x="3302" y="5498"/>
                    <a:pt x="3442" y="5480"/>
                    <a:pt x="3573" y="5445"/>
                  </a:cubicBezTo>
                  <a:close/>
                  <a:moveTo>
                    <a:pt x="3180" y="0"/>
                  </a:moveTo>
                  <a:cubicBezTo>
                    <a:pt x="2626" y="0"/>
                    <a:pt x="2072" y="105"/>
                    <a:pt x="1525" y="313"/>
                  </a:cubicBezTo>
                  <a:cubicBezTo>
                    <a:pt x="1477" y="325"/>
                    <a:pt x="1441" y="349"/>
                    <a:pt x="1430" y="396"/>
                  </a:cubicBezTo>
                  <a:cubicBezTo>
                    <a:pt x="1418" y="444"/>
                    <a:pt x="1418" y="492"/>
                    <a:pt x="1430" y="515"/>
                  </a:cubicBezTo>
                  <a:lnTo>
                    <a:pt x="1656" y="1099"/>
                  </a:lnTo>
                  <a:cubicBezTo>
                    <a:pt x="1060" y="1504"/>
                    <a:pt x="703" y="2158"/>
                    <a:pt x="703" y="2861"/>
                  </a:cubicBezTo>
                  <a:cubicBezTo>
                    <a:pt x="703" y="3218"/>
                    <a:pt x="715" y="4051"/>
                    <a:pt x="763" y="4444"/>
                  </a:cubicBezTo>
                  <a:cubicBezTo>
                    <a:pt x="822" y="5040"/>
                    <a:pt x="1322" y="5504"/>
                    <a:pt x="1918" y="5504"/>
                  </a:cubicBezTo>
                  <a:lnTo>
                    <a:pt x="2453" y="5504"/>
                  </a:lnTo>
                  <a:lnTo>
                    <a:pt x="2453" y="5861"/>
                  </a:lnTo>
                  <a:cubicBezTo>
                    <a:pt x="1549" y="5873"/>
                    <a:pt x="775" y="6480"/>
                    <a:pt x="572" y="7361"/>
                  </a:cubicBezTo>
                  <a:lnTo>
                    <a:pt x="108" y="9255"/>
                  </a:lnTo>
                  <a:cubicBezTo>
                    <a:pt x="1" y="9671"/>
                    <a:pt x="191" y="10100"/>
                    <a:pt x="572" y="10314"/>
                  </a:cubicBezTo>
                  <a:cubicBezTo>
                    <a:pt x="1441" y="10820"/>
                    <a:pt x="2320" y="11073"/>
                    <a:pt x="3199" y="11073"/>
                  </a:cubicBezTo>
                  <a:cubicBezTo>
                    <a:pt x="4079" y="11073"/>
                    <a:pt x="4960" y="10820"/>
                    <a:pt x="5835" y="10314"/>
                  </a:cubicBezTo>
                  <a:cubicBezTo>
                    <a:pt x="6168" y="10100"/>
                    <a:pt x="6347" y="9659"/>
                    <a:pt x="6240" y="9255"/>
                  </a:cubicBezTo>
                  <a:lnTo>
                    <a:pt x="6061" y="8504"/>
                  </a:lnTo>
                  <a:cubicBezTo>
                    <a:pt x="6050" y="8430"/>
                    <a:pt x="5972" y="8384"/>
                    <a:pt x="5896" y="8384"/>
                  </a:cubicBezTo>
                  <a:cubicBezTo>
                    <a:pt x="5888" y="8384"/>
                    <a:pt x="5879" y="8384"/>
                    <a:pt x="5871" y="8385"/>
                  </a:cubicBezTo>
                  <a:cubicBezTo>
                    <a:pt x="5775" y="8409"/>
                    <a:pt x="5728" y="8493"/>
                    <a:pt x="5751" y="8588"/>
                  </a:cubicBezTo>
                  <a:lnTo>
                    <a:pt x="5930" y="9326"/>
                  </a:lnTo>
                  <a:cubicBezTo>
                    <a:pt x="5990" y="9600"/>
                    <a:pt x="5871" y="9897"/>
                    <a:pt x="5632" y="10028"/>
                  </a:cubicBezTo>
                  <a:cubicBezTo>
                    <a:pt x="4799" y="10505"/>
                    <a:pt x="3980" y="10743"/>
                    <a:pt x="3162" y="10743"/>
                  </a:cubicBezTo>
                  <a:cubicBezTo>
                    <a:pt x="2343" y="10743"/>
                    <a:pt x="1525" y="10505"/>
                    <a:pt x="691" y="10028"/>
                  </a:cubicBezTo>
                  <a:cubicBezTo>
                    <a:pt x="453" y="9897"/>
                    <a:pt x="310" y="9600"/>
                    <a:pt x="394" y="9326"/>
                  </a:cubicBezTo>
                  <a:lnTo>
                    <a:pt x="846" y="7433"/>
                  </a:lnTo>
                  <a:cubicBezTo>
                    <a:pt x="1001" y="6838"/>
                    <a:pt x="1441" y="6397"/>
                    <a:pt x="2025" y="6242"/>
                  </a:cubicBezTo>
                  <a:lnTo>
                    <a:pt x="3025" y="7992"/>
                  </a:lnTo>
                  <a:cubicBezTo>
                    <a:pt x="3055" y="8040"/>
                    <a:pt x="3111" y="8064"/>
                    <a:pt x="3168" y="8064"/>
                  </a:cubicBezTo>
                  <a:cubicBezTo>
                    <a:pt x="3224" y="8064"/>
                    <a:pt x="3281" y="8040"/>
                    <a:pt x="3311" y="7992"/>
                  </a:cubicBezTo>
                  <a:lnTo>
                    <a:pt x="4299" y="6242"/>
                  </a:lnTo>
                  <a:cubicBezTo>
                    <a:pt x="4870" y="6397"/>
                    <a:pt x="5335" y="6838"/>
                    <a:pt x="5478" y="7433"/>
                  </a:cubicBezTo>
                  <a:lnTo>
                    <a:pt x="5573" y="7826"/>
                  </a:lnTo>
                  <a:cubicBezTo>
                    <a:pt x="5584" y="7901"/>
                    <a:pt x="5652" y="7947"/>
                    <a:pt x="5735" y="7947"/>
                  </a:cubicBezTo>
                  <a:cubicBezTo>
                    <a:pt x="5744" y="7947"/>
                    <a:pt x="5754" y="7946"/>
                    <a:pt x="5763" y="7945"/>
                  </a:cubicBezTo>
                  <a:cubicBezTo>
                    <a:pt x="5847" y="7921"/>
                    <a:pt x="5894" y="7838"/>
                    <a:pt x="5882" y="7754"/>
                  </a:cubicBezTo>
                  <a:lnTo>
                    <a:pt x="5787" y="7361"/>
                  </a:lnTo>
                  <a:cubicBezTo>
                    <a:pt x="5585" y="6480"/>
                    <a:pt x="4811" y="5873"/>
                    <a:pt x="3906" y="5861"/>
                  </a:cubicBezTo>
                  <a:lnTo>
                    <a:pt x="3906" y="5504"/>
                  </a:lnTo>
                  <a:lnTo>
                    <a:pt x="4442" y="5504"/>
                  </a:lnTo>
                  <a:cubicBezTo>
                    <a:pt x="5037" y="5504"/>
                    <a:pt x="5537" y="5052"/>
                    <a:pt x="5597" y="4444"/>
                  </a:cubicBezTo>
                  <a:cubicBezTo>
                    <a:pt x="5644" y="4051"/>
                    <a:pt x="5656" y="3218"/>
                    <a:pt x="5656" y="2861"/>
                  </a:cubicBezTo>
                  <a:cubicBezTo>
                    <a:pt x="5656" y="2135"/>
                    <a:pt x="5287" y="1492"/>
                    <a:pt x="4704" y="1099"/>
                  </a:cubicBezTo>
                  <a:lnTo>
                    <a:pt x="4930" y="515"/>
                  </a:lnTo>
                  <a:cubicBezTo>
                    <a:pt x="4954" y="432"/>
                    <a:pt x="4918" y="337"/>
                    <a:pt x="4835" y="313"/>
                  </a:cubicBezTo>
                  <a:cubicBezTo>
                    <a:pt x="4287" y="105"/>
                    <a:pt x="3733" y="0"/>
                    <a:pt x="3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1" name="Google Shape;6721;p41"/>
          <p:cNvSpPr/>
          <p:nvPr/>
        </p:nvSpPr>
        <p:spPr>
          <a:xfrm>
            <a:off x="4160200" y="1878226"/>
            <a:ext cx="730061" cy="664500"/>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1"/>
          <p:cNvSpPr txBox="1"/>
          <p:nvPr/>
        </p:nvSpPr>
        <p:spPr>
          <a:xfrm>
            <a:off x="461450" y="3815725"/>
            <a:ext cx="5254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Montserrat"/>
                <a:ea typeface="Montserrat"/>
                <a:cs typeface="Montserrat"/>
                <a:sym typeface="Montserrat"/>
              </a:rPr>
              <a:t>Advocacy Tip: </a:t>
            </a:r>
            <a:r>
              <a:rPr lang="en">
                <a:solidFill>
                  <a:schemeClr val="dk1"/>
                </a:solidFill>
                <a:latin typeface="Montserrat"/>
                <a:ea typeface="Montserrat"/>
                <a:cs typeface="Montserrat"/>
                <a:sym typeface="Montserrat"/>
              </a:rPr>
              <a:t>Take an inventory of your team’s strengths/weaknesses when creating a strategy for your meeting.</a:t>
            </a:r>
            <a:endParaRPr>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26"/>
        <p:cNvGrpSpPr/>
        <p:nvPr/>
      </p:nvGrpSpPr>
      <p:grpSpPr>
        <a:xfrm>
          <a:off x="0" y="0"/>
          <a:ext cx="0" cy="0"/>
          <a:chOff x="0" y="0"/>
          <a:chExt cx="0" cy="0"/>
        </a:xfrm>
      </p:grpSpPr>
      <p:sp>
        <p:nvSpPr>
          <p:cNvPr id="6727" name="Google Shape;6727;p42"/>
          <p:cNvSpPr txBox="1">
            <a:spLocks noGrp="1"/>
          </p:cNvSpPr>
          <p:nvPr>
            <p:ph type="subTitle" idx="1"/>
          </p:nvPr>
        </p:nvSpPr>
        <p:spPr>
          <a:xfrm>
            <a:off x="720000" y="1261800"/>
            <a:ext cx="8511000" cy="2778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1900" b="0"/>
              <a:t>Speak with your own elected officials</a:t>
            </a:r>
            <a:endParaRPr sz="1900" b="0"/>
          </a:p>
          <a:p>
            <a:pPr marL="457200" lvl="0" indent="0" algn="l" rtl="0">
              <a:spcBef>
                <a:spcPts val="0"/>
              </a:spcBef>
              <a:spcAft>
                <a:spcPts val="0"/>
              </a:spcAft>
              <a:buNone/>
            </a:pPr>
            <a:endParaRPr sz="1900" b="0"/>
          </a:p>
          <a:p>
            <a:pPr marL="457200" lvl="0" indent="-355600" algn="l" rtl="0">
              <a:spcBef>
                <a:spcPts val="0"/>
              </a:spcBef>
              <a:spcAft>
                <a:spcPts val="0"/>
              </a:spcAft>
              <a:buSzPts val="2000"/>
              <a:buChar char="●"/>
            </a:pPr>
            <a:r>
              <a:rPr lang="en" sz="1900" b="0"/>
              <a:t>Organize constituents in allied officials districts’</a:t>
            </a:r>
            <a:endParaRPr sz="1900" b="0"/>
          </a:p>
          <a:p>
            <a:pPr marL="0" lvl="0" indent="0" algn="l" rtl="0">
              <a:spcBef>
                <a:spcPts val="0"/>
              </a:spcBef>
              <a:spcAft>
                <a:spcPts val="0"/>
              </a:spcAft>
              <a:buNone/>
            </a:pPr>
            <a:endParaRPr sz="1900" b="0"/>
          </a:p>
          <a:p>
            <a:pPr marL="457200" lvl="0" indent="-355600" algn="l" rtl="0">
              <a:spcBef>
                <a:spcPts val="0"/>
              </a:spcBef>
              <a:spcAft>
                <a:spcPts val="0"/>
              </a:spcAft>
              <a:buSzPts val="2000"/>
              <a:buChar char="●"/>
            </a:pPr>
            <a:r>
              <a:rPr lang="en" sz="1900" b="0"/>
              <a:t>Find people who can work across the aisle</a:t>
            </a:r>
            <a:endParaRPr sz="1900" b="0"/>
          </a:p>
          <a:p>
            <a:pPr marL="457200" lvl="0" indent="0" algn="l" rtl="0">
              <a:spcBef>
                <a:spcPts val="0"/>
              </a:spcBef>
              <a:spcAft>
                <a:spcPts val="0"/>
              </a:spcAft>
              <a:buNone/>
            </a:pPr>
            <a:endParaRPr sz="1900" b="0"/>
          </a:p>
          <a:p>
            <a:pPr marL="457200" lvl="0" indent="-355600" algn="l" rtl="0">
              <a:spcBef>
                <a:spcPts val="0"/>
              </a:spcBef>
              <a:spcAft>
                <a:spcPts val="0"/>
              </a:spcAft>
              <a:buSzPts val="2000"/>
              <a:buChar char="●"/>
            </a:pPr>
            <a:r>
              <a:rPr lang="en" sz="1900" b="0"/>
              <a:t>Do your research!</a:t>
            </a:r>
            <a:endParaRPr sz="1900" b="0"/>
          </a:p>
          <a:p>
            <a:pPr marL="914400" lvl="1" indent="-355600" algn="l" rtl="0">
              <a:spcBef>
                <a:spcPts val="0"/>
              </a:spcBef>
              <a:spcAft>
                <a:spcPts val="0"/>
              </a:spcAft>
              <a:buSzPts val="2000"/>
              <a:buChar char="○"/>
            </a:pPr>
            <a:r>
              <a:rPr lang="en" sz="1900">
                <a:latin typeface="Montserrat"/>
                <a:ea typeface="Montserrat"/>
                <a:cs typeface="Montserrat"/>
                <a:sym typeface="Montserrat"/>
              </a:rPr>
              <a:t>How has this representative voted before?</a:t>
            </a:r>
            <a:endParaRPr sz="1900">
              <a:latin typeface="Montserrat"/>
              <a:ea typeface="Montserrat"/>
              <a:cs typeface="Montserrat"/>
              <a:sym typeface="Montserrat"/>
            </a:endParaRPr>
          </a:p>
          <a:p>
            <a:pPr marL="914400" lvl="1" indent="-349250" algn="l" rtl="0">
              <a:spcBef>
                <a:spcPts val="0"/>
              </a:spcBef>
              <a:spcAft>
                <a:spcPts val="0"/>
              </a:spcAft>
              <a:buSzPts val="1900"/>
              <a:buFont typeface="Montserrat"/>
              <a:buChar char="○"/>
            </a:pPr>
            <a:r>
              <a:rPr lang="en" sz="1900">
                <a:latin typeface="Montserrat"/>
                <a:ea typeface="Montserrat"/>
                <a:cs typeface="Montserrat"/>
                <a:sym typeface="Montserrat"/>
              </a:rPr>
              <a:t>What are their personal experiences</a:t>
            </a:r>
            <a:endParaRPr sz="1900">
              <a:latin typeface="Montserrat"/>
              <a:ea typeface="Montserrat"/>
              <a:cs typeface="Montserrat"/>
              <a:sym typeface="Montserrat"/>
            </a:endParaRPr>
          </a:p>
          <a:p>
            <a:pPr marL="457200" lvl="0" indent="0" algn="l" rtl="0">
              <a:spcBef>
                <a:spcPts val="0"/>
              </a:spcBef>
              <a:spcAft>
                <a:spcPts val="0"/>
              </a:spcAft>
              <a:buNone/>
            </a:pPr>
            <a:endParaRPr sz="1900" b="0"/>
          </a:p>
          <a:p>
            <a:pPr marL="457200" lvl="0" indent="-355600" algn="l" rtl="0">
              <a:spcBef>
                <a:spcPts val="0"/>
              </a:spcBef>
              <a:spcAft>
                <a:spcPts val="0"/>
              </a:spcAft>
              <a:buSzPts val="2000"/>
              <a:buChar char="●"/>
            </a:pPr>
            <a:r>
              <a:rPr lang="en" sz="1900" b="0"/>
              <a:t>Work with people who will work with you!</a:t>
            </a:r>
            <a:endParaRPr sz="1900" b="0"/>
          </a:p>
        </p:txBody>
      </p:sp>
      <p:sp>
        <p:nvSpPr>
          <p:cNvPr id="6728" name="Google Shape;6728;p42"/>
          <p:cNvSpPr txBox="1">
            <a:spLocks noGrp="1"/>
          </p:cNvSpPr>
          <p:nvPr>
            <p:ph type="title" idx="3"/>
          </p:nvPr>
        </p:nvSpPr>
        <p:spPr>
          <a:xfrm>
            <a:off x="720000" y="445025"/>
            <a:ext cx="7704000" cy="66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Find Your </a:t>
            </a:r>
            <a:r>
              <a:rPr lang="en">
                <a:solidFill>
                  <a:schemeClr val="dk2"/>
                </a:solidFill>
              </a:rPr>
              <a:t>Allies in Office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32"/>
        <p:cNvGrpSpPr/>
        <p:nvPr/>
      </p:nvGrpSpPr>
      <p:grpSpPr>
        <a:xfrm>
          <a:off x="0" y="0"/>
          <a:ext cx="0" cy="0"/>
          <a:chOff x="0" y="0"/>
          <a:chExt cx="0" cy="0"/>
        </a:xfrm>
      </p:grpSpPr>
      <p:sp>
        <p:nvSpPr>
          <p:cNvPr id="6733" name="Google Shape;6733;p43"/>
          <p:cNvSpPr txBox="1">
            <a:spLocks noGrp="1"/>
          </p:cNvSpPr>
          <p:nvPr>
            <p:ph type="subTitle" idx="3"/>
          </p:nvPr>
        </p:nvSpPr>
        <p:spPr>
          <a:xfrm>
            <a:off x="1436653" y="2952750"/>
            <a:ext cx="2990100" cy="51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Media</a:t>
            </a:r>
            <a:endParaRPr/>
          </a:p>
        </p:txBody>
      </p:sp>
      <p:sp>
        <p:nvSpPr>
          <p:cNvPr id="6734" name="Google Shape;6734;p43"/>
          <p:cNvSpPr txBox="1">
            <a:spLocks noGrp="1"/>
          </p:cNvSpPr>
          <p:nvPr>
            <p:ph type="subTitle" idx="8"/>
          </p:nvPr>
        </p:nvSpPr>
        <p:spPr>
          <a:xfrm>
            <a:off x="5294485" y="2952750"/>
            <a:ext cx="2990100" cy="51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Advocates</a:t>
            </a:r>
            <a:endParaRPr/>
          </a:p>
        </p:txBody>
      </p:sp>
      <p:sp>
        <p:nvSpPr>
          <p:cNvPr id="6735" name="Google Shape;6735;p43"/>
          <p:cNvSpPr txBox="1">
            <a:spLocks noGrp="1"/>
          </p:cNvSpPr>
          <p:nvPr>
            <p:ph type="subTitle" idx="2"/>
          </p:nvPr>
        </p:nvSpPr>
        <p:spPr>
          <a:xfrm>
            <a:off x="5294485" y="1539900"/>
            <a:ext cx="2990100" cy="51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Lawmakers</a:t>
            </a:r>
            <a:endParaRPr/>
          </a:p>
        </p:txBody>
      </p:sp>
      <p:sp>
        <p:nvSpPr>
          <p:cNvPr id="6736" name="Google Shape;6736;p43"/>
          <p:cNvSpPr txBox="1">
            <a:spLocks noGrp="1"/>
          </p:cNvSpPr>
          <p:nvPr>
            <p:ph type="subTitle" idx="1"/>
          </p:nvPr>
        </p:nvSpPr>
        <p:spPr>
          <a:xfrm>
            <a:off x="1436653" y="1539900"/>
            <a:ext cx="2990100" cy="51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Aid/Staffers</a:t>
            </a:r>
            <a:endParaRPr/>
          </a:p>
        </p:txBody>
      </p:sp>
      <p:sp>
        <p:nvSpPr>
          <p:cNvPr id="6737" name="Google Shape;6737;p43"/>
          <p:cNvSpPr txBox="1">
            <a:spLocks noGrp="1"/>
          </p:cNvSpPr>
          <p:nvPr>
            <p:ph type="subTitle" idx="5"/>
          </p:nvPr>
        </p:nvSpPr>
        <p:spPr>
          <a:xfrm>
            <a:off x="1436650" y="3395575"/>
            <a:ext cx="29901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friend or your enemy. We must work hard to ensure our narrative gets through</a:t>
            </a:r>
            <a:endParaRPr/>
          </a:p>
        </p:txBody>
      </p:sp>
      <p:sp>
        <p:nvSpPr>
          <p:cNvPr id="6738" name="Google Shape;6738;p43"/>
          <p:cNvSpPr txBox="1">
            <a:spLocks noGrp="1"/>
          </p:cNvSpPr>
          <p:nvPr>
            <p:ph type="subTitle" idx="6"/>
          </p:nvPr>
        </p:nvSpPr>
        <p:spPr>
          <a:xfrm>
            <a:off x="5294487" y="3395575"/>
            <a:ext cx="29901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Ensure a cohesive front both internally and externally</a:t>
            </a:r>
            <a:endParaRPr/>
          </a:p>
        </p:txBody>
      </p:sp>
      <p:sp>
        <p:nvSpPr>
          <p:cNvPr id="6739" name="Google Shape;6739;p43"/>
          <p:cNvSpPr txBox="1">
            <a:spLocks noGrp="1"/>
          </p:cNvSpPr>
          <p:nvPr>
            <p:ph type="subTitle" idx="7"/>
          </p:nvPr>
        </p:nvSpPr>
        <p:spPr>
          <a:xfrm>
            <a:off x="1436653" y="1982723"/>
            <a:ext cx="29901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Often first person you meet, frequently the most well informed on issues</a:t>
            </a:r>
            <a:endParaRPr/>
          </a:p>
        </p:txBody>
      </p:sp>
      <p:sp>
        <p:nvSpPr>
          <p:cNvPr id="6740" name="Google Shape;6740;p43"/>
          <p:cNvSpPr txBox="1">
            <a:spLocks noGrp="1"/>
          </p:cNvSpPr>
          <p:nvPr>
            <p:ph type="subTitle" idx="4"/>
          </p:nvPr>
        </p:nvSpPr>
        <p:spPr>
          <a:xfrm>
            <a:off x="5294487" y="1982723"/>
            <a:ext cx="29901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Hold the power to vote on and introduce bills</a:t>
            </a:r>
            <a:endParaRPr/>
          </a:p>
        </p:txBody>
      </p:sp>
      <p:sp>
        <p:nvSpPr>
          <p:cNvPr id="6741" name="Google Shape;6741;p43"/>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Setting up </a:t>
            </a:r>
            <a:r>
              <a:rPr lang="en"/>
              <a:t>meetings</a:t>
            </a:r>
            <a:endParaRPr/>
          </a:p>
        </p:txBody>
      </p:sp>
      <p:grpSp>
        <p:nvGrpSpPr>
          <p:cNvPr id="6742" name="Google Shape;6742;p43"/>
          <p:cNvGrpSpPr/>
          <p:nvPr/>
        </p:nvGrpSpPr>
        <p:grpSpPr>
          <a:xfrm>
            <a:off x="4554852" y="1690382"/>
            <a:ext cx="655706" cy="775104"/>
            <a:chOff x="5893525" y="3548050"/>
            <a:chExt cx="424350" cy="440425"/>
          </a:xfrm>
        </p:grpSpPr>
        <p:sp>
          <p:nvSpPr>
            <p:cNvPr id="6743" name="Google Shape;6743;p43"/>
            <p:cNvSpPr/>
            <p:nvPr/>
          </p:nvSpPr>
          <p:spPr>
            <a:xfrm>
              <a:off x="5893525" y="3548050"/>
              <a:ext cx="424350" cy="440300"/>
            </a:xfrm>
            <a:custGeom>
              <a:avLst/>
              <a:gdLst/>
              <a:ahLst/>
              <a:cxnLst/>
              <a:rect l="l" t="t" r="r" b="b"/>
              <a:pathLst>
                <a:path w="16974" h="17612" extrusionOk="0">
                  <a:moveTo>
                    <a:pt x="8064" y="690"/>
                  </a:moveTo>
                  <a:cubicBezTo>
                    <a:pt x="8584" y="690"/>
                    <a:pt x="9158" y="822"/>
                    <a:pt x="9720" y="949"/>
                  </a:cubicBezTo>
                  <a:cubicBezTo>
                    <a:pt x="10284" y="1078"/>
                    <a:pt x="10829" y="1204"/>
                    <a:pt x="11322" y="1204"/>
                  </a:cubicBezTo>
                  <a:cubicBezTo>
                    <a:pt x="11515" y="1204"/>
                    <a:pt x="11699" y="1185"/>
                    <a:pt x="11875" y="1139"/>
                  </a:cubicBezTo>
                  <a:lnTo>
                    <a:pt x="11875" y="1139"/>
                  </a:lnTo>
                  <a:cubicBezTo>
                    <a:pt x="12034" y="2036"/>
                    <a:pt x="11737" y="2722"/>
                    <a:pt x="11209" y="3473"/>
                  </a:cubicBezTo>
                  <a:cubicBezTo>
                    <a:pt x="10795" y="3526"/>
                    <a:pt x="10424" y="3551"/>
                    <a:pt x="10087" y="3551"/>
                  </a:cubicBezTo>
                  <a:cubicBezTo>
                    <a:pt x="8835" y="3551"/>
                    <a:pt x="8051" y="3202"/>
                    <a:pt x="7246" y="2633"/>
                  </a:cubicBezTo>
                  <a:cubicBezTo>
                    <a:pt x="7188" y="2592"/>
                    <a:pt x="7120" y="2570"/>
                    <a:pt x="7045" y="2570"/>
                  </a:cubicBezTo>
                  <a:cubicBezTo>
                    <a:pt x="7026" y="2570"/>
                    <a:pt x="7004" y="2573"/>
                    <a:pt x="6985" y="2576"/>
                  </a:cubicBezTo>
                  <a:cubicBezTo>
                    <a:pt x="6894" y="2595"/>
                    <a:pt x="6811" y="2645"/>
                    <a:pt x="6762" y="2724"/>
                  </a:cubicBezTo>
                  <a:cubicBezTo>
                    <a:pt x="6556" y="3032"/>
                    <a:pt x="6267" y="3203"/>
                    <a:pt x="5972" y="3313"/>
                  </a:cubicBezTo>
                  <a:cubicBezTo>
                    <a:pt x="6129" y="2146"/>
                    <a:pt x="6462" y="1373"/>
                    <a:pt x="6971" y="999"/>
                  </a:cubicBezTo>
                  <a:cubicBezTo>
                    <a:pt x="7281" y="771"/>
                    <a:pt x="7656" y="690"/>
                    <a:pt x="8064" y="690"/>
                  </a:cubicBezTo>
                  <a:close/>
                  <a:moveTo>
                    <a:pt x="11952" y="4133"/>
                  </a:moveTo>
                  <a:cubicBezTo>
                    <a:pt x="12252" y="4136"/>
                    <a:pt x="12491" y="4373"/>
                    <a:pt x="12491" y="4670"/>
                  </a:cubicBezTo>
                  <a:cubicBezTo>
                    <a:pt x="12491" y="4964"/>
                    <a:pt x="12252" y="5201"/>
                    <a:pt x="11954" y="5201"/>
                  </a:cubicBezTo>
                  <a:lnTo>
                    <a:pt x="11709" y="5201"/>
                  </a:lnTo>
                  <a:cubicBezTo>
                    <a:pt x="11732" y="5050"/>
                    <a:pt x="11740" y="4898"/>
                    <a:pt x="11740" y="4741"/>
                  </a:cubicBezTo>
                  <a:lnTo>
                    <a:pt x="11740" y="4133"/>
                  </a:lnTo>
                  <a:close/>
                  <a:moveTo>
                    <a:pt x="5235" y="4136"/>
                  </a:moveTo>
                  <a:lnTo>
                    <a:pt x="5235" y="4744"/>
                  </a:lnTo>
                  <a:cubicBezTo>
                    <a:pt x="5235" y="4898"/>
                    <a:pt x="5243" y="5052"/>
                    <a:pt x="5268" y="5206"/>
                  </a:cubicBezTo>
                  <a:lnTo>
                    <a:pt x="5023" y="5206"/>
                  </a:lnTo>
                  <a:lnTo>
                    <a:pt x="5023" y="5201"/>
                  </a:lnTo>
                  <a:cubicBezTo>
                    <a:pt x="4728" y="5201"/>
                    <a:pt x="4486" y="4961"/>
                    <a:pt x="4486" y="4670"/>
                  </a:cubicBezTo>
                  <a:cubicBezTo>
                    <a:pt x="4486" y="4373"/>
                    <a:pt x="4728" y="4136"/>
                    <a:pt x="5023" y="4136"/>
                  </a:cubicBezTo>
                  <a:close/>
                  <a:moveTo>
                    <a:pt x="7114" y="3376"/>
                  </a:moveTo>
                  <a:cubicBezTo>
                    <a:pt x="7934" y="3905"/>
                    <a:pt x="8801" y="4238"/>
                    <a:pt x="10083" y="4238"/>
                  </a:cubicBezTo>
                  <a:cubicBezTo>
                    <a:pt x="10383" y="4238"/>
                    <a:pt x="10705" y="4221"/>
                    <a:pt x="11057" y="4183"/>
                  </a:cubicBezTo>
                  <a:lnTo>
                    <a:pt x="11057" y="4747"/>
                  </a:lnTo>
                  <a:cubicBezTo>
                    <a:pt x="11057" y="5732"/>
                    <a:pt x="10496" y="6588"/>
                    <a:pt x="9681" y="7017"/>
                  </a:cubicBezTo>
                  <a:lnTo>
                    <a:pt x="9640" y="7039"/>
                  </a:lnTo>
                  <a:cubicBezTo>
                    <a:pt x="9293" y="7210"/>
                    <a:pt x="8903" y="7311"/>
                    <a:pt x="8490" y="7311"/>
                  </a:cubicBezTo>
                  <a:cubicBezTo>
                    <a:pt x="8077" y="7311"/>
                    <a:pt x="7689" y="7215"/>
                    <a:pt x="7345" y="7039"/>
                  </a:cubicBezTo>
                  <a:cubicBezTo>
                    <a:pt x="7331" y="7028"/>
                    <a:pt x="7315" y="7022"/>
                    <a:pt x="7298" y="7014"/>
                  </a:cubicBezTo>
                  <a:cubicBezTo>
                    <a:pt x="6688" y="6695"/>
                    <a:pt x="6225" y="6142"/>
                    <a:pt x="6024" y="5473"/>
                  </a:cubicBezTo>
                  <a:cubicBezTo>
                    <a:pt x="6022" y="5460"/>
                    <a:pt x="6019" y="5446"/>
                    <a:pt x="6013" y="5435"/>
                  </a:cubicBezTo>
                  <a:cubicBezTo>
                    <a:pt x="5953" y="5215"/>
                    <a:pt x="5917" y="4986"/>
                    <a:pt x="5917" y="4744"/>
                  </a:cubicBezTo>
                  <a:lnTo>
                    <a:pt x="5917" y="4053"/>
                  </a:lnTo>
                  <a:cubicBezTo>
                    <a:pt x="6294" y="3941"/>
                    <a:pt x="6748" y="3764"/>
                    <a:pt x="7114" y="3376"/>
                  </a:cubicBezTo>
                  <a:close/>
                  <a:moveTo>
                    <a:pt x="14153" y="6417"/>
                  </a:moveTo>
                  <a:cubicBezTo>
                    <a:pt x="14291" y="6417"/>
                    <a:pt x="14423" y="6486"/>
                    <a:pt x="14500" y="6612"/>
                  </a:cubicBezTo>
                  <a:lnTo>
                    <a:pt x="14984" y="7424"/>
                  </a:lnTo>
                  <a:cubicBezTo>
                    <a:pt x="15039" y="7518"/>
                    <a:pt x="15053" y="7622"/>
                    <a:pt x="15031" y="7730"/>
                  </a:cubicBezTo>
                  <a:cubicBezTo>
                    <a:pt x="15003" y="7837"/>
                    <a:pt x="14937" y="7922"/>
                    <a:pt x="14846" y="7977"/>
                  </a:cubicBezTo>
                  <a:cubicBezTo>
                    <a:pt x="14782" y="8018"/>
                    <a:pt x="14710" y="8037"/>
                    <a:pt x="14639" y="8037"/>
                  </a:cubicBezTo>
                  <a:cubicBezTo>
                    <a:pt x="14502" y="8037"/>
                    <a:pt x="14368" y="7966"/>
                    <a:pt x="14293" y="7840"/>
                  </a:cubicBezTo>
                  <a:lnTo>
                    <a:pt x="13809" y="7028"/>
                  </a:lnTo>
                  <a:cubicBezTo>
                    <a:pt x="13754" y="6934"/>
                    <a:pt x="13740" y="6830"/>
                    <a:pt x="13762" y="6723"/>
                  </a:cubicBezTo>
                  <a:cubicBezTo>
                    <a:pt x="13793" y="6618"/>
                    <a:pt x="13856" y="6530"/>
                    <a:pt x="13947" y="6475"/>
                  </a:cubicBezTo>
                  <a:cubicBezTo>
                    <a:pt x="14010" y="6436"/>
                    <a:pt x="14084" y="6417"/>
                    <a:pt x="14153" y="6417"/>
                  </a:cubicBezTo>
                  <a:close/>
                  <a:moveTo>
                    <a:pt x="2821" y="6420"/>
                  </a:moveTo>
                  <a:cubicBezTo>
                    <a:pt x="2896" y="6420"/>
                    <a:pt x="2965" y="6436"/>
                    <a:pt x="3028" y="6478"/>
                  </a:cubicBezTo>
                  <a:cubicBezTo>
                    <a:pt x="3121" y="6533"/>
                    <a:pt x="3187" y="6618"/>
                    <a:pt x="3212" y="6725"/>
                  </a:cubicBezTo>
                  <a:cubicBezTo>
                    <a:pt x="3240" y="6833"/>
                    <a:pt x="3220" y="6940"/>
                    <a:pt x="3165" y="7028"/>
                  </a:cubicBezTo>
                  <a:lnTo>
                    <a:pt x="2681" y="7840"/>
                  </a:lnTo>
                  <a:cubicBezTo>
                    <a:pt x="2607" y="7967"/>
                    <a:pt x="2472" y="8038"/>
                    <a:pt x="2333" y="8038"/>
                  </a:cubicBezTo>
                  <a:cubicBezTo>
                    <a:pt x="2262" y="8038"/>
                    <a:pt x="2191" y="8019"/>
                    <a:pt x="2125" y="7980"/>
                  </a:cubicBezTo>
                  <a:cubicBezTo>
                    <a:pt x="2032" y="7925"/>
                    <a:pt x="1966" y="7840"/>
                    <a:pt x="1941" y="7732"/>
                  </a:cubicBezTo>
                  <a:cubicBezTo>
                    <a:pt x="1916" y="7628"/>
                    <a:pt x="1935" y="7521"/>
                    <a:pt x="1990" y="7427"/>
                  </a:cubicBezTo>
                  <a:lnTo>
                    <a:pt x="2475" y="6615"/>
                  </a:lnTo>
                  <a:cubicBezTo>
                    <a:pt x="2552" y="6489"/>
                    <a:pt x="2684" y="6420"/>
                    <a:pt x="2821" y="6420"/>
                  </a:cubicBezTo>
                  <a:close/>
                  <a:moveTo>
                    <a:pt x="9467" y="7843"/>
                  </a:moveTo>
                  <a:lnTo>
                    <a:pt x="9467" y="8371"/>
                  </a:lnTo>
                  <a:lnTo>
                    <a:pt x="8487" y="9100"/>
                  </a:lnTo>
                  <a:lnTo>
                    <a:pt x="7508" y="8371"/>
                  </a:lnTo>
                  <a:lnTo>
                    <a:pt x="7508" y="7843"/>
                  </a:lnTo>
                  <a:cubicBezTo>
                    <a:pt x="7821" y="7939"/>
                    <a:pt x="8146" y="7994"/>
                    <a:pt x="8487" y="7994"/>
                  </a:cubicBezTo>
                  <a:cubicBezTo>
                    <a:pt x="8828" y="7994"/>
                    <a:pt x="9159" y="7944"/>
                    <a:pt x="9467" y="7843"/>
                  </a:cubicBezTo>
                  <a:close/>
                  <a:moveTo>
                    <a:pt x="9874" y="8921"/>
                  </a:moveTo>
                  <a:lnTo>
                    <a:pt x="10402" y="9092"/>
                  </a:lnTo>
                  <a:lnTo>
                    <a:pt x="9836" y="10091"/>
                  </a:lnTo>
                  <a:lnTo>
                    <a:pt x="9065" y="9521"/>
                  </a:lnTo>
                  <a:lnTo>
                    <a:pt x="9874" y="8921"/>
                  </a:lnTo>
                  <a:close/>
                  <a:moveTo>
                    <a:pt x="7100" y="8924"/>
                  </a:moveTo>
                  <a:lnTo>
                    <a:pt x="7909" y="9527"/>
                  </a:lnTo>
                  <a:lnTo>
                    <a:pt x="7139" y="10093"/>
                  </a:lnTo>
                  <a:lnTo>
                    <a:pt x="6572" y="9095"/>
                  </a:lnTo>
                  <a:lnTo>
                    <a:pt x="7100" y="8924"/>
                  </a:lnTo>
                  <a:close/>
                  <a:moveTo>
                    <a:pt x="8487" y="9953"/>
                  </a:moveTo>
                  <a:lnTo>
                    <a:pt x="9038" y="10358"/>
                  </a:lnTo>
                  <a:lnTo>
                    <a:pt x="8908" y="10850"/>
                  </a:lnTo>
                  <a:lnTo>
                    <a:pt x="8063" y="10850"/>
                  </a:lnTo>
                  <a:lnTo>
                    <a:pt x="7934" y="10358"/>
                  </a:lnTo>
                  <a:lnTo>
                    <a:pt x="8487" y="9953"/>
                  </a:lnTo>
                  <a:close/>
                  <a:moveTo>
                    <a:pt x="5903" y="9312"/>
                  </a:moveTo>
                  <a:lnTo>
                    <a:pt x="6734" y="10768"/>
                  </a:lnTo>
                  <a:cubicBezTo>
                    <a:pt x="6797" y="10879"/>
                    <a:pt x="6915" y="10939"/>
                    <a:pt x="7035" y="10939"/>
                  </a:cubicBezTo>
                  <a:cubicBezTo>
                    <a:pt x="7105" y="10939"/>
                    <a:pt x="7175" y="10919"/>
                    <a:pt x="7235" y="10875"/>
                  </a:cubicBezTo>
                  <a:lnTo>
                    <a:pt x="7340" y="10798"/>
                  </a:lnTo>
                  <a:lnTo>
                    <a:pt x="7442" y="11183"/>
                  </a:lnTo>
                  <a:lnTo>
                    <a:pt x="6971" y="12556"/>
                  </a:lnTo>
                  <a:lnTo>
                    <a:pt x="3215" y="12556"/>
                  </a:lnTo>
                  <a:lnTo>
                    <a:pt x="3215" y="11676"/>
                  </a:lnTo>
                  <a:cubicBezTo>
                    <a:pt x="3242" y="10564"/>
                    <a:pt x="3408" y="10118"/>
                    <a:pt x="4277" y="9838"/>
                  </a:cubicBezTo>
                  <a:lnTo>
                    <a:pt x="5903" y="9312"/>
                  </a:lnTo>
                  <a:close/>
                  <a:moveTo>
                    <a:pt x="8930" y="11538"/>
                  </a:moveTo>
                  <a:lnTo>
                    <a:pt x="9282" y="12556"/>
                  </a:lnTo>
                  <a:lnTo>
                    <a:pt x="7703" y="12556"/>
                  </a:lnTo>
                  <a:lnTo>
                    <a:pt x="8050" y="11538"/>
                  </a:lnTo>
                  <a:close/>
                  <a:moveTo>
                    <a:pt x="11071" y="9312"/>
                  </a:moveTo>
                  <a:lnTo>
                    <a:pt x="12697" y="9838"/>
                  </a:lnTo>
                  <a:cubicBezTo>
                    <a:pt x="13567" y="10118"/>
                    <a:pt x="13732" y="10564"/>
                    <a:pt x="13760" y="11676"/>
                  </a:cubicBezTo>
                  <a:lnTo>
                    <a:pt x="13760" y="12556"/>
                  </a:lnTo>
                  <a:lnTo>
                    <a:pt x="10003" y="12556"/>
                  </a:lnTo>
                  <a:lnTo>
                    <a:pt x="9533" y="11183"/>
                  </a:lnTo>
                  <a:lnTo>
                    <a:pt x="9637" y="10798"/>
                  </a:lnTo>
                  <a:lnTo>
                    <a:pt x="9739" y="10875"/>
                  </a:lnTo>
                  <a:cubicBezTo>
                    <a:pt x="9800" y="10919"/>
                    <a:pt x="9871" y="10939"/>
                    <a:pt x="9941" y="10939"/>
                  </a:cubicBezTo>
                  <a:cubicBezTo>
                    <a:pt x="10061" y="10939"/>
                    <a:pt x="10179" y="10879"/>
                    <a:pt x="10243" y="10768"/>
                  </a:cubicBezTo>
                  <a:lnTo>
                    <a:pt x="11071" y="9312"/>
                  </a:lnTo>
                  <a:close/>
                  <a:moveTo>
                    <a:pt x="16286" y="13244"/>
                  </a:moveTo>
                  <a:lnTo>
                    <a:pt x="16286" y="14171"/>
                  </a:lnTo>
                  <a:lnTo>
                    <a:pt x="694" y="14171"/>
                  </a:lnTo>
                  <a:lnTo>
                    <a:pt x="694" y="13244"/>
                  </a:lnTo>
                  <a:close/>
                  <a:moveTo>
                    <a:pt x="8059" y="1"/>
                  </a:moveTo>
                  <a:cubicBezTo>
                    <a:pt x="7528" y="1"/>
                    <a:pt x="7016" y="112"/>
                    <a:pt x="6569" y="440"/>
                  </a:cubicBezTo>
                  <a:cubicBezTo>
                    <a:pt x="5857" y="960"/>
                    <a:pt x="5430" y="1948"/>
                    <a:pt x="5268" y="3443"/>
                  </a:cubicBezTo>
                  <a:lnTo>
                    <a:pt x="5028" y="3443"/>
                  </a:lnTo>
                  <a:cubicBezTo>
                    <a:pt x="4354" y="3443"/>
                    <a:pt x="3804" y="3990"/>
                    <a:pt x="3804" y="4664"/>
                  </a:cubicBezTo>
                  <a:cubicBezTo>
                    <a:pt x="3804" y="5338"/>
                    <a:pt x="4354" y="5886"/>
                    <a:pt x="5028" y="5886"/>
                  </a:cubicBezTo>
                  <a:lnTo>
                    <a:pt x="5447" y="5886"/>
                  </a:lnTo>
                  <a:cubicBezTo>
                    <a:pt x="5708" y="6577"/>
                    <a:pt x="6201" y="7155"/>
                    <a:pt x="6825" y="7529"/>
                  </a:cubicBezTo>
                  <a:lnTo>
                    <a:pt x="6825" y="8286"/>
                  </a:lnTo>
                  <a:lnTo>
                    <a:pt x="5969" y="8561"/>
                  </a:lnTo>
                  <a:cubicBezTo>
                    <a:pt x="5967" y="8561"/>
                    <a:pt x="5964" y="8566"/>
                    <a:pt x="5958" y="8566"/>
                  </a:cubicBezTo>
                  <a:lnTo>
                    <a:pt x="4071" y="9177"/>
                  </a:lnTo>
                  <a:cubicBezTo>
                    <a:pt x="3460" y="9378"/>
                    <a:pt x="3064" y="9675"/>
                    <a:pt x="2827" y="10121"/>
                  </a:cubicBezTo>
                  <a:cubicBezTo>
                    <a:pt x="2588" y="10567"/>
                    <a:pt x="2543" y="11125"/>
                    <a:pt x="2530" y="11662"/>
                  </a:cubicBezTo>
                  <a:lnTo>
                    <a:pt x="2530" y="11667"/>
                  </a:lnTo>
                  <a:lnTo>
                    <a:pt x="2530" y="12551"/>
                  </a:lnTo>
                  <a:lnTo>
                    <a:pt x="1286" y="12551"/>
                  </a:lnTo>
                  <a:lnTo>
                    <a:pt x="1286" y="10055"/>
                  </a:lnTo>
                  <a:lnTo>
                    <a:pt x="2100" y="8696"/>
                  </a:lnTo>
                  <a:cubicBezTo>
                    <a:pt x="2180" y="8712"/>
                    <a:pt x="2255" y="8723"/>
                    <a:pt x="2334" y="8723"/>
                  </a:cubicBezTo>
                  <a:cubicBezTo>
                    <a:pt x="2706" y="8723"/>
                    <a:pt x="3069" y="8533"/>
                    <a:pt x="3273" y="8195"/>
                  </a:cubicBezTo>
                  <a:lnTo>
                    <a:pt x="3757" y="7383"/>
                  </a:lnTo>
                  <a:cubicBezTo>
                    <a:pt x="3906" y="7135"/>
                    <a:pt x="3950" y="6838"/>
                    <a:pt x="3878" y="6557"/>
                  </a:cubicBezTo>
                  <a:cubicBezTo>
                    <a:pt x="3807" y="6274"/>
                    <a:pt x="3630" y="6035"/>
                    <a:pt x="3380" y="5886"/>
                  </a:cubicBezTo>
                  <a:cubicBezTo>
                    <a:pt x="3205" y="5783"/>
                    <a:pt x="3012" y="5734"/>
                    <a:pt x="2822" y="5734"/>
                  </a:cubicBezTo>
                  <a:cubicBezTo>
                    <a:pt x="2449" y="5734"/>
                    <a:pt x="2084" y="5922"/>
                    <a:pt x="1880" y="6263"/>
                  </a:cubicBezTo>
                  <a:lnTo>
                    <a:pt x="1396" y="7075"/>
                  </a:lnTo>
                  <a:cubicBezTo>
                    <a:pt x="1247" y="7328"/>
                    <a:pt x="1201" y="7620"/>
                    <a:pt x="1275" y="7900"/>
                  </a:cubicBezTo>
                  <a:cubicBezTo>
                    <a:pt x="1316" y="8071"/>
                    <a:pt x="1396" y="8222"/>
                    <a:pt x="1503" y="8346"/>
                  </a:cubicBezTo>
                  <a:lnTo>
                    <a:pt x="642" y="9785"/>
                  </a:lnTo>
                  <a:cubicBezTo>
                    <a:pt x="609" y="9840"/>
                    <a:pt x="593" y="9901"/>
                    <a:pt x="593" y="9961"/>
                  </a:cubicBezTo>
                  <a:lnTo>
                    <a:pt x="593" y="12551"/>
                  </a:lnTo>
                  <a:lnTo>
                    <a:pt x="345" y="12551"/>
                  </a:lnTo>
                  <a:cubicBezTo>
                    <a:pt x="158" y="12551"/>
                    <a:pt x="1" y="12708"/>
                    <a:pt x="1" y="12895"/>
                  </a:cubicBezTo>
                  <a:lnTo>
                    <a:pt x="1" y="14513"/>
                  </a:lnTo>
                  <a:cubicBezTo>
                    <a:pt x="1" y="14703"/>
                    <a:pt x="158" y="14857"/>
                    <a:pt x="345" y="14857"/>
                  </a:cubicBezTo>
                  <a:lnTo>
                    <a:pt x="879" y="14857"/>
                  </a:lnTo>
                  <a:lnTo>
                    <a:pt x="1503" y="17350"/>
                  </a:lnTo>
                  <a:cubicBezTo>
                    <a:pt x="1542" y="17501"/>
                    <a:pt x="1679" y="17611"/>
                    <a:pt x="1839" y="17611"/>
                  </a:cubicBezTo>
                  <a:lnTo>
                    <a:pt x="6930" y="17611"/>
                  </a:lnTo>
                  <a:cubicBezTo>
                    <a:pt x="7120" y="17611"/>
                    <a:pt x="7274" y="17457"/>
                    <a:pt x="7274" y="17267"/>
                  </a:cubicBezTo>
                  <a:cubicBezTo>
                    <a:pt x="7274" y="17077"/>
                    <a:pt x="7120" y="16923"/>
                    <a:pt x="6930" y="16923"/>
                  </a:cubicBezTo>
                  <a:lnTo>
                    <a:pt x="2111" y="16923"/>
                  </a:lnTo>
                  <a:lnTo>
                    <a:pt x="1591" y="14857"/>
                  </a:lnTo>
                  <a:lnTo>
                    <a:pt x="15383" y="14857"/>
                  </a:lnTo>
                  <a:lnTo>
                    <a:pt x="14863" y="16923"/>
                  </a:lnTo>
                  <a:lnTo>
                    <a:pt x="10039" y="16923"/>
                  </a:lnTo>
                  <a:cubicBezTo>
                    <a:pt x="9849" y="16923"/>
                    <a:pt x="9695" y="17077"/>
                    <a:pt x="9695" y="17267"/>
                  </a:cubicBezTo>
                  <a:cubicBezTo>
                    <a:pt x="9695" y="17457"/>
                    <a:pt x="9849" y="17611"/>
                    <a:pt x="10039" y="17611"/>
                  </a:cubicBezTo>
                  <a:lnTo>
                    <a:pt x="15130" y="17611"/>
                  </a:lnTo>
                  <a:cubicBezTo>
                    <a:pt x="15287" y="17611"/>
                    <a:pt x="15424" y="17504"/>
                    <a:pt x="15463" y="17350"/>
                  </a:cubicBezTo>
                  <a:lnTo>
                    <a:pt x="16087" y="14857"/>
                  </a:lnTo>
                  <a:lnTo>
                    <a:pt x="16621" y="14857"/>
                  </a:lnTo>
                  <a:cubicBezTo>
                    <a:pt x="16811" y="14857"/>
                    <a:pt x="16965" y="14703"/>
                    <a:pt x="16965" y="14513"/>
                  </a:cubicBezTo>
                  <a:lnTo>
                    <a:pt x="16965" y="12895"/>
                  </a:lnTo>
                  <a:cubicBezTo>
                    <a:pt x="16974" y="12710"/>
                    <a:pt x="16819" y="12556"/>
                    <a:pt x="16630" y="12556"/>
                  </a:cubicBezTo>
                  <a:lnTo>
                    <a:pt x="16382" y="12556"/>
                  </a:lnTo>
                  <a:lnTo>
                    <a:pt x="16382" y="9967"/>
                  </a:lnTo>
                  <a:cubicBezTo>
                    <a:pt x="16382" y="9904"/>
                    <a:pt x="16365" y="9843"/>
                    <a:pt x="16332" y="9791"/>
                  </a:cubicBezTo>
                  <a:lnTo>
                    <a:pt x="15471" y="8349"/>
                  </a:lnTo>
                  <a:cubicBezTo>
                    <a:pt x="15581" y="8222"/>
                    <a:pt x="15658" y="8071"/>
                    <a:pt x="15699" y="7906"/>
                  </a:cubicBezTo>
                  <a:cubicBezTo>
                    <a:pt x="15774" y="7622"/>
                    <a:pt x="15727" y="7328"/>
                    <a:pt x="15581" y="7080"/>
                  </a:cubicBezTo>
                  <a:lnTo>
                    <a:pt x="15094" y="6269"/>
                  </a:lnTo>
                  <a:cubicBezTo>
                    <a:pt x="14890" y="5926"/>
                    <a:pt x="14526" y="5736"/>
                    <a:pt x="14155" y="5736"/>
                  </a:cubicBezTo>
                  <a:cubicBezTo>
                    <a:pt x="13965" y="5736"/>
                    <a:pt x="13774" y="5786"/>
                    <a:pt x="13600" y="5889"/>
                  </a:cubicBezTo>
                  <a:cubicBezTo>
                    <a:pt x="13347" y="6037"/>
                    <a:pt x="13173" y="6274"/>
                    <a:pt x="13099" y="6560"/>
                  </a:cubicBezTo>
                  <a:cubicBezTo>
                    <a:pt x="13028" y="6841"/>
                    <a:pt x="13072" y="7138"/>
                    <a:pt x="13220" y="7386"/>
                  </a:cubicBezTo>
                  <a:lnTo>
                    <a:pt x="13704" y="8197"/>
                  </a:lnTo>
                  <a:cubicBezTo>
                    <a:pt x="13911" y="8539"/>
                    <a:pt x="14274" y="8729"/>
                    <a:pt x="14646" y="8729"/>
                  </a:cubicBezTo>
                  <a:cubicBezTo>
                    <a:pt x="14723" y="8729"/>
                    <a:pt x="14802" y="8718"/>
                    <a:pt x="14879" y="8698"/>
                  </a:cubicBezTo>
                  <a:lnTo>
                    <a:pt x="15694" y="10058"/>
                  </a:lnTo>
                  <a:lnTo>
                    <a:pt x="15694" y="12556"/>
                  </a:lnTo>
                  <a:lnTo>
                    <a:pt x="14453" y="12556"/>
                  </a:lnTo>
                  <a:lnTo>
                    <a:pt x="14453" y="11673"/>
                  </a:lnTo>
                  <a:lnTo>
                    <a:pt x="14453" y="11665"/>
                  </a:lnTo>
                  <a:cubicBezTo>
                    <a:pt x="14439" y="11128"/>
                    <a:pt x="14392" y="10575"/>
                    <a:pt x="14156" y="10124"/>
                  </a:cubicBezTo>
                  <a:cubicBezTo>
                    <a:pt x="13919" y="9681"/>
                    <a:pt x="13523" y="9381"/>
                    <a:pt x="12912" y="9180"/>
                  </a:cubicBezTo>
                  <a:lnTo>
                    <a:pt x="10160" y="8291"/>
                  </a:lnTo>
                  <a:lnTo>
                    <a:pt x="10160" y="7534"/>
                  </a:lnTo>
                  <a:cubicBezTo>
                    <a:pt x="10785" y="7157"/>
                    <a:pt x="11277" y="6582"/>
                    <a:pt x="11539" y="5889"/>
                  </a:cubicBezTo>
                  <a:lnTo>
                    <a:pt x="11957" y="5889"/>
                  </a:lnTo>
                  <a:cubicBezTo>
                    <a:pt x="12631" y="5889"/>
                    <a:pt x="13182" y="5341"/>
                    <a:pt x="13182" y="4667"/>
                  </a:cubicBezTo>
                  <a:cubicBezTo>
                    <a:pt x="13182" y="4026"/>
                    <a:pt x="12681" y="3495"/>
                    <a:pt x="12048" y="3451"/>
                  </a:cubicBezTo>
                  <a:cubicBezTo>
                    <a:pt x="12516" y="2678"/>
                    <a:pt x="12802" y="1772"/>
                    <a:pt x="12450" y="575"/>
                  </a:cubicBezTo>
                  <a:cubicBezTo>
                    <a:pt x="12419" y="471"/>
                    <a:pt x="12342" y="388"/>
                    <a:pt x="12246" y="352"/>
                  </a:cubicBezTo>
                  <a:cubicBezTo>
                    <a:pt x="12204" y="336"/>
                    <a:pt x="12160" y="327"/>
                    <a:pt x="12116" y="327"/>
                  </a:cubicBezTo>
                  <a:cubicBezTo>
                    <a:pt x="12056" y="327"/>
                    <a:pt x="11997" y="343"/>
                    <a:pt x="11943" y="374"/>
                  </a:cubicBezTo>
                  <a:cubicBezTo>
                    <a:pt x="11775" y="476"/>
                    <a:pt x="11562" y="516"/>
                    <a:pt x="11318" y="516"/>
                  </a:cubicBezTo>
                  <a:cubicBezTo>
                    <a:pt x="10902" y="516"/>
                    <a:pt x="10398" y="400"/>
                    <a:pt x="9877" y="278"/>
                  </a:cubicBezTo>
                  <a:cubicBezTo>
                    <a:pt x="9291" y="145"/>
                    <a:pt x="8663" y="1"/>
                    <a:pt x="8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3"/>
            <p:cNvSpPr/>
            <p:nvPr/>
          </p:nvSpPr>
          <p:spPr>
            <a:xfrm>
              <a:off x="6097100" y="3971250"/>
              <a:ext cx="17225" cy="17225"/>
            </a:xfrm>
            <a:custGeom>
              <a:avLst/>
              <a:gdLst/>
              <a:ahLst/>
              <a:cxnLst/>
              <a:rect l="l" t="t" r="r" b="b"/>
              <a:pathLst>
                <a:path w="689" h="689" extrusionOk="0">
                  <a:moveTo>
                    <a:pt x="344" y="1"/>
                  </a:moveTo>
                  <a:cubicBezTo>
                    <a:pt x="152" y="1"/>
                    <a:pt x="0" y="155"/>
                    <a:pt x="0" y="345"/>
                  </a:cubicBezTo>
                  <a:cubicBezTo>
                    <a:pt x="0" y="532"/>
                    <a:pt x="154" y="689"/>
                    <a:pt x="344" y="689"/>
                  </a:cubicBezTo>
                  <a:cubicBezTo>
                    <a:pt x="534" y="689"/>
                    <a:pt x="688" y="532"/>
                    <a:pt x="688" y="345"/>
                  </a:cubicBezTo>
                  <a:cubicBezTo>
                    <a:pt x="688" y="152"/>
                    <a:pt x="537"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5" name="Google Shape;6745;p43"/>
          <p:cNvGrpSpPr/>
          <p:nvPr/>
        </p:nvGrpSpPr>
        <p:grpSpPr>
          <a:xfrm>
            <a:off x="704841" y="3153103"/>
            <a:ext cx="655684" cy="701767"/>
            <a:chOff x="3207778" y="2474632"/>
            <a:chExt cx="419933" cy="275170"/>
          </a:xfrm>
        </p:grpSpPr>
        <p:sp>
          <p:nvSpPr>
            <p:cNvPr id="6746" name="Google Shape;6746;p43"/>
            <p:cNvSpPr/>
            <p:nvPr/>
          </p:nvSpPr>
          <p:spPr>
            <a:xfrm>
              <a:off x="3207778" y="2474632"/>
              <a:ext cx="419933" cy="275170"/>
            </a:xfrm>
            <a:custGeom>
              <a:avLst/>
              <a:gdLst/>
              <a:ahLst/>
              <a:cxnLst/>
              <a:rect l="l" t="t" r="r" b="b"/>
              <a:pathLst>
                <a:path w="13193" h="8645" extrusionOk="0">
                  <a:moveTo>
                    <a:pt x="9906" y="370"/>
                  </a:moveTo>
                  <a:lnTo>
                    <a:pt x="9906" y="3918"/>
                  </a:lnTo>
                  <a:lnTo>
                    <a:pt x="381" y="3918"/>
                  </a:lnTo>
                  <a:lnTo>
                    <a:pt x="381" y="370"/>
                  </a:lnTo>
                  <a:close/>
                  <a:moveTo>
                    <a:pt x="9906" y="4323"/>
                  </a:moveTo>
                  <a:lnTo>
                    <a:pt x="9906" y="7014"/>
                  </a:lnTo>
                  <a:cubicBezTo>
                    <a:pt x="9906" y="7514"/>
                    <a:pt x="10133" y="7966"/>
                    <a:pt x="10490" y="8264"/>
                  </a:cubicBezTo>
                  <a:lnTo>
                    <a:pt x="1632" y="8264"/>
                  </a:lnTo>
                  <a:cubicBezTo>
                    <a:pt x="953" y="8264"/>
                    <a:pt x="381" y="7692"/>
                    <a:pt x="381" y="7014"/>
                  </a:cubicBezTo>
                  <a:lnTo>
                    <a:pt x="381" y="4323"/>
                  </a:lnTo>
                  <a:close/>
                  <a:moveTo>
                    <a:pt x="12169" y="1620"/>
                  </a:moveTo>
                  <a:cubicBezTo>
                    <a:pt x="12514" y="1620"/>
                    <a:pt x="12812" y="1906"/>
                    <a:pt x="12812" y="2263"/>
                  </a:cubicBezTo>
                  <a:lnTo>
                    <a:pt x="12812" y="7014"/>
                  </a:lnTo>
                  <a:cubicBezTo>
                    <a:pt x="12812" y="7692"/>
                    <a:pt x="12240" y="8264"/>
                    <a:pt x="11561" y="8264"/>
                  </a:cubicBezTo>
                  <a:cubicBezTo>
                    <a:pt x="10871" y="8264"/>
                    <a:pt x="10311" y="7692"/>
                    <a:pt x="10311" y="7014"/>
                  </a:cubicBezTo>
                  <a:lnTo>
                    <a:pt x="10311" y="6371"/>
                  </a:lnTo>
                  <a:lnTo>
                    <a:pt x="11347" y="6371"/>
                  </a:lnTo>
                  <a:cubicBezTo>
                    <a:pt x="11454" y="6371"/>
                    <a:pt x="11549" y="6276"/>
                    <a:pt x="11549" y="6180"/>
                  </a:cubicBezTo>
                  <a:lnTo>
                    <a:pt x="11549" y="3799"/>
                  </a:lnTo>
                  <a:cubicBezTo>
                    <a:pt x="11549" y="3692"/>
                    <a:pt x="11454" y="3597"/>
                    <a:pt x="11347" y="3597"/>
                  </a:cubicBezTo>
                  <a:cubicBezTo>
                    <a:pt x="11252" y="3597"/>
                    <a:pt x="11157" y="3692"/>
                    <a:pt x="11157" y="3799"/>
                  </a:cubicBezTo>
                  <a:lnTo>
                    <a:pt x="11157" y="5978"/>
                  </a:lnTo>
                  <a:lnTo>
                    <a:pt x="10299" y="5978"/>
                  </a:lnTo>
                  <a:lnTo>
                    <a:pt x="10299" y="1620"/>
                  </a:lnTo>
                  <a:lnTo>
                    <a:pt x="11371" y="1620"/>
                  </a:lnTo>
                  <a:cubicBezTo>
                    <a:pt x="11228" y="1799"/>
                    <a:pt x="11145" y="2013"/>
                    <a:pt x="11145" y="2263"/>
                  </a:cubicBezTo>
                  <a:lnTo>
                    <a:pt x="11145" y="2906"/>
                  </a:lnTo>
                  <a:cubicBezTo>
                    <a:pt x="11145" y="3001"/>
                    <a:pt x="11228" y="3097"/>
                    <a:pt x="11335" y="3097"/>
                  </a:cubicBezTo>
                  <a:cubicBezTo>
                    <a:pt x="11442" y="3097"/>
                    <a:pt x="11526" y="3001"/>
                    <a:pt x="11526" y="2906"/>
                  </a:cubicBezTo>
                  <a:lnTo>
                    <a:pt x="11526" y="2263"/>
                  </a:lnTo>
                  <a:cubicBezTo>
                    <a:pt x="11526" y="1918"/>
                    <a:pt x="11811" y="1620"/>
                    <a:pt x="12169" y="1620"/>
                  </a:cubicBezTo>
                  <a:close/>
                  <a:moveTo>
                    <a:pt x="191" y="1"/>
                  </a:moveTo>
                  <a:cubicBezTo>
                    <a:pt x="84" y="1"/>
                    <a:pt x="0" y="96"/>
                    <a:pt x="0" y="191"/>
                  </a:cubicBezTo>
                  <a:lnTo>
                    <a:pt x="0" y="7014"/>
                  </a:lnTo>
                  <a:cubicBezTo>
                    <a:pt x="0" y="7919"/>
                    <a:pt x="727" y="8645"/>
                    <a:pt x="1632" y="8645"/>
                  </a:cubicBezTo>
                  <a:lnTo>
                    <a:pt x="11549" y="8645"/>
                  </a:lnTo>
                  <a:cubicBezTo>
                    <a:pt x="12454" y="8645"/>
                    <a:pt x="13181" y="7919"/>
                    <a:pt x="13181" y="7014"/>
                  </a:cubicBezTo>
                  <a:lnTo>
                    <a:pt x="13181" y="2263"/>
                  </a:lnTo>
                  <a:cubicBezTo>
                    <a:pt x="13193" y="1680"/>
                    <a:pt x="12740" y="1239"/>
                    <a:pt x="12169" y="1239"/>
                  </a:cubicBezTo>
                  <a:lnTo>
                    <a:pt x="10299" y="1239"/>
                  </a:lnTo>
                  <a:lnTo>
                    <a:pt x="10299" y="191"/>
                  </a:lnTo>
                  <a:cubicBezTo>
                    <a:pt x="10299" y="96"/>
                    <a:pt x="10204" y="1"/>
                    <a:pt x="10097"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3"/>
            <p:cNvSpPr/>
            <p:nvPr/>
          </p:nvSpPr>
          <p:spPr>
            <a:xfrm>
              <a:off x="3449559" y="2493985"/>
              <a:ext cx="46663" cy="98546"/>
            </a:xfrm>
            <a:custGeom>
              <a:avLst/>
              <a:gdLst/>
              <a:ahLst/>
              <a:cxnLst/>
              <a:rect l="l" t="t" r="r" b="b"/>
              <a:pathLst>
                <a:path w="1466" h="3096" extrusionOk="0">
                  <a:moveTo>
                    <a:pt x="739" y="0"/>
                  </a:moveTo>
                  <a:cubicBezTo>
                    <a:pt x="632" y="0"/>
                    <a:pt x="536" y="95"/>
                    <a:pt x="536" y="203"/>
                  </a:cubicBezTo>
                  <a:lnTo>
                    <a:pt x="536" y="417"/>
                  </a:lnTo>
                  <a:cubicBezTo>
                    <a:pt x="227" y="476"/>
                    <a:pt x="1" y="750"/>
                    <a:pt x="1" y="1072"/>
                  </a:cubicBezTo>
                  <a:cubicBezTo>
                    <a:pt x="1" y="1453"/>
                    <a:pt x="298" y="1750"/>
                    <a:pt x="679" y="1750"/>
                  </a:cubicBezTo>
                  <a:lnTo>
                    <a:pt x="810" y="1750"/>
                  </a:lnTo>
                  <a:cubicBezTo>
                    <a:pt x="953" y="1750"/>
                    <a:pt x="1096" y="1869"/>
                    <a:pt x="1096" y="2024"/>
                  </a:cubicBezTo>
                  <a:cubicBezTo>
                    <a:pt x="1096" y="2191"/>
                    <a:pt x="977" y="2310"/>
                    <a:pt x="810" y="2310"/>
                  </a:cubicBezTo>
                  <a:lnTo>
                    <a:pt x="596" y="2310"/>
                  </a:lnTo>
                  <a:cubicBezTo>
                    <a:pt x="477" y="2310"/>
                    <a:pt x="393" y="2215"/>
                    <a:pt x="393" y="2096"/>
                  </a:cubicBezTo>
                  <a:cubicBezTo>
                    <a:pt x="393" y="2000"/>
                    <a:pt x="298" y="1905"/>
                    <a:pt x="203" y="1905"/>
                  </a:cubicBezTo>
                  <a:cubicBezTo>
                    <a:pt x="96" y="1905"/>
                    <a:pt x="1" y="2000"/>
                    <a:pt x="1" y="2096"/>
                  </a:cubicBezTo>
                  <a:cubicBezTo>
                    <a:pt x="1" y="2417"/>
                    <a:pt x="239" y="2667"/>
                    <a:pt x="536" y="2691"/>
                  </a:cubicBezTo>
                  <a:lnTo>
                    <a:pt x="536" y="2905"/>
                  </a:lnTo>
                  <a:cubicBezTo>
                    <a:pt x="536" y="3012"/>
                    <a:pt x="632" y="3096"/>
                    <a:pt x="739" y="3096"/>
                  </a:cubicBezTo>
                  <a:cubicBezTo>
                    <a:pt x="834" y="3096"/>
                    <a:pt x="929" y="3012"/>
                    <a:pt x="929" y="2905"/>
                  </a:cubicBezTo>
                  <a:lnTo>
                    <a:pt x="929" y="2679"/>
                  </a:lnTo>
                  <a:cubicBezTo>
                    <a:pt x="1239" y="2620"/>
                    <a:pt x="1465" y="2358"/>
                    <a:pt x="1465" y="2024"/>
                  </a:cubicBezTo>
                  <a:cubicBezTo>
                    <a:pt x="1465" y="1655"/>
                    <a:pt x="1167" y="1358"/>
                    <a:pt x="798" y="1358"/>
                  </a:cubicBezTo>
                  <a:lnTo>
                    <a:pt x="655" y="1358"/>
                  </a:lnTo>
                  <a:cubicBezTo>
                    <a:pt x="513" y="1358"/>
                    <a:pt x="382" y="1238"/>
                    <a:pt x="382" y="1072"/>
                  </a:cubicBezTo>
                  <a:cubicBezTo>
                    <a:pt x="382" y="929"/>
                    <a:pt x="501" y="798"/>
                    <a:pt x="655" y="798"/>
                  </a:cubicBezTo>
                  <a:lnTo>
                    <a:pt x="870" y="798"/>
                  </a:lnTo>
                  <a:cubicBezTo>
                    <a:pt x="989" y="798"/>
                    <a:pt x="1072" y="881"/>
                    <a:pt x="1072" y="1000"/>
                  </a:cubicBezTo>
                  <a:lnTo>
                    <a:pt x="1072" y="1131"/>
                  </a:lnTo>
                  <a:cubicBezTo>
                    <a:pt x="1072" y="1238"/>
                    <a:pt x="1167" y="1334"/>
                    <a:pt x="1275" y="1334"/>
                  </a:cubicBezTo>
                  <a:cubicBezTo>
                    <a:pt x="1370" y="1334"/>
                    <a:pt x="1465" y="1238"/>
                    <a:pt x="1465" y="1131"/>
                  </a:cubicBezTo>
                  <a:lnTo>
                    <a:pt x="1465" y="1000"/>
                  </a:lnTo>
                  <a:cubicBezTo>
                    <a:pt x="1465" y="691"/>
                    <a:pt x="1227" y="441"/>
                    <a:pt x="929" y="405"/>
                  </a:cubicBezTo>
                  <a:lnTo>
                    <a:pt x="929" y="203"/>
                  </a:lnTo>
                  <a:cubicBezTo>
                    <a:pt x="929" y="95"/>
                    <a:pt x="834" y="0"/>
                    <a:pt x="739" y="0"/>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3"/>
            <p:cNvSpPr/>
            <p:nvPr/>
          </p:nvSpPr>
          <p:spPr>
            <a:xfrm>
              <a:off x="3247566" y="2507226"/>
              <a:ext cx="51565" cy="71681"/>
            </a:xfrm>
            <a:custGeom>
              <a:avLst/>
              <a:gdLst/>
              <a:ahLst/>
              <a:cxnLst/>
              <a:rect l="l" t="t" r="r" b="b"/>
              <a:pathLst>
                <a:path w="1620" h="2252" extrusionOk="0">
                  <a:moveTo>
                    <a:pt x="1429" y="1"/>
                  </a:moveTo>
                  <a:cubicBezTo>
                    <a:pt x="1322" y="1"/>
                    <a:pt x="1227" y="96"/>
                    <a:pt x="1227" y="203"/>
                  </a:cubicBezTo>
                  <a:lnTo>
                    <a:pt x="1227" y="1418"/>
                  </a:lnTo>
                  <a:lnTo>
                    <a:pt x="358" y="96"/>
                  </a:lnTo>
                  <a:cubicBezTo>
                    <a:pt x="323" y="44"/>
                    <a:pt x="256" y="11"/>
                    <a:pt x="195" y="11"/>
                  </a:cubicBezTo>
                  <a:cubicBezTo>
                    <a:pt x="172" y="11"/>
                    <a:pt x="151" y="15"/>
                    <a:pt x="132" y="25"/>
                  </a:cubicBezTo>
                  <a:cubicBezTo>
                    <a:pt x="60" y="49"/>
                    <a:pt x="1" y="120"/>
                    <a:pt x="1" y="203"/>
                  </a:cubicBezTo>
                  <a:lnTo>
                    <a:pt x="1" y="2061"/>
                  </a:lnTo>
                  <a:cubicBezTo>
                    <a:pt x="1" y="2168"/>
                    <a:pt x="84" y="2251"/>
                    <a:pt x="191" y="2251"/>
                  </a:cubicBezTo>
                  <a:cubicBezTo>
                    <a:pt x="298" y="2251"/>
                    <a:pt x="382" y="2168"/>
                    <a:pt x="382" y="2061"/>
                  </a:cubicBezTo>
                  <a:lnTo>
                    <a:pt x="382" y="834"/>
                  </a:lnTo>
                  <a:lnTo>
                    <a:pt x="1263" y="2168"/>
                  </a:lnTo>
                  <a:cubicBezTo>
                    <a:pt x="1289" y="2221"/>
                    <a:pt x="1356" y="2248"/>
                    <a:pt x="1428" y="2248"/>
                  </a:cubicBezTo>
                  <a:cubicBezTo>
                    <a:pt x="1452" y="2248"/>
                    <a:pt x="1477" y="2245"/>
                    <a:pt x="1501" y="2239"/>
                  </a:cubicBezTo>
                  <a:cubicBezTo>
                    <a:pt x="1572" y="2204"/>
                    <a:pt x="1620" y="2132"/>
                    <a:pt x="1620" y="2061"/>
                  </a:cubicBezTo>
                  <a:lnTo>
                    <a:pt x="1620" y="203"/>
                  </a:lnTo>
                  <a:cubicBezTo>
                    <a:pt x="1620" y="96"/>
                    <a:pt x="1525" y="1"/>
                    <a:pt x="1429"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3"/>
            <p:cNvSpPr/>
            <p:nvPr/>
          </p:nvSpPr>
          <p:spPr>
            <a:xfrm>
              <a:off x="3312754" y="2507990"/>
              <a:ext cx="45135" cy="71299"/>
            </a:xfrm>
            <a:custGeom>
              <a:avLst/>
              <a:gdLst/>
              <a:ahLst/>
              <a:cxnLst/>
              <a:rect l="l" t="t" r="r" b="b"/>
              <a:pathLst>
                <a:path w="1418" h="2240" extrusionOk="0">
                  <a:moveTo>
                    <a:pt x="191" y="1"/>
                  </a:moveTo>
                  <a:cubicBezTo>
                    <a:pt x="96" y="1"/>
                    <a:pt x="0" y="84"/>
                    <a:pt x="0" y="191"/>
                  </a:cubicBezTo>
                  <a:lnTo>
                    <a:pt x="0" y="2049"/>
                  </a:lnTo>
                  <a:cubicBezTo>
                    <a:pt x="0" y="2156"/>
                    <a:pt x="96" y="2239"/>
                    <a:pt x="191" y="2239"/>
                  </a:cubicBezTo>
                  <a:lnTo>
                    <a:pt x="1227" y="2239"/>
                  </a:lnTo>
                  <a:cubicBezTo>
                    <a:pt x="1322" y="2239"/>
                    <a:pt x="1417" y="2156"/>
                    <a:pt x="1417" y="2049"/>
                  </a:cubicBezTo>
                  <a:cubicBezTo>
                    <a:pt x="1417" y="1930"/>
                    <a:pt x="1346" y="1846"/>
                    <a:pt x="1227" y="1846"/>
                  </a:cubicBezTo>
                  <a:lnTo>
                    <a:pt x="393" y="1846"/>
                  </a:lnTo>
                  <a:lnTo>
                    <a:pt x="393" y="1203"/>
                  </a:lnTo>
                  <a:lnTo>
                    <a:pt x="1024" y="1203"/>
                  </a:lnTo>
                  <a:cubicBezTo>
                    <a:pt x="1132" y="1203"/>
                    <a:pt x="1227" y="1108"/>
                    <a:pt x="1227" y="1013"/>
                  </a:cubicBezTo>
                  <a:cubicBezTo>
                    <a:pt x="1227" y="906"/>
                    <a:pt x="1132" y="810"/>
                    <a:pt x="1024" y="810"/>
                  </a:cubicBezTo>
                  <a:lnTo>
                    <a:pt x="393" y="810"/>
                  </a:lnTo>
                  <a:lnTo>
                    <a:pt x="393" y="382"/>
                  </a:lnTo>
                  <a:lnTo>
                    <a:pt x="1227" y="382"/>
                  </a:lnTo>
                  <a:cubicBezTo>
                    <a:pt x="1322" y="382"/>
                    <a:pt x="1417" y="298"/>
                    <a:pt x="1417" y="191"/>
                  </a:cubicBezTo>
                  <a:cubicBezTo>
                    <a:pt x="1417" y="84"/>
                    <a:pt x="1322" y="1"/>
                    <a:pt x="1227"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3"/>
            <p:cNvSpPr/>
            <p:nvPr/>
          </p:nvSpPr>
          <p:spPr>
            <a:xfrm>
              <a:off x="3372626" y="2507194"/>
              <a:ext cx="65602" cy="71395"/>
            </a:xfrm>
            <a:custGeom>
              <a:avLst/>
              <a:gdLst/>
              <a:ahLst/>
              <a:cxnLst/>
              <a:rect l="l" t="t" r="r" b="b"/>
              <a:pathLst>
                <a:path w="2061" h="2243" extrusionOk="0">
                  <a:moveTo>
                    <a:pt x="200" y="1"/>
                  </a:moveTo>
                  <a:cubicBezTo>
                    <a:pt x="193" y="1"/>
                    <a:pt x="186" y="1"/>
                    <a:pt x="179" y="2"/>
                  </a:cubicBezTo>
                  <a:cubicBezTo>
                    <a:pt x="72" y="26"/>
                    <a:pt x="1" y="109"/>
                    <a:pt x="13" y="216"/>
                  </a:cubicBezTo>
                  <a:lnTo>
                    <a:pt x="215" y="2074"/>
                  </a:lnTo>
                  <a:cubicBezTo>
                    <a:pt x="239" y="2169"/>
                    <a:pt x="298" y="2228"/>
                    <a:pt x="382" y="2240"/>
                  </a:cubicBezTo>
                  <a:cubicBezTo>
                    <a:pt x="391" y="2242"/>
                    <a:pt x="401" y="2242"/>
                    <a:pt x="410" y="2242"/>
                  </a:cubicBezTo>
                  <a:cubicBezTo>
                    <a:pt x="493" y="2242"/>
                    <a:pt x="564" y="2196"/>
                    <a:pt x="596" y="2121"/>
                  </a:cubicBezTo>
                  <a:lnTo>
                    <a:pt x="1036" y="1097"/>
                  </a:lnTo>
                  <a:lnTo>
                    <a:pt x="1489" y="2121"/>
                  </a:lnTo>
                  <a:cubicBezTo>
                    <a:pt x="1510" y="2196"/>
                    <a:pt x="1589" y="2242"/>
                    <a:pt x="1665" y="2242"/>
                  </a:cubicBezTo>
                  <a:cubicBezTo>
                    <a:pt x="1674" y="2242"/>
                    <a:pt x="1683" y="2242"/>
                    <a:pt x="1691" y="2240"/>
                  </a:cubicBezTo>
                  <a:cubicBezTo>
                    <a:pt x="1787" y="2228"/>
                    <a:pt x="1846" y="2145"/>
                    <a:pt x="1858" y="2074"/>
                  </a:cubicBezTo>
                  <a:lnTo>
                    <a:pt x="2060" y="216"/>
                  </a:lnTo>
                  <a:cubicBezTo>
                    <a:pt x="2037" y="109"/>
                    <a:pt x="1965" y="26"/>
                    <a:pt x="1846" y="2"/>
                  </a:cubicBezTo>
                  <a:cubicBezTo>
                    <a:pt x="1838" y="1"/>
                    <a:pt x="1830" y="1"/>
                    <a:pt x="1823" y="1"/>
                  </a:cubicBezTo>
                  <a:cubicBezTo>
                    <a:pt x="1724" y="1"/>
                    <a:pt x="1632" y="69"/>
                    <a:pt x="1632" y="169"/>
                  </a:cubicBezTo>
                  <a:lnTo>
                    <a:pt x="1513" y="1300"/>
                  </a:lnTo>
                  <a:lnTo>
                    <a:pt x="1191" y="526"/>
                  </a:lnTo>
                  <a:cubicBezTo>
                    <a:pt x="1161" y="454"/>
                    <a:pt x="1087" y="419"/>
                    <a:pt x="1013" y="419"/>
                  </a:cubicBezTo>
                  <a:cubicBezTo>
                    <a:pt x="938" y="419"/>
                    <a:pt x="864" y="454"/>
                    <a:pt x="834" y="526"/>
                  </a:cubicBezTo>
                  <a:lnTo>
                    <a:pt x="501" y="1300"/>
                  </a:lnTo>
                  <a:lnTo>
                    <a:pt x="382" y="169"/>
                  </a:lnTo>
                  <a:cubicBezTo>
                    <a:pt x="371" y="69"/>
                    <a:pt x="288" y="1"/>
                    <a:pt x="20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3"/>
            <p:cNvSpPr/>
            <p:nvPr/>
          </p:nvSpPr>
          <p:spPr>
            <a:xfrm>
              <a:off x="3247566" y="2632286"/>
              <a:ext cx="97432" cy="12541"/>
            </a:xfrm>
            <a:custGeom>
              <a:avLst/>
              <a:gdLst/>
              <a:ahLst/>
              <a:cxnLst/>
              <a:rect l="l" t="t" r="r" b="b"/>
              <a:pathLst>
                <a:path w="3061" h="394" extrusionOk="0">
                  <a:moveTo>
                    <a:pt x="191" y="1"/>
                  </a:moveTo>
                  <a:cubicBezTo>
                    <a:pt x="84" y="1"/>
                    <a:pt x="1" y="96"/>
                    <a:pt x="1" y="203"/>
                  </a:cubicBezTo>
                  <a:cubicBezTo>
                    <a:pt x="1" y="299"/>
                    <a:pt x="84" y="394"/>
                    <a:pt x="191" y="394"/>
                  </a:cubicBezTo>
                  <a:lnTo>
                    <a:pt x="2870" y="394"/>
                  </a:lnTo>
                  <a:cubicBezTo>
                    <a:pt x="2977" y="394"/>
                    <a:pt x="3060" y="299"/>
                    <a:pt x="3060" y="203"/>
                  </a:cubicBezTo>
                  <a:cubicBezTo>
                    <a:pt x="3060" y="84"/>
                    <a:pt x="2977" y="1"/>
                    <a:pt x="287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3"/>
            <p:cNvSpPr/>
            <p:nvPr/>
          </p:nvSpPr>
          <p:spPr>
            <a:xfrm>
              <a:off x="3371862" y="2632286"/>
              <a:ext cx="124360" cy="12541"/>
            </a:xfrm>
            <a:custGeom>
              <a:avLst/>
              <a:gdLst/>
              <a:ahLst/>
              <a:cxnLst/>
              <a:rect l="l" t="t" r="r" b="b"/>
              <a:pathLst>
                <a:path w="3907" h="394" extrusionOk="0">
                  <a:moveTo>
                    <a:pt x="203" y="1"/>
                  </a:moveTo>
                  <a:cubicBezTo>
                    <a:pt x="96" y="1"/>
                    <a:pt x="1" y="96"/>
                    <a:pt x="1" y="203"/>
                  </a:cubicBezTo>
                  <a:cubicBezTo>
                    <a:pt x="1" y="299"/>
                    <a:pt x="96" y="394"/>
                    <a:pt x="203" y="394"/>
                  </a:cubicBezTo>
                  <a:lnTo>
                    <a:pt x="3716" y="394"/>
                  </a:lnTo>
                  <a:cubicBezTo>
                    <a:pt x="3811" y="394"/>
                    <a:pt x="3906" y="299"/>
                    <a:pt x="3906" y="203"/>
                  </a:cubicBezTo>
                  <a:cubicBezTo>
                    <a:pt x="3906" y="84"/>
                    <a:pt x="3811" y="1"/>
                    <a:pt x="3716"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3"/>
            <p:cNvSpPr/>
            <p:nvPr/>
          </p:nvSpPr>
          <p:spPr>
            <a:xfrm>
              <a:off x="3247566" y="2665262"/>
              <a:ext cx="51565" cy="12159"/>
            </a:xfrm>
            <a:custGeom>
              <a:avLst/>
              <a:gdLst/>
              <a:ahLst/>
              <a:cxnLst/>
              <a:rect l="l" t="t" r="r" b="b"/>
              <a:pathLst>
                <a:path w="1620" h="382" extrusionOk="0">
                  <a:moveTo>
                    <a:pt x="191" y="1"/>
                  </a:moveTo>
                  <a:cubicBezTo>
                    <a:pt x="84" y="1"/>
                    <a:pt x="1" y="84"/>
                    <a:pt x="1" y="191"/>
                  </a:cubicBezTo>
                  <a:cubicBezTo>
                    <a:pt x="1" y="298"/>
                    <a:pt x="84" y="382"/>
                    <a:pt x="191" y="382"/>
                  </a:cubicBezTo>
                  <a:lnTo>
                    <a:pt x="1429" y="382"/>
                  </a:lnTo>
                  <a:cubicBezTo>
                    <a:pt x="1525" y="382"/>
                    <a:pt x="1620" y="298"/>
                    <a:pt x="1620" y="191"/>
                  </a:cubicBezTo>
                  <a:cubicBezTo>
                    <a:pt x="1620" y="84"/>
                    <a:pt x="1525" y="1"/>
                    <a:pt x="1429"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3"/>
            <p:cNvSpPr/>
            <p:nvPr/>
          </p:nvSpPr>
          <p:spPr>
            <a:xfrm>
              <a:off x="3247566" y="2697856"/>
              <a:ext cx="97432" cy="12159"/>
            </a:xfrm>
            <a:custGeom>
              <a:avLst/>
              <a:gdLst/>
              <a:ahLst/>
              <a:cxnLst/>
              <a:rect l="l" t="t" r="r" b="b"/>
              <a:pathLst>
                <a:path w="3061" h="382" extrusionOk="0">
                  <a:moveTo>
                    <a:pt x="191" y="1"/>
                  </a:moveTo>
                  <a:cubicBezTo>
                    <a:pt x="84" y="1"/>
                    <a:pt x="1" y="84"/>
                    <a:pt x="1" y="191"/>
                  </a:cubicBezTo>
                  <a:cubicBezTo>
                    <a:pt x="1" y="298"/>
                    <a:pt x="84" y="382"/>
                    <a:pt x="191" y="382"/>
                  </a:cubicBezTo>
                  <a:lnTo>
                    <a:pt x="2870" y="382"/>
                  </a:lnTo>
                  <a:cubicBezTo>
                    <a:pt x="2977" y="382"/>
                    <a:pt x="3060" y="298"/>
                    <a:pt x="3060" y="191"/>
                  </a:cubicBezTo>
                  <a:cubicBezTo>
                    <a:pt x="3060" y="84"/>
                    <a:pt x="2977" y="1"/>
                    <a:pt x="287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3"/>
            <p:cNvSpPr/>
            <p:nvPr/>
          </p:nvSpPr>
          <p:spPr>
            <a:xfrm>
              <a:off x="3312754" y="2665262"/>
              <a:ext cx="32244" cy="12159"/>
            </a:xfrm>
            <a:custGeom>
              <a:avLst/>
              <a:gdLst/>
              <a:ahLst/>
              <a:cxnLst/>
              <a:rect l="l" t="t" r="r" b="b"/>
              <a:pathLst>
                <a:path w="1013" h="382" extrusionOk="0">
                  <a:moveTo>
                    <a:pt x="191" y="1"/>
                  </a:moveTo>
                  <a:cubicBezTo>
                    <a:pt x="84" y="1"/>
                    <a:pt x="0" y="84"/>
                    <a:pt x="0" y="191"/>
                  </a:cubicBezTo>
                  <a:cubicBezTo>
                    <a:pt x="0" y="298"/>
                    <a:pt x="96" y="382"/>
                    <a:pt x="191" y="382"/>
                  </a:cubicBezTo>
                  <a:lnTo>
                    <a:pt x="822" y="382"/>
                  </a:lnTo>
                  <a:cubicBezTo>
                    <a:pt x="929" y="382"/>
                    <a:pt x="1012" y="298"/>
                    <a:pt x="1012" y="191"/>
                  </a:cubicBezTo>
                  <a:cubicBezTo>
                    <a:pt x="1012" y="84"/>
                    <a:pt x="929" y="1"/>
                    <a:pt x="822"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3"/>
            <p:cNvSpPr/>
            <p:nvPr/>
          </p:nvSpPr>
          <p:spPr>
            <a:xfrm>
              <a:off x="3371862" y="2665262"/>
              <a:ext cx="58408" cy="12159"/>
            </a:xfrm>
            <a:custGeom>
              <a:avLst/>
              <a:gdLst/>
              <a:ahLst/>
              <a:cxnLst/>
              <a:rect l="l" t="t" r="r" b="b"/>
              <a:pathLst>
                <a:path w="1835" h="382" extrusionOk="0">
                  <a:moveTo>
                    <a:pt x="203" y="1"/>
                  </a:moveTo>
                  <a:cubicBezTo>
                    <a:pt x="96" y="1"/>
                    <a:pt x="1" y="84"/>
                    <a:pt x="1" y="191"/>
                  </a:cubicBezTo>
                  <a:cubicBezTo>
                    <a:pt x="1" y="298"/>
                    <a:pt x="96" y="382"/>
                    <a:pt x="203" y="382"/>
                  </a:cubicBezTo>
                  <a:lnTo>
                    <a:pt x="1644" y="382"/>
                  </a:lnTo>
                  <a:cubicBezTo>
                    <a:pt x="1751" y="382"/>
                    <a:pt x="1834" y="298"/>
                    <a:pt x="1834" y="191"/>
                  </a:cubicBezTo>
                  <a:cubicBezTo>
                    <a:pt x="1834" y="84"/>
                    <a:pt x="1751" y="1"/>
                    <a:pt x="1644"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3"/>
            <p:cNvSpPr/>
            <p:nvPr/>
          </p:nvSpPr>
          <p:spPr>
            <a:xfrm>
              <a:off x="3444625" y="2665262"/>
              <a:ext cx="51596" cy="12159"/>
            </a:xfrm>
            <a:custGeom>
              <a:avLst/>
              <a:gdLst/>
              <a:ahLst/>
              <a:cxnLst/>
              <a:rect l="l" t="t" r="r" b="b"/>
              <a:pathLst>
                <a:path w="1621" h="382" extrusionOk="0">
                  <a:moveTo>
                    <a:pt x="191" y="1"/>
                  </a:moveTo>
                  <a:cubicBezTo>
                    <a:pt x="84" y="1"/>
                    <a:pt x="1" y="84"/>
                    <a:pt x="1" y="191"/>
                  </a:cubicBezTo>
                  <a:cubicBezTo>
                    <a:pt x="1" y="298"/>
                    <a:pt x="84" y="382"/>
                    <a:pt x="191" y="382"/>
                  </a:cubicBezTo>
                  <a:lnTo>
                    <a:pt x="1430" y="382"/>
                  </a:lnTo>
                  <a:cubicBezTo>
                    <a:pt x="1525" y="382"/>
                    <a:pt x="1620" y="298"/>
                    <a:pt x="1620" y="191"/>
                  </a:cubicBezTo>
                  <a:cubicBezTo>
                    <a:pt x="1620" y="84"/>
                    <a:pt x="1525" y="1"/>
                    <a:pt x="143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3"/>
            <p:cNvSpPr/>
            <p:nvPr/>
          </p:nvSpPr>
          <p:spPr>
            <a:xfrm>
              <a:off x="3371862" y="2697856"/>
              <a:ext cx="84922" cy="12159"/>
            </a:xfrm>
            <a:custGeom>
              <a:avLst/>
              <a:gdLst/>
              <a:ahLst/>
              <a:cxnLst/>
              <a:rect l="l" t="t" r="r" b="b"/>
              <a:pathLst>
                <a:path w="2668" h="382" extrusionOk="0">
                  <a:moveTo>
                    <a:pt x="203" y="1"/>
                  </a:moveTo>
                  <a:cubicBezTo>
                    <a:pt x="96" y="1"/>
                    <a:pt x="1" y="84"/>
                    <a:pt x="1" y="191"/>
                  </a:cubicBezTo>
                  <a:cubicBezTo>
                    <a:pt x="1" y="298"/>
                    <a:pt x="96" y="382"/>
                    <a:pt x="203" y="382"/>
                  </a:cubicBezTo>
                  <a:lnTo>
                    <a:pt x="2477" y="382"/>
                  </a:lnTo>
                  <a:cubicBezTo>
                    <a:pt x="2584" y="382"/>
                    <a:pt x="2668" y="298"/>
                    <a:pt x="2668" y="191"/>
                  </a:cubicBezTo>
                  <a:cubicBezTo>
                    <a:pt x="2668" y="84"/>
                    <a:pt x="2584" y="1"/>
                    <a:pt x="2477"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3"/>
            <p:cNvSpPr/>
            <p:nvPr/>
          </p:nvSpPr>
          <p:spPr>
            <a:xfrm>
              <a:off x="3470408" y="2697856"/>
              <a:ext cx="25814" cy="12159"/>
            </a:xfrm>
            <a:custGeom>
              <a:avLst/>
              <a:gdLst/>
              <a:ahLst/>
              <a:cxnLst/>
              <a:rect l="l" t="t" r="r" b="b"/>
              <a:pathLst>
                <a:path w="811" h="382" extrusionOk="0">
                  <a:moveTo>
                    <a:pt x="203" y="1"/>
                  </a:moveTo>
                  <a:cubicBezTo>
                    <a:pt x="96" y="1"/>
                    <a:pt x="0" y="84"/>
                    <a:pt x="0" y="191"/>
                  </a:cubicBezTo>
                  <a:cubicBezTo>
                    <a:pt x="0" y="298"/>
                    <a:pt x="96" y="382"/>
                    <a:pt x="203" y="382"/>
                  </a:cubicBezTo>
                  <a:lnTo>
                    <a:pt x="620" y="382"/>
                  </a:lnTo>
                  <a:cubicBezTo>
                    <a:pt x="715" y="382"/>
                    <a:pt x="810" y="298"/>
                    <a:pt x="810" y="191"/>
                  </a:cubicBezTo>
                  <a:cubicBezTo>
                    <a:pt x="810" y="84"/>
                    <a:pt x="715" y="1"/>
                    <a:pt x="62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0" name="Google Shape;6760;p43"/>
          <p:cNvGrpSpPr/>
          <p:nvPr/>
        </p:nvGrpSpPr>
        <p:grpSpPr>
          <a:xfrm>
            <a:off x="704848" y="1686693"/>
            <a:ext cx="655679" cy="782423"/>
            <a:chOff x="8055961" y="2881842"/>
            <a:chExt cx="260283" cy="345914"/>
          </a:xfrm>
        </p:grpSpPr>
        <p:sp>
          <p:nvSpPr>
            <p:cNvPr id="6761" name="Google Shape;6761;p43"/>
            <p:cNvSpPr/>
            <p:nvPr/>
          </p:nvSpPr>
          <p:spPr>
            <a:xfrm>
              <a:off x="8055961" y="2881842"/>
              <a:ext cx="260283" cy="345914"/>
            </a:xfrm>
            <a:custGeom>
              <a:avLst/>
              <a:gdLst/>
              <a:ahLst/>
              <a:cxnLst/>
              <a:rect l="l" t="t" r="r" b="b"/>
              <a:pathLst>
                <a:path w="8216" h="10919" extrusionOk="0">
                  <a:moveTo>
                    <a:pt x="4918" y="2358"/>
                  </a:moveTo>
                  <a:cubicBezTo>
                    <a:pt x="5120" y="2656"/>
                    <a:pt x="5334" y="2882"/>
                    <a:pt x="5561" y="3073"/>
                  </a:cubicBezTo>
                  <a:lnTo>
                    <a:pt x="4477" y="3073"/>
                  </a:lnTo>
                  <a:cubicBezTo>
                    <a:pt x="4429" y="3073"/>
                    <a:pt x="4382" y="3085"/>
                    <a:pt x="4358" y="3132"/>
                  </a:cubicBezTo>
                  <a:cubicBezTo>
                    <a:pt x="4310" y="3168"/>
                    <a:pt x="4298" y="3216"/>
                    <a:pt x="4298" y="3251"/>
                  </a:cubicBezTo>
                  <a:lnTo>
                    <a:pt x="4322" y="3442"/>
                  </a:lnTo>
                  <a:cubicBezTo>
                    <a:pt x="4263" y="3418"/>
                    <a:pt x="4191" y="3418"/>
                    <a:pt x="4120" y="3418"/>
                  </a:cubicBezTo>
                  <a:cubicBezTo>
                    <a:pt x="4048" y="3418"/>
                    <a:pt x="3965" y="3430"/>
                    <a:pt x="3906" y="3442"/>
                  </a:cubicBezTo>
                  <a:lnTo>
                    <a:pt x="3941" y="3251"/>
                  </a:lnTo>
                  <a:lnTo>
                    <a:pt x="3941" y="3228"/>
                  </a:lnTo>
                  <a:cubicBezTo>
                    <a:pt x="4263" y="2966"/>
                    <a:pt x="4596" y="2692"/>
                    <a:pt x="4918" y="2358"/>
                  </a:cubicBezTo>
                  <a:close/>
                  <a:moveTo>
                    <a:pt x="3572" y="3478"/>
                  </a:moveTo>
                  <a:lnTo>
                    <a:pt x="3525" y="3823"/>
                  </a:lnTo>
                  <a:cubicBezTo>
                    <a:pt x="3525" y="3823"/>
                    <a:pt x="3513" y="3894"/>
                    <a:pt x="3513" y="3906"/>
                  </a:cubicBezTo>
                  <a:cubicBezTo>
                    <a:pt x="3429" y="4121"/>
                    <a:pt x="3239" y="4263"/>
                    <a:pt x="3013" y="4263"/>
                  </a:cubicBezTo>
                  <a:lnTo>
                    <a:pt x="2858" y="4263"/>
                  </a:lnTo>
                  <a:cubicBezTo>
                    <a:pt x="2739" y="4263"/>
                    <a:pt x="2632" y="4204"/>
                    <a:pt x="2572" y="4121"/>
                  </a:cubicBezTo>
                  <a:cubicBezTo>
                    <a:pt x="2596" y="4097"/>
                    <a:pt x="2620" y="4085"/>
                    <a:pt x="2644" y="4073"/>
                  </a:cubicBezTo>
                  <a:cubicBezTo>
                    <a:pt x="2739" y="4013"/>
                    <a:pt x="2834" y="3954"/>
                    <a:pt x="2941" y="3894"/>
                  </a:cubicBezTo>
                  <a:lnTo>
                    <a:pt x="2941" y="3906"/>
                  </a:lnTo>
                  <a:cubicBezTo>
                    <a:pt x="2929" y="4013"/>
                    <a:pt x="3001" y="4073"/>
                    <a:pt x="3096" y="4073"/>
                  </a:cubicBezTo>
                  <a:cubicBezTo>
                    <a:pt x="3179" y="4073"/>
                    <a:pt x="3239" y="4001"/>
                    <a:pt x="3239" y="3906"/>
                  </a:cubicBezTo>
                  <a:lnTo>
                    <a:pt x="3239" y="3704"/>
                  </a:lnTo>
                  <a:cubicBezTo>
                    <a:pt x="3346" y="3632"/>
                    <a:pt x="3453" y="3549"/>
                    <a:pt x="3572" y="3478"/>
                  </a:cubicBezTo>
                  <a:close/>
                  <a:moveTo>
                    <a:pt x="4965" y="3370"/>
                  </a:moveTo>
                  <a:lnTo>
                    <a:pt x="4965" y="3382"/>
                  </a:lnTo>
                  <a:lnTo>
                    <a:pt x="5811" y="3382"/>
                  </a:lnTo>
                  <a:lnTo>
                    <a:pt x="5727" y="3966"/>
                  </a:lnTo>
                  <a:cubicBezTo>
                    <a:pt x="5692" y="4144"/>
                    <a:pt x="5549" y="4263"/>
                    <a:pt x="5382" y="4263"/>
                  </a:cubicBezTo>
                  <a:lnTo>
                    <a:pt x="5215" y="4263"/>
                  </a:lnTo>
                  <a:cubicBezTo>
                    <a:pt x="4977" y="4263"/>
                    <a:pt x="4775" y="4097"/>
                    <a:pt x="4715" y="3882"/>
                  </a:cubicBezTo>
                  <a:cubicBezTo>
                    <a:pt x="4715" y="3847"/>
                    <a:pt x="4703" y="3823"/>
                    <a:pt x="4703" y="3787"/>
                  </a:cubicBezTo>
                  <a:cubicBezTo>
                    <a:pt x="4679" y="3668"/>
                    <a:pt x="4644" y="3370"/>
                    <a:pt x="4644" y="3370"/>
                  </a:cubicBezTo>
                  <a:close/>
                  <a:moveTo>
                    <a:pt x="4453" y="311"/>
                  </a:moveTo>
                  <a:cubicBezTo>
                    <a:pt x="4549" y="311"/>
                    <a:pt x="4632" y="322"/>
                    <a:pt x="4715" y="358"/>
                  </a:cubicBezTo>
                  <a:cubicBezTo>
                    <a:pt x="5072" y="453"/>
                    <a:pt x="5299" y="811"/>
                    <a:pt x="5275" y="1215"/>
                  </a:cubicBezTo>
                  <a:cubicBezTo>
                    <a:pt x="5275" y="1299"/>
                    <a:pt x="5334" y="1382"/>
                    <a:pt x="5430" y="1382"/>
                  </a:cubicBezTo>
                  <a:cubicBezTo>
                    <a:pt x="5513" y="1382"/>
                    <a:pt x="5584" y="1323"/>
                    <a:pt x="5584" y="1227"/>
                  </a:cubicBezTo>
                  <a:cubicBezTo>
                    <a:pt x="5608" y="1025"/>
                    <a:pt x="5572" y="823"/>
                    <a:pt x="5501" y="668"/>
                  </a:cubicBezTo>
                  <a:lnTo>
                    <a:pt x="5501" y="668"/>
                  </a:lnTo>
                  <a:cubicBezTo>
                    <a:pt x="6084" y="751"/>
                    <a:pt x="6525" y="1263"/>
                    <a:pt x="6525" y="1858"/>
                  </a:cubicBezTo>
                  <a:lnTo>
                    <a:pt x="6525" y="3299"/>
                  </a:lnTo>
                  <a:cubicBezTo>
                    <a:pt x="6215" y="3156"/>
                    <a:pt x="5596" y="2811"/>
                    <a:pt x="5144" y="2120"/>
                  </a:cubicBezTo>
                  <a:cubicBezTo>
                    <a:pt x="5191" y="2061"/>
                    <a:pt x="5251" y="2025"/>
                    <a:pt x="5299" y="1966"/>
                  </a:cubicBezTo>
                  <a:cubicBezTo>
                    <a:pt x="5358" y="1906"/>
                    <a:pt x="5358" y="1799"/>
                    <a:pt x="5275" y="1739"/>
                  </a:cubicBezTo>
                  <a:cubicBezTo>
                    <a:pt x="5246" y="1711"/>
                    <a:pt x="5210" y="1696"/>
                    <a:pt x="5173" y="1696"/>
                  </a:cubicBezTo>
                  <a:cubicBezTo>
                    <a:pt x="5132" y="1696"/>
                    <a:pt x="5092" y="1714"/>
                    <a:pt x="5060" y="1751"/>
                  </a:cubicBezTo>
                  <a:cubicBezTo>
                    <a:pt x="3727" y="3239"/>
                    <a:pt x="2060" y="4061"/>
                    <a:pt x="1429" y="4323"/>
                  </a:cubicBezTo>
                  <a:cubicBezTo>
                    <a:pt x="1465" y="4061"/>
                    <a:pt x="1512" y="3585"/>
                    <a:pt x="1512" y="2882"/>
                  </a:cubicBezTo>
                  <a:cubicBezTo>
                    <a:pt x="1512" y="2192"/>
                    <a:pt x="1798" y="1549"/>
                    <a:pt x="2322" y="1049"/>
                  </a:cubicBezTo>
                  <a:cubicBezTo>
                    <a:pt x="2822" y="572"/>
                    <a:pt x="3477" y="311"/>
                    <a:pt x="4120" y="311"/>
                  </a:cubicBezTo>
                  <a:close/>
                  <a:moveTo>
                    <a:pt x="6108" y="3466"/>
                  </a:moveTo>
                  <a:cubicBezTo>
                    <a:pt x="6144" y="3478"/>
                    <a:pt x="6156" y="3490"/>
                    <a:pt x="6192" y="3490"/>
                  </a:cubicBezTo>
                  <a:cubicBezTo>
                    <a:pt x="6227" y="3632"/>
                    <a:pt x="6346" y="3728"/>
                    <a:pt x="6501" y="3728"/>
                  </a:cubicBezTo>
                  <a:lnTo>
                    <a:pt x="6584" y="3728"/>
                  </a:lnTo>
                  <a:cubicBezTo>
                    <a:pt x="6739" y="3728"/>
                    <a:pt x="6858" y="3847"/>
                    <a:pt x="6858" y="4001"/>
                  </a:cubicBezTo>
                  <a:cubicBezTo>
                    <a:pt x="6858" y="4144"/>
                    <a:pt x="6739" y="4263"/>
                    <a:pt x="6584" y="4263"/>
                  </a:cubicBezTo>
                  <a:lnTo>
                    <a:pt x="6477" y="4263"/>
                  </a:lnTo>
                  <a:cubicBezTo>
                    <a:pt x="6477" y="4180"/>
                    <a:pt x="6418" y="4097"/>
                    <a:pt x="6334" y="4097"/>
                  </a:cubicBezTo>
                  <a:cubicBezTo>
                    <a:pt x="6239" y="4097"/>
                    <a:pt x="6168" y="4156"/>
                    <a:pt x="6156" y="4252"/>
                  </a:cubicBezTo>
                  <a:cubicBezTo>
                    <a:pt x="6108" y="4775"/>
                    <a:pt x="5882" y="5252"/>
                    <a:pt x="5501" y="5609"/>
                  </a:cubicBezTo>
                  <a:cubicBezTo>
                    <a:pt x="5108" y="5966"/>
                    <a:pt x="4620" y="6157"/>
                    <a:pt x="4096" y="6157"/>
                  </a:cubicBezTo>
                  <a:cubicBezTo>
                    <a:pt x="3596" y="6157"/>
                    <a:pt x="3108" y="5966"/>
                    <a:pt x="2715" y="5621"/>
                  </a:cubicBezTo>
                  <a:cubicBezTo>
                    <a:pt x="2358" y="5287"/>
                    <a:pt x="2143" y="4859"/>
                    <a:pt x="2060" y="4382"/>
                  </a:cubicBezTo>
                  <a:cubicBezTo>
                    <a:pt x="2120" y="4359"/>
                    <a:pt x="2203" y="4311"/>
                    <a:pt x="2274" y="4287"/>
                  </a:cubicBezTo>
                  <a:cubicBezTo>
                    <a:pt x="2393" y="4478"/>
                    <a:pt x="2596" y="4597"/>
                    <a:pt x="2834" y="4597"/>
                  </a:cubicBezTo>
                  <a:lnTo>
                    <a:pt x="3001" y="4597"/>
                  </a:lnTo>
                  <a:cubicBezTo>
                    <a:pt x="3382" y="4597"/>
                    <a:pt x="3727" y="4311"/>
                    <a:pt x="3822" y="3942"/>
                  </a:cubicBezTo>
                  <a:cubicBezTo>
                    <a:pt x="3858" y="3823"/>
                    <a:pt x="3965" y="3728"/>
                    <a:pt x="4108" y="3728"/>
                  </a:cubicBezTo>
                  <a:cubicBezTo>
                    <a:pt x="4239" y="3728"/>
                    <a:pt x="4358" y="3823"/>
                    <a:pt x="4382" y="3942"/>
                  </a:cubicBezTo>
                  <a:cubicBezTo>
                    <a:pt x="4477" y="4311"/>
                    <a:pt x="4822" y="4597"/>
                    <a:pt x="5203" y="4597"/>
                  </a:cubicBezTo>
                  <a:lnTo>
                    <a:pt x="5370" y="4597"/>
                  </a:lnTo>
                  <a:cubicBezTo>
                    <a:pt x="5692" y="4597"/>
                    <a:pt x="5989" y="4347"/>
                    <a:pt x="6037" y="4013"/>
                  </a:cubicBezTo>
                  <a:lnTo>
                    <a:pt x="6108" y="3466"/>
                  </a:lnTo>
                  <a:close/>
                  <a:moveTo>
                    <a:pt x="4977" y="6311"/>
                  </a:moveTo>
                  <a:lnTo>
                    <a:pt x="4977" y="6859"/>
                  </a:lnTo>
                  <a:cubicBezTo>
                    <a:pt x="4977" y="7216"/>
                    <a:pt x="5203" y="7526"/>
                    <a:pt x="5549" y="7645"/>
                  </a:cubicBezTo>
                  <a:lnTo>
                    <a:pt x="5799" y="7740"/>
                  </a:lnTo>
                  <a:lnTo>
                    <a:pt x="5656" y="8062"/>
                  </a:lnTo>
                  <a:cubicBezTo>
                    <a:pt x="5382" y="8669"/>
                    <a:pt x="4775" y="9062"/>
                    <a:pt x="4120" y="9062"/>
                  </a:cubicBezTo>
                  <a:cubicBezTo>
                    <a:pt x="3453" y="9062"/>
                    <a:pt x="2858" y="8669"/>
                    <a:pt x="2584" y="8062"/>
                  </a:cubicBezTo>
                  <a:lnTo>
                    <a:pt x="2441" y="7740"/>
                  </a:lnTo>
                  <a:lnTo>
                    <a:pt x="2691" y="7645"/>
                  </a:lnTo>
                  <a:cubicBezTo>
                    <a:pt x="3036" y="7526"/>
                    <a:pt x="3251" y="7216"/>
                    <a:pt x="3251" y="6859"/>
                  </a:cubicBezTo>
                  <a:lnTo>
                    <a:pt x="3251" y="6311"/>
                  </a:lnTo>
                  <a:cubicBezTo>
                    <a:pt x="3525" y="6407"/>
                    <a:pt x="3822" y="6466"/>
                    <a:pt x="4120" y="6466"/>
                  </a:cubicBezTo>
                  <a:cubicBezTo>
                    <a:pt x="4418" y="6466"/>
                    <a:pt x="4715" y="6407"/>
                    <a:pt x="4977" y="6311"/>
                  </a:cubicBezTo>
                  <a:close/>
                  <a:moveTo>
                    <a:pt x="4084" y="1"/>
                  </a:moveTo>
                  <a:cubicBezTo>
                    <a:pt x="3358" y="1"/>
                    <a:pt x="2620" y="299"/>
                    <a:pt x="2060" y="834"/>
                  </a:cubicBezTo>
                  <a:cubicBezTo>
                    <a:pt x="1489" y="1382"/>
                    <a:pt x="1155" y="2120"/>
                    <a:pt x="1155" y="2882"/>
                  </a:cubicBezTo>
                  <a:cubicBezTo>
                    <a:pt x="1155" y="4025"/>
                    <a:pt x="1024" y="4537"/>
                    <a:pt x="1024" y="4537"/>
                  </a:cubicBezTo>
                  <a:cubicBezTo>
                    <a:pt x="1012" y="4597"/>
                    <a:pt x="1024" y="4656"/>
                    <a:pt x="1072" y="4704"/>
                  </a:cubicBezTo>
                  <a:cubicBezTo>
                    <a:pt x="1096" y="4728"/>
                    <a:pt x="1143" y="4740"/>
                    <a:pt x="1167" y="4740"/>
                  </a:cubicBezTo>
                  <a:cubicBezTo>
                    <a:pt x="1191" y="4740"/>
                    <a:pt x="1203" y="4740"/>
                    <a:pt x="1227" y="4728"/>
                  </a:cubicBezTo>
                  <a:cubicBezTo>
                    <a:pt x="1250" y="4728"/>
                    <a:pt x="1441" y="4656"/>
                    <a:pt x="1739" y="4525"/>
                  </a:cubicBezTo>
                  <a:cubicBezTo>
                    <a:pt x="1822" y="5025"/>
                    <a:pt x="2096" y="5490"/>
                    <a:pt x="2477" y="5847"/>
                  </a:cubicBezTo>
                  <a:cubicBezTo>
                    <a:pt x="2620" y="5966"/>
                    <a:pt x="2751" y="6073"/>
                    <a:pt x="2894" y="6145"/>
                  </a:cubicBezTo>
                  <a:lnTo>
                    <a:pt x="2894" y="6847"/>
                  </a:lnTo>
                  <a:cubicBezTo>
                    <a:pt x="2894" y="7061"/>
                    <a:pt x="2763" y="7264"/>
                    <a:pt x="2560" y="7335"/>
                  </a:cubicBezTo>
                  <a:lnTo>
                    <a:pt x="786" y="7954"/>
                  </a:lnTo>
                  <a:cubicBezTo>
                    <a:pt x="310" y="8121"/>
                    <a:pt x="0" y="8573"/>
                    <a:pt x="0" y="9074"/>
                  </a:cubicBezTo>
                  <a:lnTo>
                    <a:pt x="0" y="10740"/>
                  </a:lnTo>
                  <a:cubicBezTo>
                    <a:pt x="0" y="10836"/>
                    <a:pt x="72" y="10907"/>
                    <a:pt x="155" y="10907"/>
                  </a:cubicBezTo>
                  <a:cubicBezTo>
                    <a:pt x="250" y="10907"/>
                    <a:pt x="322" y="10836"/>
                    <a:pt x="322" y="10740"/>
                  </a:cubicBezTo>
                  <a:lnTo>
                    <a:pt x="322" y="9074"/>
                  </a:lnTo>
                  <a:cubicBezTo>
                    <a:pt x="322" y="8931"/>
                    <a:pt x="358" y="8788"/>
                    <a:pt x="429" y="8669"/>
                  </a:cubicBezTo>
                  <a:lnTo>
                    <a:pt x="596" y="8824"/>
                  </a:lnTo>
                  <a:cubicBezTo>
                    <a:pt x="619" y="8847"/>
                    <a:pt x="667" y="8871"/>
                    <a:pt x="691" y="8871"/>
                  </a:cubicBezTo>
                  <a:cubicBezTo>
                    <a:pt x="739" y="8871"/>
                    <a:pt x="786" y="8847"/>
                    <a:pt x="810" y="8812"/>
                  </a:cubicBezTo>
                  <a:cubicBezTo>
                    <a:pt x="869" y="8728"/>
                    <a:pt x="858" y="8645"/>
                    <a:pt x="798" y="8585"/>
                  </a:cubicBezTo>
                  <a:lnTo>
                    <a:pt x="619" y="8431"/>
                  </a:lnTo>
                  <a:cubicBezTo>
                    <a:pt x="691" y="8359"/>
                    <a:pt x="798" y="8312"/>
                    <a:pt x="893" y="8276"/>
                  </a:cubicBezTo>
                  <a:lnTo>
                    <a:pt x="2096" y="7835"/>
                  </a:lnTo>
                  <a:lnTo>
                    <a:pt x="2239" y="8181"/>
                  </a:lnTo>
                  <a:cubicBezTo>
                    <a:pt x="2572" y="8907"/>
                    <a:pt x="3286" y="9371"/>
                    <a:pt x="4072" y="9371"/>
                  </a:cubicBezTo>
                  <a:cubicBezTo>
                    <a:pt x="4858" y="9371"/>
                    <a:pt x="5572" y="8907"/>
                    <a:pt x="5906" y="8181"/>
                  </a:cubicBezTo>
                  <a:lnTo>
                    <a:pt x="6049" y="7835"/>
                  </a:lnTo>
                  <a:lnTo>
                    <a:pt x="7263" y="8276"/>
                  </a:lnTo>
                  <a:cubicBezTo>
                    <a:pt x="7358" y="8300"/>
                    <a:pt x="7454" y="8359"/>
                    <a:pt x="7525" y="8431"/>
                  </a:cubicBezTo>
                  <a:lnTo>
                    <a:pt x="6751" y="9085"/>
                  </a:lnTo>
                  <a:cubicBezTo>
                    <a:pt x="6561" y="9252"/>
                    <a:pt x="6454" y="9478"/>
                    <a:pt x="6454" y="9728"/>
                  </a:cubicBezTo>
                  <a:lnTo>
                    <a:pt x="6454" y="10752"/>
                  </a:lnTo>
                  <a:cubicBezTo>
                    <a:pt x="6454" y="10848"/>
                    <a:pt x="6525" y="10919"/>
                    <a:pt x="6620" y="10919"/>
                  </a:cubicBezTo>
                  <a:cubicBezTo>
                    <a:pt x="6704" y="10919"/>
                    <a:pt x="6787" y="10848"/>
                    <a:pt x="6787" y="10752"/>
                  </a:cubicBezTo>
                  <a:lnTo>
                    <a:pt x="6787" y="9728"/>
                  </a:lnTo>
                  <a:cubicBezTo>
                    <a:pt x="6787" y="9586"/>
                    <a:pt x="6846" y="9431"/>
                    <a:pt x="6965" y="9324"/>
                  </a:cubicBezTo>
                  <a:lnTo>
                    <a:pt x="7716" y="8669"/>
                  </a:lnTo>
                  <a:cubicBezTo>
                    <a:pt x="7775" y="8788"/>
                    <a:pt x="7823" y="8943"/>
                    <a:pt x="7823" y="9074"/>
                  </a:cubicBezTo>
                  <a:lnTo>
                    <a:pt x="7823" y="10740"/>
                  </a:lnTo>
                  <a:cubicBezTo>
                    <a:pt x="7823" y="10836"/>
                    <a:pt x="7894" y="10907"/>
                    <a:pt x="7989" y="10907"/>
                  </a:cubicBezTo>
                  <a:cubicBezTo>
                    <a:pt x="8073" y="10907"/>
                    <a:pt x="8144" y="10836"/>
                    <a:pt x="8144" y="10740"/>
                  </a:cubicBezTo>
                  <a:lnTo>
                    <a:pt x="8144" y="9074"/>
                  </a:lnTo>
                  <a:cubicBezTo>
                    <a:pt x="8216" y="8585"/>
                    <a:pt x="7882" y="8133"/>
                    <a:pt x="7418" y="7978"/>
                  </a:cubicBezTo>
                  <a:lnTo>
                    <a:pt x="5656" y="7347"/>
                  </a:lnTo>
                  <a:cubicBezTo>
                    <a:pt x="5441" y="7276"/>
                    <a:pt x="5311" y="7085"/>
                    <a:pt x="5311" y="6859"/>
                  </a:cubicBezTo>
                  <a:lnTo>
                    <a:pt x="5311" y="6157"/>
                  </a:lnTo>
                  <a:cubicBezTo>
                    <a:pt x="5453" y="6073"/>
                    <a:pt x="5608" y="5966"/>
                    <a:pt x="5739" y="5835"/>
                  </a:cubicBezTo>
                  <a:cubicBezTo>
                    <a:pt x="6096" y="5490"/>
                    <a:pt x="6346" y="5049"/>
                    <a:pt x="6442" y="4597"/>
                  </a:cubicBezTo>
                  <a:lnTo>
                    <a:pt x="6584" y="4597"/>
                  </a:lnTo>
                  <a:cubicBezTo>
                    <a:pt x="6918" y="4597"/>
                    <a:pt x="7168" y="4323"/>
                    <a:pt x="7168" y="4013"/>
                  </a:cubicBezTo>
                  <a:cubicBezTo>
                    <a:pt x="7168" y="3775"/>
                    <a:pt x="7037" y="3573"/>
                    <a:pt x="6823" y="3478"/>
                  </a:cubicBezTo>
                  <a:lnTo>
                    <a:pt x="6823" y="1870"/>
                  </a:lnTo>
                  <a:cubicBezTo>
                    <a:pt x="6823" y="1025"/>
                    <a:pt x="6144" y="334"/>
                    <a:pt x="5299" y="334"/>
                  </a:cubicBezTo>
                  <a:lnTo>
                    <a:pt x="5251" y="334"/>
                  </a:lnTo>
                  <a:cubicBezTo>
                    <a:pt x="5132" y="203"/>
                    <a:pt x="4965" y="96"/>
                    <a:pt x="4787" y="61"/>
                  </a:cubicBezTo>
                  <a:cubicBezTo>
                    <a:pt x="4668" y="25"/>
                    <a:pt x="4549" y="1"/>
                    <a:pt x="4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3"/>
            <p:cNvSpPr/>
            <p:nvPr/>
          </p:nvSpPr>
          <p:spPr>
            <a:xfrm>
              <a:off x="8164591" y="3033589"/>
              <a:ext cx="43402" cy="15396"/>
            </a:xfrm>
            <a:custGeom>
              <a:avLst/>
              <a:gdLst/>
              <a:ahLst/>
              <a:cxnLst/>
              <a:rect l="l" t="t" r="r" b="b"/>
              <a:pathLst>
                <a:path w="1370" h="486" extrusionOk="0">
                  <a:moveTo>
                    <a:pt x="173" y="0"/>
                  </a:moveTo>
                  <a:cubicBezTo>
                    <a:pt x="131" y="0"/>
                    <a:pt x="90" y="15"/>
                    <a:pt x="60" y="45"/>
                  </a:cubicBezTo>
                  <a:cubicBezTo>
                    <a:pt x="0" y="104"/>
                    <a:pt x="0" y="212"/>
                    <a:pt x="60" y="271"/>
                  </a:cubicBezTo>
                  <a:cubicBezTo>
                    <a:pt x="203" y="402"/>
                    <a:pt x="441" y="485"/>
                    <a:pt x="691" y="485"/>
                  </a:cubicBezTo>
                  <a:cubicBezTo>
                    <a:pt x="941" y="485"/>
                    <a:pt x="1179" y="414"/>
                    <a:pt x="1310" y="271"/>
                  </a:cubicBezTo>
                  <a:cubicBezTo>
                    <a:pt x="1370" y="212"/>
                    <a:pt x="1370" y="104"/>
                    <a:pt x="1310" y="45"/>
                  </a:cubicBezTo>
                  <a:cubicBezTo>
                    <a:pt x="1280" y="15"/>
                    <a:pt x="1242" y="0"/>
                    <a:pt x="1203" y="0"/>
                  </a:cubicBezTo>
                  <a:cubicBezTo>
                    <a:pt x="1164" y="0"/>
                    <a:pt x="1125" y="15"/>
                    <a:pt x="1096" y="45"/>
                  </a:cubicBezTo>
                  <a:cubicBezTo>
                    <a:pt x="1036" y="104"/>
                    <a:pt x="893" y="164"/>
                    <a:pt x="691" y="164"/>
                  </a:cubicBezTo>
                  <a:cubicBezTo>
                    <a:pt x="477" y="164"/>
                    <a:pt x="346" y="93"/>
                    <a:pt x="286" y="45"/>
                  </a:cubicBezTo>
                  <a:cubicBezTo>
                    <a:pt x="256" y="15"/>
                    <a:pt x="215" y="0"/>
                    <a:pt x="1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3"/>
            <p:cNvSpPr/>
            <p:nvPr/>
          </p:nvSpPr>
          <p:spPr>
            <a:xfrm>
              <a:off x="8213632" y="2995383"/>
              <a:ext cx="10581" cy="15492"/>
            </a:xfrm>
            <a:custGeom>
              <a:avLst/>
              <a:gdLst/>
              <a:ahLst/>
              <a:cxnLst/>
              <a:rect l="l" t="t" r="r" b="b"/>
              <a:pathLst>
                <a:path w="334" h="489" extrusionOk="0">
                  <a:moveTo>
                    <a:pt x="167" y="1"/>
                  </a:moveTo>
                  <a:cubicBezTo>
                    <a:pt x="83" y="1"/>
                    <a:pt x="0" y="72"/>
                    <a:pt x="0" y="167"/>
                  </a:cubicBezTo>
                  <a:lnTo>
                    <a:pt x="0" y="322"/>
                  </a:lnTo>
                  <a:cubicBezTo>
                    <a:pt x="0" y="417"/>
                    <a:pt x="83" y="489"/>
                    <a:pt x="167" y="489"/>
                  </a:cubicBezTo>
                  <a:cubicBezTo>
                    <a:pt x="250" y="489"/>
                    <a:pt x="334" y="417"/>
                    <a:pt x="334" y="322"/>
                  </a:cubicBezTo>
                  <a:lnTo>
                    <a:pt x="334" y="167"/>
                  </a:lnTo>
                  <a:cubicBezTo>
                    <a:pt x="322" y="72"/>
                    <a:pt x="262"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3"/>
            <p:cNvSpPr/>
            <p:nvPr/>
          </p:nvSpPr>
          <p:spPr>
            <a:xfrm>
              <a:off x="8088401" y="3165758"/>
              <a:ext cx="21511" cy="61998"/>
            </a:xfrm>
            <a:custGeom>
              <a:avLst/>
              <a:gdLst/>
              <a:ahLst/>
              <a:cxnLst/>
              <a:rect l="l" t="t" r="r" b="b"/>
              <a:pathLst>
                <a:path w="679" h="1957" extrusionOk="0">
                  <a:moveTo>
                    <a:pt x="176" y="1"/>
                  </a:moveTo>
                  <a:cubicBezTo>
                    <a:pt x="132" y="1"/>
                    <a:pt x="93" y="19"/>
                    <a:pt x="60" y="52"/>
                  </a:cubicBezTo>
                  <a:cubicBezTo>
                    <a:pt x="0" y="123"/>
                    <a:pt x="12" y="219"/>
                    <a:pt x="72" y="278"/>
                  </a:cubicBezTo>
                  <a:lnTo>
                    <a:pt x="179" y="362"/>
                  </a:lnTo>
                  <a:cubicBezTo>
                    <a:pt x="298" y="469"/>
                    <a:pt x="357" y="600"/>
                    <a:pt x="357" y="766"/>
                  </a:cubicBezTo>
                  <a:lnTo>
                    <a:pt x="357" y="1790"/>
                  </a:lnTo>
                  <a:cubicBezTo>
                    <a:pt x="357" y="1886"/>
                    <a:pt x="429" y="1957"/>
                    <a:pt x="524" y="1957"/>
                  </a:cubicBezTo>
                  <a:cubicBezTo>
                    <a:pt x="607" y="1957"/>
                    <a:pt x="679" y="1886"/>
                    <a:pt x="679" y="1790"/>
                  </a:cubicBezTo>
                  <a:lnTo>
                    <a:pt x="679" y="766"/>
                  </a:lnTo>
                  <a:cubicBezTo>
                    <a:pt x="679" y="528"/>
                    <a:pt x="584" y="290"/>
                    <a:pt x="381" y="123"/>
                  </a:cubicBezTo>
                  <a:lnTo>
                    <a:pt x="286" y="40"/>
                  </a:lnTo>
                  <a:cubicBezTo>
                    <a:pt x="248" y="13"/>
                    <a:pt x="211"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5" name="Google Shape;6765;p43"/>
          <p:cNvGrpSpPr/>
          <p:nvPr/>
        </p:nvGrpSpPr>
        <p:grpSpPr>
          <a:xfrm>
            <a:off x="4605055" y="3202983"/>
            <a:ext cx="655695" cy="602082"/>
            <a:chOff x="5906400" y="2091000"/>
            <a:chExt cx="440300" cy="415200"/>
          </a:xfrm>
        </p:grpSpPr>
        <p:sp>
          <p:nvSpPr>
            <p:cNvPr id="6766" name="Google Shape;6766;p43"/>
            <p:cNvSpPr/>
            <p:nvPr/>
          </p:nvSpPr>
          <p:spPr>
            <a:xfrm>
              <a:off x="5992600" y="2192600"/>
              <a:ext cx="17225" cy="17225"/>
            </a:xfrm>
            <a:custGeom>
              <a:avLst/>
              <a:gdLst/>
              <a:ahLst/>
              <a:cxnLst/>
              <a:rect l="l" t="t" r="r" b="b"/>
              <a:pathLst>
                <a:path w="689" h="689" extrusionOk="0">
                  <a:moveTo>
                    <a:pt x="344" y="1"/>
                  </a:moveTo>
                  <a:cubicBezTo>
                    <a:pt x="152" y="1"/>
                    <a:pt x="0" y="155"/>
                    <a:pt x="0" y="345"/>
                  </a:cubicBezTo>
                  <a:cubicBezTo>
                    <a:pt x="0" y="532"/>
                    <a:pt x="157" y="689"/>
                    <a:pt x="344" y="689"/>
                  </a:cubicBezTo>
                  <a:cubicBezTo>
                    <a:pt x="534" y="689"/>
                    <a:pt x="688" y="532"/>
                    <a:pt x="688" y="345"/>
                  </a:cubicBezTo>
                  <a:cubicBezTo>
                    <a:pt x="688" y="155"/>
                    <a:pt x="534"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3"/>
            <p:cNvSpPr/>
            <p:nvPr/>
          </p:nvSpPr>
          <p:spPr>
            <a:xfrm>
              <a:off x="6022650" y="2192600"/>
              <a:ext cx="17225" cy="17225"/>
            </a:xfrm>
            <a:custGeom>
              <a:avLst/>
              <a:gdLst/>
              <a:ahLst/>
              <a:cxnLst/>
              <a:rect l="l" t="t" r="r" b="b"/>
              <a:pathLst>
                <a:path w="689" h="689" extrusionOk="0">
                  <a:moveTo>
                    <a:pt x="345" y="1"/>
                  </a:moveTo>
                  <a:cubicBezTo>
                    <a:pt x="152" y="1"/>
                    <a:pt x="1" y="155"/>
                    <a:pt x="1" y="345"/>
                  </a:cubicBezTo>
                  <a:cubicBezTo>
                    <a:pt x="1" y="532"/>
                    <a:pt x="155" y="689"/>
                    <a:pt x="345" y="689"/>
                  </a:cubicBezTo>
                  <a:cubicBezTo>
                    <a:pt x="532" y="689"/>
                    <a:pt x="689" y="532"/>
                    <a:pt x="689" y="345"/>
                  </a:cubicBezTo>
                  <a:cubicBezTo>
                    <a:pt x="689" y="155"/>
                    <a:pt x="532"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3"/>
            <p:cNvSpPr/>
            <p:nvPr/>
          </p:nvSpPr>
          <p:spPr>
            <a:xfrm>
              <a:off x="6052650" y="2192600"/>
              <a:ext cx="17225" cy="17225"/>
            </a:xfrm>
            <a:custGeom>
              <a:avLst/>
              <a:gdLst/>
              <a:ahLst/>
              <a:cxnLst/>
              <a:rect l="l" t="t" r="r" b="b"/>
              <a:pathLst>
                <a:path w="689" h="689" extrusionOk="0">
                  <a:moveTo>
                    <a:pt x="345" y="1"/>
                  </a:moveTo>
                  <a:cubicBezTo>
                    <a:pt x="152" y="1"/>
                    <a:pt x="1" y="155"/>
                    <a:pt x="1" y="345"/>
                  </a:cubicBezTo>
                  <a:cubicBezTo>
                    <a:pt x="1" y="532"/>
                    <a:pt x="155" y="689"/>
                    <a:pt x="345" y="689"/>
                  </a:cubicBezTo>
                  <a:cubicBezTo>
                    <a:pt x="534" y="689"/>
                    <a:pt x="689" y="532"/>
                    <a:pt x="689" y="345"/>
                  </a:cubicBezTo>
                  <a:cubicBezTo>
                    <a:pt x="689" y="155"/>
                    <a:pt x="534"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3"/>
            <p:cNvSpPr/>
            <p:nvPr/>
          </p:nvSpPr>
          <p:spPr>
            <a:xfrm>
              <a:off x="5906400" y="2091000"/>
              <a:ext cx="440300" cy="415200"/>
            </a:xfrm>
            <a:custGeom>
              <a:avLst/>
              <a:gdLst/>
              <a:ahLst/>
              <a:cxnLst/>
              <a:rect l="l" t="t" r="r" b="b"/>
              <a:pathLst>
                <a:path w="17612" h="16608" extrusionOk="0">
                  <a:moveTo>
                    <a:pt x="5204" y="1597"/>
                  </a:moveTo>
                  <a:cubicBezTo>
                    <a:pt x="5245" y="1597"/>
                    <a:pt x="5278" y="1632"/>
                    <a:pt x="5278" y="1674"/>
                  </a:cubicBezTo>
                  <a:lnTo>
                    <a:pt x="5278" y="2747"/>
                  </a:lnTo>
                  <a:lnTo>
                    <a:pt x="3765" y="2747"/>
                  </a:lnTo>
                  <a:lnTo>
                    <a:pt x="3770" y="1674"/>
                  </a:lnTo>
                  <a:cubicBezTo>
                    <a:pt x="3770" y="1632"/>
                    <a:pt x="3803" y="1597"/>
                    <a:pt x="3845" y="1597"/>
                  </a:cubicBezTo>
                  <a:close/>
                  <a:moveTo>
                    <a:pt x="1874" y="4043"/>
                  </a:moveTo>
                  <a:lnTo>
                    <a:pt x="1874" y="7549"/>
                  </a:lnTo>
                  <a:lnTo>
                    <a:pt x="1280" y="7549"/>
                  </a:lnTo>
                  <a:cubicBezTo>
                    <a:pt x="953" y="7549"/>
                    <a:pt x="683" y="7279"/>
                    <a:pt x="683" y="6954"/>
                  </a:cubicBezTo>
                  <a:lnTo>
                    <a:pt x="683" y="4637"/>
                  </a:lnTo>
                  <a:cubicBezTo>
                    <a:pt x="683" y="4313"/>
                    <a:pt x="953" y="4043"/>
                    <a:pt x="1280" y="4043"/>
                  </a:cubicBezTo>
                  <a:close/>
                  <a:moveTo>
                    <a:pt x="8894" y="3435"/>
                  </a:moveTo>
                  <a:lnTo>
                    <a:pt x="8894" y="8157"/>
                  </a:lnTo>
                  <a:lnTo>
                    <a:pt x="8096" y="8157"/>
                  </a:lnTo>
                  <a:lnTo>
                    <a:pt x="8096" y="7994"/>
                  </a:lnTo>
                  <a:cubicBezTo>
                    <a:pt x="8096" y="7524"/>
                    <a:pt x="7714" y="7141"/>
                    <a:pt x="7243" y="7141"/>
                  </a:cubicBezTo>
                  <a:lnTo>
                    <a:pt x="4434" y="7141"/>
                  </a:lnTo>
                  <a:cubicBezTo>
                    <a:pt x="3963" y="7141"/>
                    <a:pt x="3580" y="7524"/>
                    <a:pt x="3580" y="7994"/>
                  </a:cubicBezTo>
                  <a:lnTo>
                    <a:pt x="3580" y="8157"/>
                  </a:lnTo>
                  <a:lnTo>
                    <a:pt x="2826" y="8157"/>
                  </a:lnTo>
                  <a:cubicBezTo>
                    <a:pt x="2678" y="8157"/>
                    <a:pt x="2560" y="8036"/>
                    <a:pt x="2560" y="7893"/>
                  </a:cubicBezTo>
                  <a:lnTo>
                    <a:pt x="2560" y="3699"/>
                  </a:lnTo>
                  <a:cubicBezTo>
                    <a:pt x="2560" y="3556"/>
                    <a:pt x="2678" y="3435"/>
                    <a:pt x="2826" y="3435"/>
                  </a:cubicBezTo>
                  <a:close/>
                  <a:moveTo>
                    <a:pt x="14397" y="2086"/>
                  </a:moveTo>
                  <a:lnTo>
                    <a:pt x="14397" y="7417"/>
                  </a:lnTo>
                  <a:cubicBezTo>
                    <a:pt x="14004" y="7306"/>
                    <a:pt x="13601" y="7252"/>
                    <a:pt x="13200" y="7252"/>
                  </a:cubicBezTo>
                  <a:cubicBezTo>
                    <a:pt x="12391" y="7252"/>
                    <a:pt x="11591" y="7474"/>
                    <a:pt x="10892" y="7906"/>
                  </a:cubicBezTo>
                  <a:cubicBezTo>
                    <a:pt x="10762" y="7989"/>
                    <a:pt x="10630" y="8074"/>
                    <a:pt x="10512" y="8171"/>
                  </a:cubicBezTo>
                  <a:cubicBezTo>
                    <a:pt x="10218" y="8162"/>
                    <a:pt x="9912" y="8160"/>
                    <a:pt x="9590" y="8160"/>
                  </a:cubicBezTo>
                  <a:lnTo>
                    <a:pt x="9590" y="3435"/>
                  </a:lnTo>
                  <a:cubicBezTo>
                    <a:pt x="11604" y="3432"/>
                    <a:pt x="12967" y="3363"/>
                    <a:pt x="14397" y="2086"/>
                  </a:cubicBezTo>
                  <a:close/>
                  <a:moveTo>
                    <a:pt x="15666" y="689"/>
                  </a:moveTo>
                  <a:cubicBezTo>
                    <a:pt x="15988" y="689"/>
                    <a:pt x="16249" y="950"/>
                    <a:pt x="16249" y="1272"/>
                  </a:cubicBezTo>
                  <a:lnTo>
                    <a:pt x="16249" y="8476"/>
                  </a:lnTo>
                  <a:cubicBezTo>
                    <a:pt x="15897" y="8140"/>
                    <a:pt x="15501" y="7871"/>
                    <a:pt x="15083" y="7675"/>
                  </a:cubicBezTo>
                  <a:lnTo>
                    <a:pt x="15083" y="1272"/>
                  </a:lnTo>
                  <a:cubicBezTo>
                    <a:pt x="15085" y="950"/>
                    <a:pt x="15347" y="689"/>
                    <a:pt x="15666" y="689"/>
                  </a:cubicBezTo>
                  <a:close/>
                  <a:moveTo>
                    <a:pt x="7243" y="7827"/>
                  </a:moveTo>
                  <a:cubicBezTo>
                    <a:pt x="7334" y="7827"/>
                    <a:pt x="7408" y="7904"/>
                    <a:pt x="7408" y="7992"/>
                  </a:cubicBezTo>
                  <a:lnTo>
                    <a:pt x="7408" y="9007"/>
                  </a:lnTo>
                  <a:cubicBezTo>
                    <a:pt x="7408" y="9095"/>
                    <a:pt x="7334" y="9172"/>
                    <a:pt x="7243" y="9172"/>
                  </a:cubicBezTo>
                  <a:lnTo>
                    <a:pt x="4434" y="9172"/>
                  </a:lnTo>
                  <a:cubicBezTo>
                    <a:pt x="4343" y="9172"/>
                    <a:pt x="4268" y="9095"/>
                    <a:pt x="4268" y="9007"/>
                  </a:cubicBezTo>
                  <a:lnTo>
                    <a:pt x="4268" y="7992"/>
                  </a:lnTo>
                  <a:cubicBezTo>
                    <a:pt x="4268" y="7904"/>
                    <a:pt x="4343" y="7827"/>
                    <a:pt x="4434" y="7827"/>
                  </a:cubicBezTo>
                  <a:close/>
                  <a:moveTo>
                    <a:pt x="13198" y="7948"/>
                  </a:moveTo>
                  <a:cubicBezTo>
                    <a:pt x="14147" y="7948"/>
                    <a:pt x="15102" y="8308"/>
                    <a:pt x="15826" y="9029"/>
                  </a:cubicBezTo>
                  <a:cubicBezTo>
                    <a:pt x="16527" y="9734"/>
                    <a:pt x="16913" y="10661"/>
                    <a:pt x="16913" y="11651"/>
                  </a:cubicBezTo>
                  <a:cubicBezTo>
                    <a:pt x="16918" y="12639"/>
                    <a:pt x="16533" y="13569"/>
                    <a:pt x="15828" y="14274"/>
                  </a:cubicBezTo>
                  <a:cubicBezTo>
                    <a:pt x="15103" y="14998"/>
                    <a:pt x="14151" y="15359"/>
                    <a:pt x="13199" y="15359"/>
                  </a:cubicBezTo>
                  <a:cubicBezTo>
                    <a:pt x="12247" y="15359"/>
                    <a:pt x="11295" y="14998"/>
                    <a:pt x="10570" y="14274"/>
                  </a:cubicBezTo>
                  <a:cubicBezTo>
                    <a:pt x="9868" y="13569"/>
                    <a:pt x="9483" y="12642"/>
                    <a:pt x="9483" y="11651"/>
                  </a:cubicBezTo>
                  <a:cubicBezTo>
                    <a:pt x="9483" y="10661"/>
                    <a:pt x="9868" y="9728"/>
                    <a:pt x="10570" y="9029"/>
                  </a:cubicBezTo>
                  <a:cubicBezTo>
                    <a:pt x="11296" y="8308"/>
                    <a:pt x="12248" y="7948"/>
                    <a:pt x="13198" y="7948"/>
                  </a:cubicBezTo>
                  <a:close/>
                  <a:moveTo>
                    <a:pt x="15672" y="1"/>
                  </a:moveTo>
                  <a:cubicBezTo>
                    <a:pt x="15025" y="1"/>
                    <a:pt x="14491" y="482"/>
                    <a:pt x="14409" y="1107"/>
                  </a:cubicBezTo>
                  <a:cubicBezTo>
                    <a:pt x="12901" y="2744"/>
                    <a:pt x="11668" y="2744"/>
                    <a:pt x="9246" y="2744"/>
                  </a:cubicBezTo>
                  <a:lnTo>
                    <a:pt x="5972" y="2744"/>
                  </a:lnTo>
                  <a:lnTo>
                    <a:pt x="5972" y="1671"/>
                  </a:lnTo>
                  <a:cubicBezTo>
                    <a:pt x="5972" y="1250"/>
                    <a:pt x="5628" y="906"/>
                    <a:pt x="5207" y="906"/>
                  </a:cubicBezTo>
                  <a:lnTo>
                    <a:pt x="3847" y="906"/>
                  </a:lnTo>
                  <a:cubicBezTo>
                    <a:pt x="3429" y="906"/>
                    <a:pt x="3085" y="1250"/>
                    <a:pt x="3085" y="1671"/>
                  </a:cubicBezTo>
                  <a:lnTo>
                    <a:pt x="3085" y="2744"/>
                  </a:lnTo>
                  <a:lnTo>
                    <a:pt x="2835" y="2744"/>
                  </a:lnTo>
                  <a:cubicBezTo>
                    <a:pt x="2427" y="2744"/>
                    <a:pt x="2081" y="2997"/>
                    <a:pt x="1943" y="3352"/>
                  </a:cubicBezTo>
                  <a:lnTo>
                    <a:pt x="1283" y="3352"/>
                  </a:lnTo>
                  <a:cubicBezTo>
                    <a:pt x="573" y="3352"/>
                    <a:pt x="0" y="3927"/>
                    <a:pt x="0" y="4635"/>
                  </a:cubicBezTo>
                  <a:lnTo>
                    <a:pt x="0" y="6949"/>
                  </a:lnTo>
                  <a:cubicBezTo>
                    <a:pt x="0" y="7659"/>
                    <a:pt x="578" y="8234"/>
                    <a:pt x="1283" y="8234"/>
                  </a:cubicBezTo>
                  <a:lnTo>
                    <a:pt x="1943" y="8234"/>
                  </a:lnTo>
                  <a:cubicBezTo>
                    <a:pt x="2081" y="8592"/>
                    <a:pt x="2427" y="8842"/>
                    <a:pt x="2835" y="8842"/>
                  </a:cubicBezTo>
                  <a:lnTo>
                    <a:pt x="3586" y="8842"/>
                  </a:lnTo>
                  <a:lnTo>
                    <a:pt x="3586" y="9004"/>
                  </a:lnTo>
                  <a:cubicBezTo>
                    <a:pt x="3586" y="9351"/>
                    <a:pt x="3798" y="9651"/>
                    <a:pt x="4095" y="9780"/>
                  </a:cubicBezTo>
                  <a:lnTo>
                    <a:pt x="4095" y="11346"/>
                  </a:lnTo>
                  <a:cubicBezTo>
                    <a:pt x="4095" y="11536"/>
                    <a:pt x="4252" y="11690"/>
                    <a:pt x="4439" y="11690"/>
                  </a:cubicBezTo>
                  <a:cubicBezTo>
                    <a:pt x="4629" y="11690"/>
                    <a:pt x="4783" y="11536"/>
                    <a:pt x="4783" y="11346"/>
                  </a:cubicBezTo>
                  <a:lnTo>
                    <a:pt x="4783" y="9852"/>
                  </a:lnTo>
                  <a:lnTo>
                    <a:pt x="6924" y="9852"/>
                  </a:lnTo>
                  <a:cubicBezTo>
                    <a:pt x="6984" y="9948"/>
                    <a:pt x="7020" y="10066"/>
                    <a:pt x="7020" y="10182"/>
                  </a:cubicBezTo>
                  <a:cubicBezTo>
                    <a:pt x="7020" y="10344"/>
                    <a:pt x="6954" y="10498"/>
                    <a:pt x="6841" y="10617"/>
                  </a:cubicBezTo>
                  <a:cubicBezTo>
                    <a:pt x="6594" y="10859"/>
                    <a:pt x="6459" y="11186"/>
                    <a:pt x="6459" y="11533"/>
                  </a:cubicBezTo>
                  <a:cubicBezTo>
                    <a:pt x="6459" y="11883"/>
                    <a:pt x="6594" y="12207"/>
                    <a:pt x="6841" y="12455"/>
                  </a:cubicBezTo>
                  <a:cubicBezTo>
                    <a:pt x="6957" y="12571"/>
                    <a:pt x="7020" y="12725"/>
                    <a:pt x="7020" y="12887"/>
                  </a:cubicBezTo>
                  <a:cubicBezTo>
                    <a:pt x="7020" y="13047"/>
                    <a:pt x="6954" y="13203"/>
                    <a:pt x="6841" y="13319"/>
                  </a:cubicBezTo>
                  <a:cubicBezTo>
                    <a:pt x="6594" y="13564"/>
                    <a:pt x="6459" y="13891"/>
                    <a:pt x="6459" y="14238"/>
                  </a:cubicBezTo>
                  <a:cubicBezTo>
                    <a:pt x="6459" y="14585"/>
                    <a:pt x="6594" y="14912"/>
                    <a:pt x="6841" y="15160"/>
                  </a:cubicBezTo>
                  <a:cubicBezTo>
                    <a:pt x="6935" y="15253"/>
                    <a:pt x="6982" y="15476"/>
                    <a:pt x="6907" y="15661"/>
                  </a:cubicBezTo>
                  <a:cubicBezTo>
                    <a:pt x="6833" y="15834"/>
                    <a:pt x="6676" y="15919"/>
                    <a:pt x="6434" y="15919"/>
                  </a:cubicBezTo>
                  <a:lnTo>
                    <a:pt x="4904" y="15919"/>
                  </a:lnTo>
                  <a:cubicBezTo>
                    <a:pt x="4838" y="15919"/>
                    <a:pt x="4783" y="15864"/>
                    <a:pt x="4783" y="15798"/>
                  </a:cubicBezTo>
                  <a:lnTo>
                    <a:pt x="4783" y="14428"/>
                  </a:lnTo>
                  <a:cubicBezTo>
                    <a:pt x="4783" y="14238"/>
                    <a:pt x="4629" y="14084"/>
                    <a:pt x="4439" y="14084"/>
                  </a:cubicBezTo>
                  <a:cubicBezTo>
                    <a:pt x="4252" y="14084"/>
                    <a:pt x="4095" y="14238"/>
                    <a:pt x="4095" y="14428"/>
                  </a:cubicBezTo>
                  <a:lnTo>
                    <a:pt x="4095" y="15798"/>
                  </a:lnTo>
                  <a:cubicBezTo>
                    <a:pt x="4095" y="16247"/>
                    <a:pt x="4461" y="16607"/>
                    <a:pt x="4904" y="16607"/>
                  </a:cubicBezTo>
                  <a:lnTo>
                    <a:pt x="6434" y="16607"/>
                  </a:lnTo>
                  <a:cubicBezTo>
                    <a:pt x="6957" y="16607"/>
                    <a:pt x="7364" y="16357"/>
                    <a:pt x="7543" y="15922"/>
                  </a:cubicBezTo>
                  <a:cubicBezTo>
                    <a:pt x="7719" y="15496"/>
                    <a:pt x="7628" y="14970"/>
                    <a:pt x="7326" y="14670"/>
                  </a:cubicBezTo>
                  <a:cubicBezTo>
                    <a:pt x="7210" y="14555"/>
                    <a:pt x="7147" y="14403"/>
                    <a:pt x="7147" y="14238"/>
                  </a:cubicBezTo>
                  <a:cubicBezTo>
                    <a:pt x="7147" y="14076"/>
                    <a:pt x="7213" y="13922"/>
                    <a:pt x="7326" y="13809"/>
                  </a:cubicBezTo>
                  <a:cubicBezTo>
                    <a:pt x="7570" y="13564"/>
                    <a:pt x="7708" y="13236"/>
                    <a:pt x="7708" y="12890"/>
                  </a:cubicBezTo>
                  <a:cubicBezTo>
                    <a:pt x="7708" y="12543"/>
                    <a:pt x="7573" y="12216"/>
                    <a:pt x="7326" y="11971"/>
                  </a:cubicBezTo>
                  <a:cubicBezTo>
                    <a:pt x="7210" y="11855"/>
                    <a:pt x="7147" y="11704"/>
                    <a:pt x="7147" y="11539"/>
                  </a:cubicBezTo>
                  <a:cubicBezTo>
                    <a:pt x="7147" y="11376"/>
                    <a:pt x="7213" y="11222"/>
                    <a:pt x="7326" y="11107"/>
                  </a:cubicBezTo>
                  <a:cubicBezTo>
                    <a:pt x="7570" y="10864"/>
                    <a:pt x="7708" y="10537"/>
                    <a:pt x="7708" y="10190"/>
                  </a:cubicBezTo>
                  <a:cubicBezTo>
                    <a:pt x="7708" y="10042"/>
                    <a:pt x="7683" y="9901"/>
                    <a:pt x="7637" y="9764"/>
                  </a:cubicBezTo>
                  <a:cubicBezTo>
                    <a:pt x="7912" y="9621"/>
                    <a:pt x="8099" y="9337"/>
                    <a:pt x="8099" y="9007"/>
                  </a:cubicBezTo>
                  <a:lnTo>
                    <a:pt x="8099" y="8845"/>
                  </a:lnTo>
                  <a:lnTo>
                    <a:pt x="9810" y="8845"/>
                  </a:lnTo>
                  <a:cubicBezTo>
                    <a:pt x="9155" y="9632"/>
                    <a:pt x="8798" y="10611"/>
                    <a:pt x="8798" y="11649"/>
                  </a:cubicBezTo>
                  <a:cubicBezTo>
                    <a:pt x="8798" y="12821"/>
                    <a:pt x="9255" y="13927"/>
                    <a:pt x="10088" y="14758"/>
                  </a:cubicBezTo>
                  <a:cubicBezTo>
                    <a:pt x="10947" y="15614"/>
                    <a:pt x="12075" y="16043"/>
                    <a:pt x="13203" y="16043"/>
                  </a:cubicBezTo>
                  <a:cubicBezTo>
                    <a:pt x="14331" y="16043"/>
                    <a:pt x="15460" y="15614"/>
                    <a:pt x="16321" y="14758"/>
                  </a:cubicBezTo>
                  <a:cubicBezTo>
                    <a:pt x="17152" y="13927"/>
                    <a:pt x="17612" y="12824"/>
                    <a:pt x="17612" y="11649"/>
                  </a:cubicBezTo>
                  <a:cubicBezTo>
                    <a:pt x="17606" y="10812"/>
                    <a:pt x="17372" y="10011"/>
                    <a:pt x="16940" y="9321"/>
                  </a:cubicBezTo>
                  <a:lnTo>
                    <a:pt x="16940" y="1272"/>
                  </a:lnTo>
                  <a:cubicBezTo>
                    <a:pt x="16940" y="573"/>
                    <a:pt x="16368" y="1"/>
                    <a:pt x="15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3"/>
            <p:cNvSpPr/>
            <p:nvPr/>
          </p:nvSpPr>
          <p:spPr>
            <a:xfrm>
              <a:off x="6166100" y="2312075"/>
              <a:ext cx="140700" cy="140250"/>
            </a:xfrm>
            <a:custGeom>
              <a:avLst/>
              <a:gdLst/>
              <a:ahLst/>
              <a:cxnLst/>
              <a:rect l="l" t="t" r="r" b="b"/>
              <a:pathLst>
                <a:path w="5628" h="5610" extrusionOk="0">
                  <a:moveTo>
                    <a:pt x="2469" y="717"/>
                  </a:moveTo>
                  <a:lnTo>
                    <a:pt x="2469" y="2404"/>
                  </a:lnTo>
                  <a:lnTo>
                    <a:pt x="1071" y="4019"/>
                  </a:lnTo>
                  <a:cubicBezTo>
                    <a:pt x="826" y="3670"/>
                    <a:pt x="691" y="3249"/>
                    <a:pt x="691" y="2808"/>
                  </a:cubicBezTo>
                  <a:cubicBezTo>
                    <a:pt x="691" y="2242"/>
                    <a:pt x="911" y="1708"/>
                    <a:pt x="1310" y="1309"/>
                  </a:cubicBezTo>
                  <a:cubicBezTo>
                    <a:pt x="1638" y="981"/>
                    <a:pt x="2042" y="786"/>
                    <a:pt x="2469" y="717"/>
                  </a:cubicBezTo>
                  <a:close/>
                  <a:moveTo>
                    <a:pt x="3156" y="717"/>
                  </a:moveTo>
                  <a:cubicBezTo>
                    <a:pt x="3580" y="786"/>
                    <a:pt x="3990" y="981"/>
                    <a:pt x="4315" y="1309"/>
                  </a:cubicBezTo>
                  <a:cubicBezTo>
                    <a:pt x="4717" y="1708"/>
                    <a:pt x="4940" y="2242"/>
                    <a:pt x="4940" y="2808"/>
                  </a:cubicBezTo>
                  <a:cubicBezTo>
                    <a:pt x="4934" y="3246"/>
                    <a:pt x="4802" y="3664"/>
                    <a:pt x="4554" y="4019"/>
                  </a:cubicBezTo>
                  <a:lnTo>
                    <a:pt x="3156" y="2404"/>
                  </a:lnTo>
                  <a:lnTo>
                    <a:pt x="3156" y="717"/>
                  </a:lnTo>
                  <a:close/>
                  <a:moveTo>
                    <a:pt x="3156" y="3452"/>
                  </a:moveTo>
                  <a:lnTo>
                    <a:pt x="4073" y="4512"/>
                  </a:lnTo>
                  <a:cubicBezTo>
                    <a:pt x="3798" y="4715"/>
                    <a:pt x="3481" y="4842"/>
                    <a:pt x="3156" y="4892"/>
                  </a:cubicBezTo>
                  <a:lnTo>
                    <a:pt x="3156" y="3452"/>
                  </a:lnTo>
                  <a:close/>
                  <a:moveTo>
                    <a:pt x="2469" y="3455"/>
                  </a:moveTo>
                  <a:lnTo>
                    <a:pt x="2469" y="4897"/>
                  </a:lnTo>
                  <a:cubicBezTo>
                    <a:pt x="2147" y="4845"/>
                    <a:pt x="1827" y="4718"/>
                    <a:pt x="1552" y="4515"/>
                  </a:cubicBezTo>
                  <a:lnTo>
                    <a:pt x="2469" y="3455"/>
                  </a:lnTo>
                  <a:close/>
                  <a:moveTo>
                    <a:pt x="2813" y="0"/>
                  </a:moveTo>
                  <a:cubicBezTo>
                    <a:pt x="2093" y="0"/>
                    <a:pt x="1373" y="274"/>
                    <a:pt x="826" y="822"/>
                  </a:cubicBezTo>
                  <a:cubicBezTo>
                    <a:pt x="292" y="1350"/>
                    <a:pt x="0" y="2054"/>
                    <a:pt x="0" y="2806"/>
                  </a:cubicBezTo>
                  <a:cubicBezTo>
                    <a:pt x="0" y="3554"/>
                    <a:pt x="292" y="4261"/>
                    <a:pt x="826" y="4790"/>
                  </a:cubicBezTo>
                  <a:cubicBezTo>
                    <a:pt x="1371" y="5337"/>
                    <a:pt x="2094" y="5610"/>
                    <a:pt x="2812" y="5610"/>
                  </a:cubicBezTo>
                  <a:cubicBezTo>
                    <a:pt x="3531" y="5610"/>
                    <a:pt x="4254" y="5337"/>
                    <a:pt x="4802" y="4790"/>
                  </a:cubicBezTo>
                  <a:cubicBezTo>
                    <a:pt x="5330" y="4261"/>
                    <a:pt x="5628" y="3554"/>
                    <a:pt x="5628" y="2806"/>
                  </a:cubicBezTo>
                  <a:cubicBezTo>
                    <a:pt x="5622" y="2060"/>
                    <a:pt x="5330" y="1353"/>
                    <a:pt x="4802" y="822"/>
                  </a:cubicBezTo>
                  <a:cubicBezTo>
                    <a:pt x="4253" y="274"/>
                    <a:pt x="3533" y="0"/>
                    <a:pt x="28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3"/>
            <p:cNvSpPr/>
            <p:nvPr/>
          </p:nvSpPr>
          <p:spPr>
            <a:xfrm>
              <a:off x="6008700" y="2404625"/>
              <a:ext cx="17225" cy="17300"/>
            </a:xfrm>
            <a:custGeom>
              <a:avLst/>
              <a:gdLst/>
              <a:ahLst/>
              <a:cxnLst/>
              <a:rect l="l" t="t" r="r" b="b"/>
              <a:pathLst>
                <a:path w="689" h="692" extrusionOk="0">
                  <a:moveTo>
                    <a:pt x="344" y="1"/>
                  </a:moveTo>
                  <a:cubicBezTo>
                    <a:pt x="154" y="1"/>
                    <a:pt x="0" y="155"/>
                    <a:pt x="0" y="345"/>
                  </a:cubicBezTo>
                  <a:cubicBezTo>
                    <a:pt x="0" y="537"/>
                    <a:pt x="152" y="691"/>
                    <a:pt x="344" y="691"/>
                  </a:cubicBezTo>
                  <a:cubicBezTo>
                    <a:pt x="534" y="691"/>
                    <a:pt x="688" y="537"/>
                    <a:pt x="688" y="347"/>
                  </a:cubicBezTo>
                  <a:lnTo>
                    <a:pt x="688" y="345"/>
                  </a:lnTo>
                  <a:cubicBezTo>
                    <a:pt x="688" y="155"/>
                    <a:pt x="534"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75"/>
        <p:cNvGrpSpPr/>
        <p:nvPr/>
      </p:nvGrpSpPr>
      <p:grpSpPr>
        <a:xfrm>
          <a:off x="0" y="0"/>
          <a:ext cx="0" cy="0"/>
          <a:chOff x="0" y="0"/>
          <a:chExt cx="0" cy="0"/>
        </a:xfrm>
      </p:grpSpPr>
      <p:pic>
        <p:nvPicPr>
          <p:cNvPr id="6776" name="Google Shape;6776;p44"/>
          <p:cNvPicPr preferRelativeResize="0"/>
          <p:nvPr/>
        </p:nvPicPr>
        <p:blipFill>
          <a:blip r:embed="rId3">
            <a:alphaModFix/>
          </a:blip>
          <a:stretch>
            <a:fillRect/>
          </a:stretch>
        </p:blipFill>
        <p:spPr>
          <a:xfrm>
            <a:off x="8174225" y="0"/>
            <a:ext cx="1504950" cy="3180950"/>
          </a:xfrm>
          <a:prstGeom prst="rect">
            <a:avLst/>
          </a:prstGeom>
          <a:noFill/>
          <a:ln>
            <a:noFill/>
          </a:ln>
        </p:spPr>
      </p:pic>
      <p:sp>
        <p:nvSpPr>
          <p:cNvPr id="6777" name="Google Shape;6777;p44"/>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Make that </a:t>
            </a:r>
            <a:r>
              <a:rPr lang="en">
                <a:solidFill>
                  <a:schemeClr val="dk1"/>
                </a:solidFill>
              </a:rPr>
              <a:t>Connection!</a:t>
            </a:r>
            <a:endParaRPr b="1" u="none">
              <a:solidFill>
                <a:schemeClr val="dk1"/>
              </a:solidFill>
            </a:endParaRPr>
          </a:p>
        </p:txBody>
      </p:sp>
      <p:sp>
        <p:nvSpPr>
          <p:cNvPr id="6778" name="Google Shape;6778;p44"/>
          <p:cNvSpPr txBox="1">
            <a:spLocks noGrp="1"/>
          </p:cNvSpPr>
          <p:nvPr>
            <p:ph type="subTitle" idx="4294967295"/>
          </p:nvPr>
        </p:nvSpPr>
        <p:spPr>
          <a:xfrm>
            <a:off x="720000" y="1261800"/>
            <a:ext cx="8511000" cy="27786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Email is alright for initial arrangement, especially if you are being introduced</a:t>
            </a:r>
            <a:endParaRPr sz="2400" b="0"/>
          </a:p>
          <a:p>
            <a:pPr marL="457200" lvl="0" indent="0" algn="l" rtl="0">
              <a:spcBef>
                <a:spcPts val="0"/>
              </a:spcBef>
              <a:spcAft>
                <a:spcPts val="0"/>
              </a:spcAft>
              <a:buNone/>
            </a:pPr>
            <a:endParaRPr sz="2400" b="0"/>
          </a:p>
          <a:p>
            <a:pPr marL="457200" lvl="0" indent="-381000" algn="l" rtl="0">
              <a:spcBef>
                <a:spcPts val="0"/>
              </a:spcBef>
              <a:spcAft>
                <a:spcPts val="0"/>
              </a:spcAft>
              <a:buSzPts val="2400"/>
              <a:buChar char="●"/>
            </a:pPr>
            <a:r>
              <a:rPr lang="en" sz="2400"/>
              <a:t>Phone calls are better for subsequent follow up</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 sz="2400"/>
              <a:t>The gold standard remains speaking to legislators and advocate alike in person</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2"/>
        <p:cNvGrpSpPr/>
        <p:nvPr/>
      </p:nvGrpSpPr>
      <p:grpSpPr>
        <a:xfrm>
          <a:off x="0" y="0"/>
          <a:ext cx="0" cy="0"/>
          <a:chOff x="0" y="0"/>
          <a:chExt cx="0" cy="0"/>
        </a:xfrm>
      </p:grpSpPr>
      <p:sp>
        <p:nvSpPr>
          <p:cNvPr id="6783" name="Google Shape;6783;p45"/>
          <p:cNvSpPr txBox="1">
            <a:spLocks noGrp="1"/>
          </p:cNvSpPr>
          <p:nvPr>
            <p:ph type="title"/>
          </p:nvPr>
        </p:nvSpPr>
        <p:spPr>
          <a:xfrm>
            <a:off x="4983288" y="354963"/>
            <a:ext cx="3171000" cy="181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Direct</a:t>
            </a:r>
            <a:endParaRPr/>
          </a:p>
          <a:p>
            <a:pPr marL="0" lvl="0" indent="0" algn="l" rtl="0">
              <a:spcBef>
                <a:spcPts val="0"/>
              </a:spcBef>
              <a:spcAft>
                <a:spcPts val="0"/>
              </a:spcAft>
              <a:buNone/>
            </a:pPr>
            <a:r>
              <a:rPr lang="en">
                <a:solidFill>
                  <a:schemeClr val="dk2"/>
                </a:solidFill>
              </a:rPr>
              <a:t>Lobbying </a:t>
            </a:r>
            <a:endParaRPr/>
          </a:p>
        </p:txBody>
      </p:sp>
      <p:sp>
        <p:nvSpPr>
          <p:cNvPr id="6784" name="Google Shape;6784;p45"/>
          <p:cNvSpPr txBox="1">
            <a:spLocks noGrp="1"/>
          </p:cNvSpPr>
          <p:nvPr>
            <p:ph type="body" idx="1"/>
          </p:nvPr>
        </p:nvSpPr>
        <p:spPr>
          <a:xfrm>
            <a:off x="4983288" y="2093763"/>
            <a:ext cx="3171000" cy="10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Person to person is always better than phone/email for meetings</a:t>
            </a:r>
            <a:endParaRPr/>
          </a:p>
          <a:p>
            <a:pPr marL="0" lvl="0" indent="0" algn="l" rtl="0">
              <a:spcBef>
                <a:spcPts val="0"/>
              </a:spcBef>
              <a:spcAft>
                <a:spcPts val="0"/>
              </a:spcAft>
              <a:buNone/>
            </a:pPr>
            <a:endParaRPr/>
          </a:p>
          <a:p>
            <a:pPr marL="0" lvl="0" indent="0" algn="l" rtl="0">
              <a:spcBef>
                <a:spcPts val="0"/>
              </a:spcBef>
              <a:spcAft>
                <a:spcPts val="0"/>
              </a:spcAft>
              <a:buNone/>
            </a:pPr>
            <a:r>
              <a:rPr lang="en"/>
              <a:t>Lawmakers are just people</a:t>
            </a:r>
            <a:endParaRPr/>
          </a:p>
          <a:p>
            <a:pPr marL="0" lvl="0" indent="0" algn="l" rtl="0">
              <a:spcBef>
                <a:spcPts val="0"/>
              </a:spcBef>
              <a:spcAft>
                <a:spcPts val="0"/>
              </a:spcAft>
              <a:buNone/>
            </a:pPr>
            <a:endParaRPr/>
          </a:p>
          <a:p>
            <a:pPr marL="0" lvl="0" indent="0" algn="l" rtl="0">
              <a:spcBef>
                <a:spcPts val="0"/>
              </a:spcBef>
              <a:spcAft>
                <a:spcPts val="0"/>
              </a:spcAft>
              <a:buNone/>
            </a:pPr>
            <a:r>
              <a:rPr lang="en"/>
              <a:t>Serious insight, who</a:t>
            </a:r>
            <a:endParaRPr/>
          </a:p>
          <a:p>
            <a:pPr marL="0" lvl="0" indent="0" algn="l" rtl="0">
              <a:spcBef>
                <a:spcPts val="0"/>
              </a:spcBef>
              <a:spcAft>
                <a:spcPts val="0"/>
              </a:spcAft>
              <a:buNone/>
            </a:pPr>
            <a:r>
              <a:rPr lang="en"/>
              <a:t>is your best messengers?</a:t>
            </a:r>
            <a:endParaRPr/>
          </a:p>
          <a:p>
            <a:pPr marL="0" lvl="0" indent="0" algn="l" rtl="0">
              <a:spcBef>
                <a:spcPts val="0"/>
              </a:spcBef>
              <a:spcAft>
                <a:spcPts val="0"/>
              </a:spcAft>
              <a:buNone/>
            </a:pPr>
            <a:endParaRPr/>
          </a:p>
          <a:p>
            <a:pPr marL="0" lvl="0" indent="0" algn="l" rtl="0">
              <a:spcBef>
                <a:spcPts val="0"/>
              </a:spcBef>
              <a:spcAft>
                <a:spcPts val="0"/>
              </a:spcAft>
              <a:buNone/>
            </a:pPr>
            <a:r>
              <a:rPr lang="en"/>
              <a:t>Persistent, but…</a:t>
            </a:r>
            <a:endParaRPr/>
          </a:p>
        </p:txBody>
      </p:sp>
      <p:pic>
        <p:nvPicPr>
          <p:cNvPr id="6785" name="Google Shape;6785;p45"/>
          <p:cNvPicPr preferRelativeResize="0"/>
          <p:nvPr/>
        </p:nvPicPr>
        <p:blipFill>
          <a:blip r:embed="rId3">
            <a:alphaModFix/>
          </a:blip>
          <a:stretch>
            <a:fillRect/>
          </a:stretch>
        </p:blipFill>
        <p:spPr>
          <a:xfrm>
            <a:off x="386850" y="1082613"/>
            <a:ext cx="4458685" cy="297826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9"/>
        <p:cNvGrpSpPr/>
        <p:nvPr/>
      </p:nvGrpSpPr>
      <p:grpSpPr>
        <a:xfrm>
          <a:off x="0" y="0"/>
          <a:ext cx="0" cy="0"/>
          <a:chOff x="0" y="0"/>
          <a:chExt cx="0" cy="0"/>
        </a:xfrm>
      </p:grpSpPr>
      <p:pic>
        <p:nvPicPr>
          <p:cNvPr id="6790" name="Google Shape;6790;p46"/>
          <p:cNvPicPr preferRelativeResize="0"/>
          <p:nvPr/>
        </p:nvPicPr>
        <p:blipFill>
          <a:blip r:embed="rId3">
            <a:alphaModFix/>
          </a:blip>
          <a:stretch>
            <a:fillRect/>
          </a:stretch>
        </p:blipFill>
        <p:spPr>
          <a:xfrm>
            <a:off x="1476375" y="830463"/>
            <a:ext cx="6191250" cy="3482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94"/>
        <p:cNvGrpSpPr/>
        <p:nvPr/>
      </p:nvGrpSpPr>
      <p:grpSpPr>
        <a:xfrm>
          <a:off x="0" y="0"/>
          <a:ext cx="0" cy="0"/>
          <a:chOff x="0" y="0"/>
          <a:chExt cx="0" cy="0"/>
        </a:xfrm>
      </p:grpSpPr>
      <p:sp>
        <p:nvSpPr>
          <p:cNvPr id="6795" name="Google Shape;6795;p47"/>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Triage </a:t>
            </a:r>
            <a:r>
              <a:rPr lang="en"/>
              <a:t>Legislator Convo’s</a:t>
            </a:r>
            <a:endParaRPr/>
          </a:p>
        </p:txBody>
      </p:sp>
      <p:sp>
        <p:nvSpPr>
          <p:cNvPr id="6796" name="Google Shape;6796;p47"/>
          <p:cNvSpPr txBox="1">
            <a:spLocks noGrp="1"/>
          </p:cNvSpPr>
          <p:nvPr>
            <p:ph type="subTitle" idx="4294967295"/>
          </p:nvPr>
        </p:nvSpPr>
        <p:spPr>
          <a:xfrm>
            <a:off x="2244225" y="1414200"/>
            <a:ext cx="6004800" cy="585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Story-telling by far the most effective</a:t>
            </a:r>
            <a:endParaRPr sz="2000"/>
          </a:p>
        </p:txBody>
      </p:sp>
      <p:sp>
        <p:nvSpPr>
          <p:cNvPr id="6797" name="Google Shape;6797;p47"/>
          <p:cNvSpPr txBox="1">
            <a:spLocks noGrp="1"/>
          </p:cNvSpPr>
          <p:nvPr>
            <p:ph type="title" idx="4294967295"/>
          </p:nvPr>
        </p:nvSpPr>
        <p:spPr>
          <a:xfrm>
            <a:off x="1548675" y="1338000"/>
            <a:ext cx="734100" cy="5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01</a:t>
            </a:r>
            <a:endParaRPr/>
          </a:p>
        </p:txBody>
      </p:sp>
      <p:sp>
        <p:nvSpPr>
          <p:cNvPr id="6798" name="Google Shape;6798;p47"/>
          <p:cNvSpPr txBox="1">
            <a:spLocks noGrp="1"/>
          </p:cNvSpPr>
          <p:nvPr>
            <p:ph type="title" idx="4294967295"/>
          </p:nvPr>
        </p:nvSpPr>
        <p:spPr>
          <a:xfrm>
            <a:off x="1548675" y="1999488"/>
            <a:ext cx="734100" cy="5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02</a:t>
            </a:r>
            <a:endParaRPr/>
          </a:p>
        </p:txBody>
      </p:sp>
      <p:sp>
        <p:nvSpPr>
          <p:cNvPr id="6799" name="Google Shape;6799;p47"/>
          <p:cNvSpPr txBox="1">
            <a:spLocks noGrp="1"/>
          </p:cNvSpPr>
          <p:nvPr>
            <p:ph type="subTitle" idx="4294967295"/>
          </p:nvPr>
        </p:nvSpPr>
        <p:spPr>
          <a:xfrm>
            <a:off x="2244225" y="2101700"/>
            <a:ext cx="7017900" cy="585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Key components/talking points of policy</a:t>
            </a:r>
            <a:endParaRPr sz="2000"/>
          </a:p>
        </p:txBody>
      </p:sp>
      <p:sp>
        <p:nvSpPr>
          <p:cNvPr id="6800" name="Google Shape;6800;p47"/>
          <p:cNvSpPr txBox="1">
            <a:spLocks noGrp="1"/>
          </p:cNvSpPr>
          <p:nvPr>
            <p:ph type="subTitle" idx="4294967295"/>
          </p:nvPr>
        </p:nvSpPr>
        <p:spPr>
          <a:xfrm>
            <a:off x="2244225" y="2749075"/>
            <a:ext cx="5910900" cy="585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Data to backup your claims (least important in conversation)</a:t>
            </a:r>
            <a:endParaRPr sz="2000"/>
          </a:p>
        </p:txBody>
      </p:sp>
      <p:sp>
        <p:nvSpPr>
          <p:cNvPr id="6801" name="Google Shape;6801;p47"/>
          <p:cNvSpPr txBox="1">
            <a:spLocks noGrp="1"/>
          </p:cNvSpPr>
          <p:nvPr>
            <p:ph type="title" idx="4294967295"/>
          </p:nvPr>
        </p:nvSpPr>
        <p:spPr>
          <a:xfrm>
            <a:off x="1546900" y="2776175"/>
            <a:ext cx="734100" cy="5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03</a:t>
            </a:r>
            <a:endParaRPr/>
          </a:p>
        </p:txBody>
      </p:sp>
      <p:sp>
        <p:nvSpPr>
          <p:cNvPr id="6802" name="Google Shape;6802;p47"/>
          <p:cNvSpPr txBox="1">
            <a:spLocks noGrp="1"/>
          </p:cNvSpPr>
          <p:nvPr>
            <p:ph type="subTitle" idx="4294967295"/>
          </p:nvPr>
        </p:nvSpPr>
        <p:spPr>
          <a:xfrm>
            <a:off x="2206575" y="3603075"/>
            <a:ext cx="5910900" cy="585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Make your ask at the beginning, in the middle, and at the end</a:t>
            </a:r>
            <a:endParaRPr sz="2000"/>
          </a:p>
        </p:txBody>
      </p:sp>
      <p:sp>
        <p:nvSpPr>
          <p:cNvPr id="6803" name="Google Shape;6803;p47"/>
          <p:cNvSpPr txBox="1">
            <a:spLocks noGrp="1"/>
          </p:cNvSpPr>
          <p:nvPr>
            <p:ph type="title" idx="4294967295"/>
          </p:nvPr>
        </p:nvSpPr>
        <p:spPr>
          <a:xfrm>
            <a:off x="1548675" y="3603075"/>
            <a:ext cx="734100" cy="5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04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07"/>
        <p:cNvGrpSpPr/>
        <p:nvPr/>
      </p:nvGrpSpPr>
      <p:grpSpPr>
        <a:xfrm>
          <a:off x="0" y="0"/>
          <a:ext cx="0" cy="0"/>
          <a:chOff x="0" y="0"/>
          <a:chExt cx="0" cy="0"/>
        </a:xfrm>
      </p:grpSpPr>
      <p:sp>
        <p:nvSpPr>
          <p:cNvPr id="6808" name="Google Shape;6808;p48"/>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Making “the </a:t>
            </a:r>
            <a:r>
              <a:rPr lang="en"/>
              <a:t>ask”</a:t>
            </a:r>
            <a:endParaRPr/>
          </a:p>
        </p:txBody>
      </p:sp>
      <p:sp>
        <p:nvSpPr>
          <p:cNvPr id="6809" name="Google Shape;6809;p48"/>
          <p:cNvSpPr txBox="1">
            <a:spLocks noGrp="1"/>
          </p:cNvSpPr>
          <p:nvPr>
            <p:ph type="subTitle" idx="2"/>
          </p:nvPr>
        </p:nvSpPr>
        <p:spPr>
          <a:xfrm>
            <a:off x="720000" y="2387839"/>
            <a:ext cx="3852000" cy="1898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Direct, succinct, clear</a:t>
            </a:r>
            <a:endParaRPr sz="2000"/>
          </a:p>
          <a:p>
            <a:pPr marL="457200" lvl="0" indent="-355600" algn="l" rtl="0">
              <a:spcBef>
                <a:spcPts val="0"/>
              </a:spcBef>
              <a:spcAft>
                <a:spcPts val="0"/>
              </a:spcAft>
              <a:buSzPts val="2000"/>
              <a:buChar char="●"/>
            </a:pPr>
            <a:r>
              <a:rPr lang="en" sz="2000"/>
              <a:t>Room to negotiate but firm on what you want</a:t>
            </a:r>
            <a:endParaRPr sz="2000"/>
          </a:p>
          <a:p>
            <a:pPr marL="457200" lvl="0" indent="-355600" algn="l" rtl="0">
              <a:spcBef>
                <a:spcPts val="0"/>
              </a:spcBef>
              <a:spcAft>
                <a:spcPts val="0"/>
              </a:spcAft>
              <a:buSzPts val="2000"/>
              <a:buChar char="●"/>
            </a:pPr>
            <a:r>
              <a:rPr lang="en" sz="2000"/>
              <a:t>Ex. Single Payer Reso</a:t>
            </a:r>
            <a:endParaRPr sz="2000"/>
          </a:p>
          <a:p>
            <a:pPr marL="457200" lvl="0" indent="-355600" algn="l" rtl="0">
              <a:spcBef>
                <a:spcPts val="0"/>
              </a:spcBef>
              <a:spcAft>
                <a:spcPts val="0"/>
              </a:spcAft>
              <a:buSzPts val="2000"/>
              <a:buChar char="●"/>
            </a:pPr>
            <a:r>
              <a:rPr lang="en" sz="2000"/>
              <a:t>Ex. USA Healthcare</a:t>
            </a:r>
            <a:endParaRPr sz="2000"/>
          </a:p>
        </p:txBody>
      </p:sp>
      <p:sp>
        <p:nvSpPr>
          <p:cNvPr id="6810" name="Google Shape;6810;p48"/>
          <p:cNvSpPr txBox="1">
            <a:spLocks noGrp="1"/>
          </p:cNvSpPr>
          <p:nvPr>
            <p:ph type="subTitle" idx="1"/>
          </p:nvPr>
        </p:nvSpPr>
        <p:spPr>
          <a:xfrm>
            <a:off x="720000" y="1976224"/>
            <a:ext cx="3852000" cy="49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 good ask</a:t>
            </a:r>
            <a:endParaRPr/>
          </a:p>
        </p:txBody>
      </p:sp>
      <p:sp>
        <p:nvSpPr>
          <p:cNvPr id="6811" name="Google Shape;6811;p48"/>
          <p:cNvSpPr txBox="1">
            <a:spLocks noGrp="1"/>
          </p:cNvSpPr>
          <p:nvPr>
            <p:ph type="subTitle" idx="3"/>
          </p:nvPr>
        </p:nvSpPr>
        <p:spPr>
          <a:xfrm>
            <a:off x="4572000" y="1976223"/>
            <a:ext cx="3852000" cy="49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 weaker ask</a:t>
            </a:r>
            <a:endParaRPr/>
          </a:p>
        </p:txBody>
      </p:sp>
      <p:sp>
        <p:nvSpPr>
          <p:cNvPr id="6812" name="Google Shape;6812;p48"/>
          <p:cNvSpPr txBox="1">
            <a:spLocks noGrp="1"/>
          </p:cNvSpPr>
          <p:nvPr>
            <p:ph type="subTitle" idx="4"/>
          </p:nvPr>
        </p:nvSpPr>
        <p:spPr>
          <a:xfrm>
            <a:off x="4572000" y="2387552"/>
            <a:ext cx="3852000" cy="1907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No clear and specific outcome described</a:t>
            </a:r>
            <a:endParaRPr sz="2000"/>
          </a:p>
          <a:p>
            <a:pPr marL="457200" lvl="0" indent="-355600" algn="l" rtl="0">
              <a:spcBef>
                <a:spcPts val="0"/>
              </a:spcBef>
              <a:spcAft>
                <a:spcPts val="0"/>
              </a:spcAft>
              <a:buSzPts val="2000"/>
              <a:buChar char="●"/>
            </a:pPr>
            <a:r>
              <a:rPr lang="en" sz="2000"/>
              <a:t>Wishy-washy with your more important ask</a:t>
            </a:r>
            <a:endParaRPr sz="2000"/>
          </a:p>
          <a:p>
            <a:pPr marL="457200" lvl="0" indent="-355600" algn="l" rtl="0">
              <a:spcBef>
                <a:spcPts val="0"/>
              </a:spcBef>
              <a:spcAft>
                <a:spcPts val="0"/>
              </a:spcAft>
              <a:buSzPts val="2000"/>
              <a:buChar char="●"/>
            </a:pPr>
            <a:r>
              <a:rPr lang="en" sz="2000"/>
              <a:t>Ex. Support better healthcare!</a:t>
            </a:r>
            <a:endParaRPr sz="2000"/>
          </a:p>
        </p:txBody>
      </p:sp>
      <p:grpSp>
        <p:nvGrpSpPr>
          <p:cNvPr id="6813" name="Google Shape;6813;p48"/>
          <p:cNvGrpSpPr/>
          <p:nvPr/>
        </p:nvGrpSpPr>
        <p:grpSpPr>
          <a:xfrm>
            <a:off x="821393" y="1577711"/>
            <a:ext cx="341956" cy="341956"/>
            <a:chOff x="1487200" y="4993750"/>
            <a:chExt cx="483125" cy="483125"/>
          </a:xfrm>
        </p:grpSpPr>
        <p:sp>
          <p:nvSpPr>
            <p:cNvPr id="6814" name="Google Shape;6814;p48"/>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815" name="Google Shape;6815;p48"/>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816" name="Google Shape;6816;p48"/>
          <p:cNvGrpSpPr/>
          <p:nvPr/>
        </p:nvGrpSpPr>
        <p:grpSpPr>
          <a:xfrm>
            <a:off x="4660521" y="1577561"/>
            <a:ext cx="341956" cy="341956"/>
            <a:chOff x="2081650" y="4993750"/>
            <a:chExt cx="483125" cy="483125"/>
          </a:xfrm>
        </p:grpSpPr>
        <p:sp>
          <p:nvSpPr>
            <p:cNvPr id="6817" name="Google Shape;6817;p48"/>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818" name="Google Shape;6818;p48"/>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22"/>
        <p:cNvGrpSpPr/>
        <p:nvPr/>
      </p:nvGrpSpPr>
      <p:grpSpPr>
        <a:xfrm>
          <a:off x="0" y="0"/>
          <a:ext cx="0" cy="0"/>
          <a:chOff x="0" y="0"/>
          <a:chExt cx="0" cy="0"/>
        </a:xfrm>
      </p:grpSpPr>
      <p:pic>
        <p:nvPicPr>
          <p:cNvPr id="6823" name="Google Shape;6823;p49"/>
          <p:cNvPicPr preferRelativeResize="0"/>
          <p:nvPr/>
        </p:nvPicPr>
        <p:blipFill>
          <a:blip r:embed="rId3">
            <a:alphaModFix/>
          </a:blip>
          <a:stretch>
            <a:fillRect/>
          </a:stretch>
        </p:blipFill>
        <p:spPr>
          <a:xfrm>
            <a:off x="3569100" y="4273250"/>
            <a:ext cx="4787100" cy="870250"/>
          </a:xfrm>
          <a:prstGeom prst="rect">
            <a:avLst/>
          </a:prstGeom>
          <a:noFill/>
          <a:ln>
            <a:noFill/>
          </a:ln>
        </p:spPr>
      </p:pic>
      <p:sp>
        <p:nvSpPr>
          <p:cNvPr id="6824" name="Google Shape;6824;p49"/>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For your </a:t>
            </a:r>
            <a:r>
              <a:rPr lang="en">
                <a:solidFill>
                  <a:schemeClr val="dk1"/>
                </a:solidFill>
              </a:rPr>
              <a:t>Consideration</a:t>
            </a:r>
            <a:endParaRPr>
              <a:solidFill>
                <a:schemeClr val="dk1"/>
              </a:solidFill>
            </a:endParaRPr>
          </a:p>
        </p:txBody>
      </p:sp>
      <p:pic>
        <p:nvPicPr>
          <p:cNvPr id="6825" name="Google Shape;6825;p49"/>
          <p:cNvPicPr preferRelativeResize="0"/>
          <p:nvPr/>
        </p:nvPicPr>
        <p:blipFill rotWithShape="1">
          <a:blip r:embed="rId4">
            <a:alphaModFix/>
          </a:blip>
          <a:srcRect l="18584" r="18351"/>
          <a:stretch/>
        </p:blipFill>
        <p:spPr>
          <a:xfrm>
            <a:off x="304625" y="1573625"/>
            <a:ext cx="4026474" cy="2551300"/>
          </a:xfrm>
          <a:prstGeom prst="rect">
            <a:avLst/>
          </a:prstGeom>
          <a:noFill/>
          <a:ln>
            <a:noFill/>
          </a:ln>
        </p:spPr>
      </p:pic>
      <p:sp>
        <p:nvSpPr>
          <p:cNvPr id="6826" name="Google Shape;6826;p49"/>
          <p:cNvSpPr txBox="1">
            <a:spLocks noGrp="1"/>
          </p:cNvSpPr>
          <p:nvPr>
            <p:ph type="subTitle" idx="4294967295"/>
          </p:nvPr>
        </p:nvSpPr>
        <p:spPr>
          <a:xfrm>
            <a:off x="4404175" y="1348375"/>
            <a:ext cx="3951900" cy="1907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eriod"/>
            </a:pPr>
            <a:r>
              <a:rPr lang="en" sz="2000"/>
              <a:t>Lower Medicare eligibility to 55</a:t>
            </a:r>
            <a:endParaRPr sz="2000"/>
          </a:p>
          <a:p>
            <a:pPr marL="457200" lvl="0" indent="-355600" algn="l" rtl="0">
              <a:spcBef>
                <a:spcPts val="0"/>
              </a:spcBef>
              <a:spcAft>
                <a:spcPts val="0"/>
              </a:spcAft>
              <a:buSzPts val="2000"/>
              <a:buAutoNum type="arabicPeriod"/>
            </a:pPr>
            <a:r>
              <a:rPr lang="en" sz="2000"/>
              <a:t>Expand Medicare to include dental, hearing, vision</a:t>
            </a:r>
            <a:endParaRPr sz="2000"/>
          </a:p>
          <a:p>
            <a:pPr marL="457200" lvl="0" indent="-355600" algn="l" rtl="0">
              <a:spcBef>
                <a:spcPts val="0"/>
              </a:spcBef>
              <a:spcAft>
                <a:spcPts val="0"/>
              </a:spcAft>
              <a:buSzPts val="2000"/>
              <a:buAutoNum type="arabicPeriod"/>
            </a:pPr>
            <a:r>
              <a:rPr lang="en" sz="2000"/>
              <a:t>Cap out of pocket costs</a:t>
            </a:r>
            <a:endParaRPr sz="2000"/>
          </a:p>
          <a:p>
            <a:pPr marL="457200" lvl="0" indent="-355600" algn="l" rtl="0">
              <a:spcBef>
                <a:spcPts val="0"/>
              </a:spcBef>
              <a:spcAft>
                <a:spcPts val="0"/>
              </a:spcAft>
              <a:buSzPts val="2000"/>
              <a:buAutoNum type="arabicPeriod"/>
            </a:pPr>
            <a:r>
              <a:rPr lang="en" sz="2000"/>
              <a:t>Allow Medicare negotiation of drug prices</a:t>
            </a:r>
            <a:endParaRPr sz="2000"/>
          </a:p>
          <a:p>
            <a:pPr marL="457200" lvl="0" indent="-355600" algn="l" rtl="0">
              <a:spcBef>
                <a:spcPts val="0"/>
              </a:spcBef>
              <a:spcAft>
                <a:spcPts val="0"/>
              </a:spcAft>
              <a:buSzPts val="2000"/>
              <a:buAutoNum type="arabicPeriod"/>
            </a:pPr>
            <a:r>
              <a:rPr lang="en" sz="2000"/>
              <a:t>End Medicare Advantage/ACO Reach</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25"/>
        <p:cNvGrpSpPr/>
        <p:nvPr/>
      </p:nvGrpSpPr>
      <p:grpSpPr>
        <a:xfrm>
          <a:off x="0" y="0"/>
          <a:ext cx="0" cy="0"/>
          <a:chOff x="0" y="0"/>
          <a:chExt cx="0" cy="0"/>
        </a:xfrm>
      </p:grpSpPr>
      <p:sp>
        <p:nvSpPr>
          <p:cNvPr id="6626" name="Google Shape;6626;p32"/>
          <p:cNvSpPr txBox="1"/>
          <p:nvPr/>
        </p:nvSpPr>
        <p:spPr>
          <a:xfrm>
            <a:off x="182275" y="1337400"/>
            <a:ext cx="2617200" cy="510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3F3C3A"/>
                </a:solidFill>
                <a:latin typeface="Montserrat"/>
                <a:ea typeface="Montserrat"/>
                <a:cs typeface="Montserrat"/>
                <a:sym typeface="Montserrat"/>
              </a:rPr>
              <a:t>Max Brockwell</a:t>
            </a:r>
            <a:endParaRPr sz="2400" b="1">
              <a:solidFill>
                <a:srgbClr val="3F3C3A"/>
              </a:solidFill>
              <a:latin typeface="Montserrat"/>
              <a:ea typeface="Montserrat"/>
              <a:cs typeface="Montserrat"/>
              <a:sym typeface="Montserrat"/>
            </a:endParaRPr>
          </a:p>
        </p:txBody>
      </p:sp>
      <p:sp>
        <p:nvSpPr>
          <p:cNvPr id="6627" name="Google Shape;6627;p32"/>
          <p:cNvSpPr txBox="1"/>
          <p:nvPr/>
        </p:nvSpPr>
        <p:spPr>
          <a:xfrm>
            <a:off x="6299600" y="1794600"/>
            <a:ext cx="2811000" cy="510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rgbClr val="3F3C3A"/>
                </a:solidFill>
                <a:latin typeface="Montserrat"/>
                <a:ea typeface="Montserrat"/>
                <a:cs typeface="Montserrat"/>
                <a:sym typeface="Montserrat"/>
              </a:rPr>
              <a:t>Rebecca Cerese</a:t>
            </a:r>
            <a:endParaRPr sz="2400" b="1">
              <a:solidFill>
                <a:srgbClr val="3F3C3A"/>
              </a:solidFill>
              <a:latin typeface="Montserrat"/>
              <a:ea typeface="Montserrat"/>
              <a:cs typeface="Montserrat"/>
              <a:sym typeface="Montserrat"/>
            </a:endParaRPr>
          </a:p>
        </p:txBody>
      </p:sp>
      <p:sp>
        <p:nvSpPr>
          <p:cNvPr id="6628" name="Google Shape;6628;p32"/>
          <p:cNvSpPr txBox="1"/>
          <p:nvPr/>
        </p:nvSpPr>
        <p:spPr>
          <a:xfrm>
            <a:off x="182225" y="1770000"/>
            <a:ext cx="2617200" cy="123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3F3C3A"/>
                </a:solidFill>
                <a:latin typeface="Montserrat"/>
                <a:ea typeface="Montserrat"/>
                <a:cs typeface="Montserrat"/>
                <a:sym typeface="Montserrat"/>
              </a:rPr>
              <a:t>MS3 NEOMED</a:t>
            </a:r>
            <a:endParaRPr b="1">
              <a:solidFill>
                <a:srgbClr val="3F3C3A"/>
              </a:solidFill>
              <a:latin typeface="Montserrat"/>
              <a:ea typeface="Montserrat"/>
              <a:cs typeface="Montserrat"/>
              <a:sym typeface="Montserrat"/>
            </a:endParaRPr>
          </a:p>
          <a:p>
            <a:pPr marL="0" lvl="0" indent="0" algn="l" rtl="0">
              <a:spcBef>
                <a:spcPts val="0"/>
              </a:spcBef>
              <a:spcAft>
                <a:spcPts val="0"/>
              </a:spcAft>
              <a:buNone/>
            </a:pPr>
            <a:endParaRPr>
              <a:solidFill>
                <a:srgbClr val="3F3C3A"/>
              </a:solidFill>
              <a:latin typeface="Montserrat"/>
              <a:ea typeface="Montserrat"/>
              <a:cs typeface="Montserrat"/>
              <a:sym typeface="Montserrat"/>
            </a:endParaRPr>
          </a:p>
          <a:p>
            <a:pPr marL="0" lvl="0" indent="0" algn="l" rtl="0">
              <a:spcBef>
                <a:spcPts val="0"/>
              </a:spcBef>
              <a:spcAft>
                <a:spcPts val="0"/>
              </a:spcAft>
              <a:buNone/>
            </a:pPr>
            <a:r>
              <a:rPr lang="en">
                <a:solidFill>
                  <a:srgbClr val="3F3C3A"/>
                </a:solidFill>
                <a:latin typeface="Montserrat"/>
                <a:ea typeface="Montserrat"/>
                <a:cs typeface="Montserrat"/>
                <a:sym typeface="Montserrat"/>
              </a:rPr>
              <a:t>SNaHP National Political Advocacy Committee</a:t>
            </a:r>
            <a:endParaRPr>
              <a:solidFill>
                <a:srgbClr val="3F3C3A"/>
              </a:solidFill>
              <a:latin typeface="Montserrat"/>
              <a:ea typeface="Montserrat"/>
              <a:cs typeface="Montserrat"/>
              <a:sym typeface="Montserrat"/>
            </a:endParaRPr>
          </a:p>
          <a:p>
            <a:pPr marL="0" lvl="0" indent="0" algn="l" rtl="0">
              <a:spcBef>
                <a:spcPts val="0"/>
              </a:spcBef>
              <a:spcAft>
                <a:spcPts val="0"/>
              </a:spcAft>
              <a:buNone/>
            </a:pPr>
            <a:endParaRPr>
              <a:solidFill>
                <a:srgbClr val="3F3C3A"/>
              </a:solidFill>
              <a:latin typeface="Montserrat"/>
              <a:ea typeface="Montserrat"/>
              <a:cs typeface="Montserrat"/>
              <a:sym typeface="Montserrat"/>
            </a:endParaRPr>
          </a:p>
          <a:p>
            <a:pPr marL="0" lvl="0" indent="0" algn="l" rtl="0">
              <a:spcBef>
                <a:spcPts val="0"/>
              </a:spcBef>
              <a:spcAft>
                <a:spcPts val="0"/>
              </a:spcAft>
              <a:buNone/>
            </a:pPr>
            <a:r>
              <a:rPr lang="en">
                <a:solidFill>
                  <a:srgbClr val="3F3C3A"/>
                </a:solidFill>
                <a:latin typeface="Montserrat"/>
                <a:ea typeface="Montserrat"/>
                <a:cs typeface="Montserrat"/>
                <a:sym typeface="Montserrat"/>
              </a:rPr>
              <a:t>SNaHP Ohio Chair of Resolution Committee</a:t>
            </a:r>
            <a:endParaRPr>
              <a:solidFill>
                <a:srgbClr val="3F3C3A"/>
              </a:solidFill>
              <a:latin typeface="Montserrat"/>
              <a:ea typeface="Montserrat"/>
              <a:cs typeface="Montserrat"/>
              <a:sym typeface="Montserrat"/>
            </a:endParaRPr>
          </a:p>
        </p:txBody>
      </p:sp>
      <p:sp>
        <p:nvSpPr>
          <p:cNvPr id="6629" name="Google Shape;6629;p32"/>
          <p:cNvSpPr txBox="1"/>
          <p:nvPr/>
        </p:nvSpPr>
        <p:spPr>
          <a:xfrm>
            <a:off x="5689800" y="2221175"/>
            <a:ext cx="3375000" cy="664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solidFill>
                  <a:srgbClr val="3F3C3A"/>
                </a:solidFill>
                <a:latin typeface="Montserrat"/>
                <a:ea typeface="Montserrat"/>
                <a:cs typeface="Montserrat"/>
                <a:sym typeface="Montserrat"/>
              </a:rPr>
              <a:t>Health Policy Advocate</a:t>
            </a:r>
            <a:endParaRPr b="1">
              <a:solidFill>
                <a:srgbClr val="3F3C3A"/>
              </a:solidFill>
              <a:latin typeface="Montserrat"/>
              <a:ea typeface="Montserrat"/>
              <a:cs typeface="Montserrat"/>
              <a:sym typeface="Montserrat"/>
            </a:endParaRPr>
          </a:p>
          <a:p>
            <a:pPr marL="0" lvl="0" indent="0" algn="r" rtl="0">
              <a:spcBef>
                <a:spcPts val="0"/>
              </a:spcBef>
              <a:spcAft>
                <a:spcPts val="0"/>
              </a:spcAft>
              <a:buNone/>
            </a:pPr>
            <a:r>
              <a:rPr lang="en">
                <a:solidFill>
                  <a:srgbClr val="3F3C3A"/>
                </a:solidFill>
                <a:latin typeface="Montserrat"/>
                <a:ea typeface="Montserrat"/>
                <a:cs typeface="Montserrat"/>
                <a:sym typeface="Montserrat"/>
              </a:rPr>
              <a:t>NC Justice Center</a:t>
            </a:r>
            <a:endParaRPr>
              <a:solidFill>
                <a:srgbClr val="3F3C3A"/>
              </a:solidFill>
              <a:latin typeface="Montserrat"/>
              <a:ea typeface="Montserrat"/>
              <a:cs typeface="Montserrat"/>
              <a:sym typeface="Montserrat"/>
            </a:endParaRPr>
          </a:p>
          <a:p>
            <a:pPr marL="0" lvl="0" indent="0" algn="r" rtl="0">
              <a:spcBef>
                <a:spcPts val="0"/>
              </a:spcBef>
              <a:spcAft>
                <a:spcPts val="0"/>
              </a:spcAft>
              <a:buNone/>
            </a:pPr>
            <a:endParaRPr>
              <a:solidFill>
                <a:srgbClr val="3F3C3A"/>
              </a:solidFill>
              <a:latin typeface="Montserrat"/>
              <a:ea typeface="Montserrat"/>
              <a:cs typeface="Montserrat"/>
              <a:sym typeface="Montserrat"/>
            </a:endParaRPr>
          </a:p>
          <a:p>
            <a:pPr marL="0" lvl="0" indent="0" algn="r" rtl="0">
              <a:spcBef>
                <a:spcPts val="0"/>
              </a:spcBef>
              <a:spcAft>
                <a:spcPts val="0"/>
              </a:spcAft>
              <a:buNone/>
            </a:pPr>
            <a:r>
              <a:rPr lang="en">
                <a:solidFill>
                  <a:srgbClr val="3F3C3A"/>
                </a:solidFill>
                <a:latin typeface="Montserrat"/>
                <a:ea typeface="Montserrat"/>
                <a:cs typeface="Montserrat"/>
                <a:sym typeface="Montserrat"/>
              </a:rPr>
              <a:t>NC Medicare For All Coalition</a:t>
            </a:r>
            <a:endParaRPr>
              <a:solidFill>
                <a:srgbClr val="3F3C3A"/>
              </a:solidFill>
              <a:latin typeface="Montserrat"/>
              <a:ea typeface="Montserrat"/>
              <a:cs typeface="Montserrat"/>
              <a:sym typeface="Montserrat"/>
            </a:endParaRPr>
          </a:p>
          <a:p>
            <a:pPr marL="0" lvl="0" indent="0" algn="r" rtl="0">
              <a:spcBef>
                <a:spcPts val="0"/>
              </a:spcBef>
              <a:spcAft>
                <a:spcPts val="0"/>
              </a:spcAft>
              <a:buNone/>
            </a:pPr>
            <a:r>
              <a:rPr lang="en">
                <a:solidFill>
                  <a:srgbClr val="3F3C3A"/>
                </a:solidFill>
                <a:latin typeface="Montserrat"/>
                <a:ea typeface="Montserrat"/>
                <a:cs typeface="Montserrat"/>
                <a:sym typeface="Montserrat"/>
              </a:rPr>
              <a:t>Founding Member</a:t>
            </a:r>
            <a:endParaRPr>
              <a:solidFill>
                <a:srgbClr val="3F3C3A"/>
              </a:solidFill>
              <a:latin typeface="Montserrat"/>
              <a:ea typeface="Montserrat"/>
              <a:cs typeface="Montserrat"/>
              <a:sym typeface="Montserrat"/>
            </a:endParaRPr>
          </a:p>
          <a:p>
            <a:pPr marL="0" lvl="0" indent="0" algn="r" rtl="0">
              <a:spcBef>
                <a:spcPts val="0"/>
              </a:spcBef>
              <a:spcAft>
                <a:spcPts val="0"/>
              </a:spcAft>
              <a:buNone/>
            </a:pPr>
            <a:endParaRPr>
              <a:solidFill>
                <a:srgbClr val="3F3C3A"/>
              </a:solidFill>
              <a:latin typeface="Montserrat"/>
              <a:ea typeface="Montserrat"/>
              <a:cs typeface="Montserrat"/>
              <a:sym typeface="Montserrat"/>
            </a:endParaRPr>
          </a:p>
          <a:p>
            <a:pPr marL="0" lvl="0" indent="0" algn="r" rtl="0">
              <a:spcBef>
                <a:spcPts val="0"/>
              </a:spcBef>
              <a:spcAft>
                <a:spcPts val="0"/>
              </a:spcAft>
              <a:buNone/>
            </a:pPr>
            <a:r>
              <a:rPr lang="en">
                <a:solidFill>
                  <a:srgbClr val="3F3C3A"/>
                </a:solidFill>
                <a:latin typeface="Montserrat"/>
                <a:ea typeface="Montserrat"/>
                <a:cs typeface="Montserrat"/>
                <a:sym typeface="Montserrat"/>
              </a:rPr>
              <a:t>Health Care For All NC</a:t>
            </a:r>
            <a:endParaRPr>
              <a:solidFill>
                <a:srgbClr val="3F3C3A"/>
              </a:solidFill>
              <a:latin typeface="Montserrat"/>
              <a:ea typeface="Montserrat"/>
              <a:cs typeface="Montserrat"/>
              <a:sym typeface="Montserrat"/>
            </a:endParaRPr>
          </a:p>
          <a:p>
            <a:pPr marL="0" lvl="0" indent="0" algn="r" rtl="0">
              <a:spcBef>
                <a:spcPts val="0"/>
              </a:spcBef>
              <a:spcAft>
                <a:spcPts val="0"/>
              </a:spcAft>
              <a:buNone/>
            </a:pPr>
            <a:r>
              <a:rPr lang="en">
                <a:solidFill>
                  <a:srgbClr val="3F3C3A"/>
                </a:solidFill>
                <a:latin typeface="Montserrat"/>
                <a:ea typeface="Montserrat"/>
                <a:cs typeface="Montserrat"/>
                <a:sym typeface="Montserrat"/>
              </a:rPr>
              <a:t>Board Member</a:t>
            </a:r>
            <a:endParaRPr>
              <a:solidFill>
                <a:srgbClr val="3F3C3A"/>
              </a:solidFill>
              <a:latin typeface="Montserrat"/>
              <a:ea typeface="Montserrat"/>
              <a:cs typeface="Montserrat"/>
              <a:sym typeface="Montserrat"/>
            </a:endParaRPr>
          </a:p>
        </p:txBody>
      </p:sp>
      <p:pic>
        <p:nvPicPr>
          <p:cNvPr id="6630" name="Google Shape;6630;p32"/>
          <p:cNvPicPr preferRelativeResize="0"/>
          <p:nvPr/>
        </p:nvPicPr>
        <p:blipFill rotWithShape="1">
          <a:blip r:embed="rId3">
            <a:alphaModFix/>
          </a:blip>
          <a:srcRect l="36017" t="11241" r="40369" b="57227"/>
          <a:stretch/>
        </p:blipFill>
        <p:spPr>
          <a:xfrm>
            <a:off x="2692775" y="1282175"/>
            <a:ext cx="1989873" cy="1992948"/>
          </a:xfrm>
          <a:prstGeom prst="rect">
            <a:avLst/>
          </a:prstGeom>
          <a:noFill/>
          <a:ln>
            <a:noFill/>
          </a:ln>
        </p:spPr>
      </p:pic>
      <p:pic>
        <p:nvPicPr>
          <p:cNvPr id="6631" name="Google Shape;6631;p32"/>
          <p:cNvPicPr preferRelativeResize="0"/>
          <p:nvPr/>
        </p:nvPicPr>
        <p:blipFill>
          <a:blip r:embed="rId4">
            <a:alphaModFix/>
          </a:blip>
          <a:stretch>
            <a:fillRect/>
          </a:stretch>
        </p:blipFill>
        <p:spPr>
          <a:xfrm>
            <a:off x="4279525" y="2023188"/>
            <a:ext cx="1989876" cy="19898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30"/>
        <p:cNvGrpSpPr/>
        <p:nvPr/>
      </p:nvGrpSpPr>
      <p:grpSpPr>
        <a:xfrm>
          <a:off x="0" y="0"/>
          <a:ext cx="0" cy="0"/>
          <a:chOff x="0" y="0"/>
          <a:chExt cx="0" cy="0"/>
        </a:xfrm>
      </p:grpSpPr>
      <p:sp>
        <p:nvSpPr>
          <p:cNvPr id="6831" name="Google Shape;6831;p50"/>
          <p:cNvSpPr/>
          <p:nvPr/>
        </p:nvSpPr>
        <p:spPr>
          <a:xfrm>
            <a:off x="3652601" y="1974578"/>
            <a:ext cx="1837500" cy="18375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50"/>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Healthcare </a:t>
            </a:r>
            <a:r>
              <a:rPr lang="en">
                <a:solidFill>
                  <a:schemeClr val="dk1"/>
                </a:solidFill>
              </a:rPr>
              <a:t>“USA”</a:t>
            </a:r>
            <a:endParaRPr b="1" u="none">
              <a:solidFill>
                <a:schemeClr val="dk1"/>
              </a:solidFill>
            </a:endParaRPr>
          </a:p>
        </p:txBody>
      </p:sp>
      <p:sp>
        <p:nvSpPr>
          <p:cNvPr id="6833" name="Google Shape;6833;p50"/>
          <p:cNvSpPr/>
          <p:nvPr/>
        </p:nvSpPr>
        <p:spPr>
          <a:xfrm>
            <a:off x="1164225" y="1663701"/>
            <a:ext cx="1929300" cy="488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Montserrat"/>
                <a:ea typeface="Montserrat"/>
                <a:cs typeface="Montserrat"/>
                <a:sym typeface="Montserrat"/>
              </a:rPr>
              <a:t>Universal</a:t>
            </a:r>
            <a:endParaRPr sz="2400" b="1">
              <a:solidFill>
                <a:schemeClr val="dk1"/>
              </a:solidFill>
              <a:latin typeface="Montserrat"/>
              <a:ea typeface="Montserrat"/>
              <a:cs typeface="Montserrat"/>
              <a:sym typeface="Montserrat"/>
            </a:endParaRPr>
          </a:p>
        </p:txBody>
      </p:sp>
      <p:sp>
        <p:nvSpPr>
          <p:cNvPr id="6834" name="Google Shape;6834;p50"/>
          <p:cNvSpPr/>
          <p:nvPr/>
        </p:nvSpPr>
        <p:spPr>
          <a:xfrm>
            <a:off x="1166025" y="2019019"/>
            <a:ext cx="1925700" cy="534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dk1"/>
                </a:solidFill>
                <a:latin typeface="Montserrat"/>
                <a:ea typeface="Montserrat"/>
                <a:cs typeface="Montserrat"/>
                <a:sym typeface="Montserrat"/>
              </a:rPr>
              <a:t>“Everybody in, nobody out”</a:t>
            </a:r>
            <a:endParaRPr>
              <a:solidFill>
                <a:schemeClr val="dk1"/>
              </a:solidFill>
              <a:latin typeface="Montserrat"/>
              <a:ea typeface="Montserrat"/>
              <a:cs typeface="Montserrat"/>
              <a:sym typeface="Montserrat"/>
            </a:endParaRPr>
          </a:p>
        </p:txBody>
      </p:sp>
      <p:sp>
        <p:nvSpPr>
          <p:cNvPr id="6835" name="Google Shape;6835;p50"/>
          <p:cNvSpPr/>
          <p:nvPr/>
        </p:nvSpPr>
        <p:spPr>
          <a:xfrm>
            <a:off x="1164225" y="3212666"/>
            <a:ext cx="1929300" cy="4884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Montserrat"/>
                <a:ea typeface="Montserrat"/>
                <a:cs typeface="Montserrat"/>
                <a:sym typeface="Montserrat"/>
              </a:rPr>
              <a:t>Patriotic Messaging</a:t>
            </a:r>
            <a:endParaRPr sz="2400" b="1">
              <a:solidFill>
                <a:schemeClr val="dk1"/>
              </a:solidFill>
              <a:latin typeface="Montserrat"/>
              <a:ea typeface="Montserrat"/>
              <a:cs typeface="Montserrat"/>
              <a:sym typeface="Montserrat"/>
            </a:endParaRPr>
          </a:p>
        </p:txBody>
      </p:sp>
      <p:sp>
        <p:nvSpPr>
          <p:cNvPr id="6836" name="Google Shape;6836;p50"/>
          <p:cNvSpPr/>
          <p:nvPr/>
        </p:nvSpPr>
        <p:spPr>
          <a:xfrm>
            <a:off x="1166025" y="3567819"/>
            <a:ext cx="1925700" cy="534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dk1"/>
                </a:solidFill>
                <a:latin typeface="Montserrat"/>
                <a:ea typeface="Montserrat"/>
                <a:cs typeface="Montserrat"/>
                <a:sym typeface="Montserrat"/>
              </a:rPr>
              <a:t>Many conservatives agree with these principles</a:t>
            </a:r>
            <a:endParaRPr>
              <a:solidFill>
                <a:schemeClr val="dk1"/>
              </a:solidFill>
              <a:latin typeface="Montserrat"/>
              <a:ea typeface="Montserrat"/>
              <a:cs typeface="Montserrat"/>
              <a:sym typeface="Montserrat"/>
            </a:endParaRPr>
          </a:p>
        </p:txBody>
      </p:sp>
      <p:sp>
        <p:nvSpPr>
          <p:cNvPr id="6837" name="Google Shape;6837;p50"/>
          <p:cNvSpPr/>
          <p:nvPr/>
        </p:nvSpPr>
        <p:spPr>
          <a:xfrm>
            <a:off x="6050475" y="1663781"/>
            <a:ext cx="1929300" cy="488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chemeClr val="dk1"/>
                </a:solidFill>
                <a:latin typeface="Montserrat"/>
                <a:ea typeface="Montserrat"/>
                <a:cs typeface="Montserrat"/>
                <a:sym typeface="Montserrat"/>
              </a:rPr>
              <a:t>Simple</a:t>
            </a:r>
            <a:endParaRPr sz="2400" b="1">
              <a:solidFill>
                <a:schemeClr val="dk1"/>
              </a:solidFill>
              <a:latin typeface="Montserrat"/>
              <a:ea typeface="Montserrat"/>
              <a:cs typeface="Montserrat"/>
              <a:sym typeface="Montserrat"/>
            </a:endParaRPr>
          </a:p>
        </p:txBody>
      </p:sp>
      <p:sp>
        <p:nvSpPr>
          <p:cNvPr id="6838" name="Google Shape;6838;p50"/>
          <p:cNvSpPr/>
          <p:nvPr/>
        </p:nvSpPr>
        <p:spPr>
          <a:xfrm>
            <a:off x="6052275" y="2018956"/>
            <a:ext cx="1925700" cy="5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Complicated = Inefficient</a:t>
            </a:r>
            <a:endParaRPr>
              <a:solidFill>
                <a:schemeClr val="dk1"/>
              </a:solidFill>
              <a:latin typeface="Montserrat"/>
              <a:ea typeface="Montserrat"/>
              <a:cs typeface="Montserrat"/>
              <a:sym typeface="Montserrat"/>
            </a:endParaRPr>
          </a:p>
        </p:txBody>
      </p:sp>
      <p:sp>
        <p:nvSpPr>
          <p:cNvPr id="6839" name="Google Shape;6839;p50"/>
          <p:cNvSpPr/>
          <p:nvPr/>
        </p:nvSpPr>
        <p:spPr>
          <a:xfrm>
            <a:off x="6050475" y="3212714"/>
            <a:ext cx="1929300" cy="488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chemeClr val="dk1"/>
                </a:solidFill>
                <a:latin typeface="Montserrat"/>
                <a:ea typeface="Montserrat"/>
                <a:cs typeface="Montserrat"/>
                <a:sym typeface="Montserrat"/>
              </a:rPr>
              <a:t>Affordable</a:t>
            </a:r>
            <a:endParaRPr sz="2400" b="1">
              <a:solidFill>
                <a:schemeClr val="dk1"/>
              </a:solidFill>
              <a:latin typeface="Montserrat"/>
              <a:ea typeface="Montserrat"/>
              <a:cs typeface="Montserrat"/>
              <a:sym typeface="Montserrat"/>
            </a:endParaRPr>
          </a:p>
        </p:txBody>
      </p:sp>
      <p:sp>
        <p:nvSpPr>
          <p:cNvPr id="6840" name="Google Shape;6840;p50"/>
          <p:cNvSpPr/>
          <p:nvPr/>
        </p:nvSpPr>
        <p:spPr>
          <a:xfrm>
            <a:off x="6052275" y="3567750"/>
            <a:ext cx="2065800" cy="53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Everybody deserves healthcare without facing bankruptcy</a:t>
            </a:r>
            <a:endParaRPr>
              <a:solidFill>
                <a:schemeClr val="dk1"/>
              </a:solidFill>
              <a:latin typeface="Montserrat"/>
              <a:ea typeface="Montserrat"/>
              <a:cs typeface="Montserrat"/>
              <a:sym typeface="Montserrat"/>
            </a:endParaRPr>
          </a:p>
        </p:txBody>
      </p:sp>
      <p:grpSp>
        <p:nvGrpSpPr>
          <p:cNvPr id="6841" name="Google Shape;6841;p50"/>
          <p:cNvGrpSpPr/>
          <p:nvPr/>
        </p:nvGrpSpPr>
        <p:grpSpPr>
          <a:xfrm>
            <a:off x="3893322" y="2166546"/>
            <a:ext cx="1359175" cy="1305939"/>
            <a:chOff x="6873350" y="1424650"/>
            <a:chExt cx="457650" cy="439725"/>
          </a:xfrm>
        </p:grpSpPr>
        <p:sp>
          <p:nvSpPr>
            <p:cNvPr id="6842" name="Google Shape;6842;p50"/>
            <p:cNvSpPr/>
            <p:nvPr/>
          </p:nvSpPr>
          <p:spPr>
            <a:xfrm>
              <a:off x="6953575" y="1424650"/>
              <a:ext cx="377425" cy="265525"/>
            </a:xfrm>
            <a:custGeom>
              <a:avLst/>
              <a:gdLst/>
              <a:ahLst/>
              <a:cxnLst/>
              <a:rect l="l" t="t" r="r" b="b"/>
              <a:pathLst>
                <a:path w="15097" h="10621" extrusionOk="0">
                  <a:moveTo>
                    <a:pt x="8949" y="692"/>
                  </a:moveTo>
                  <a:cubicBezTo>
                    <a:pt x="9572" y="692"/>
                    <a:pt x="10172" y="917"/>
                    <a:pt x="10611" y="1372"/>
                  </a:cubicBezTo>
                  <a:cubicBezTo>
                    <a:pt x="11051" y="1823"/>
                    <a:pt x="11329" y="2398"/>
                    <a:pt x="11423" y="3026"/>
                  </a:cubicBezTo>
                  <a:cubicBezTo>
                    <a:pt x="11147" y="2962"/>
                    <a:pt x="10864" y="2929"/>
                    <a:pt x="10570" y="2929"/>
                  </a:cubicBezTo>
                  <a:cubicBezTo>
                    <a:pt x="8448" y="2929"/>
                    <a:pt x="6723" y="4652"/>
                    <a:pt x="6723" y="6771"/>
                  </a:cubicBezTo>
                  <a:cubicBezTo>
                    <a:pt x="6723" y="7516"/>
                    <a:pt x="6935" y="8215"/>
                    <a:pt x="7306" y="8804"/>
                  </a:cubicBezTo>
                  <a:lnTo>
                    <a:pt x="6285" y="9792"/>
                  </a:lnTo>
                  <a:lnTo>
                    <a:pt x="1951" y="5618"/>
                  </a:lnTo>
                  <a:cubicBezTo>
                    <a:pt x="820" y="4446"/>
                    <a:pt x="823" y="2541"/>
                    <a:pt x="1954" y="1372"/>
                  </a:cubicBezTo>
                  <a:cubicBezTo>
                    <a:pt x="2391" y="919"/>
                    <a:pt x="2990" y="695"/>
                    <a:pt x="3614" y="695"/>
                  </a:cubicBezTo>
                  <a:cubicBezTo>
                    <a:pt x="4286" y="695"/>
                    <a:pt x="4985" y="956"/>
                    <a:pt x="5539" y="1471"/>
                  </a:cubicBezTo>
                  <a:lnTo>
                    <a:pt x="5581" y="1512"/>
                  </a:lnTo>
                  <a:cubicBezTo>
                    <a:pt x="5859" y="1774"/>
                    <a:pt x="6029" y="1930"/>
                    <a:pt x="6282" y="1930"/>
                  </a:cubicBezTo>
                  <a:cubicBezTo>
                    <a:pt x="6533" y="1930"/>
                    <a:pt x="6703" y="1774"/>
                    <a:pt x="6984" y="1512"/>
                  </a:cubicBezTo>
                  <a:lnTo>
                    <a:pt x="7025" y="1471"/>
                  </a:lnTo>
                  <a:cubicBezTo>
                    <a:pt x="7579" y="953"/>
                    <a:pt x="8277" y="692"/>
                    <a:pt x="8949" y="692"/>
                  </a:cubicBezTo>
                  <a:close/>
                  <a:moveTo>
                    <a:pt x="10570" y="3617"/>
                  </a:moveTo>
                  <a:cubicBezTo>
                    <a:pt x="12314" y="3617"/>
                    <a:pt x="13731" y="5032"/>
                    <a:pt x="13731" y="6771"/>
                  </a:cubicBezTo>
                  <a:cubicBezTo>
                    <a:pt x="13731" y="8513"/>
                    <a:pt x="12314" y="9924"/>
                    <a:pt x="10570" y="9924"/>
                  </a:cubicBezTo>
                  <a:cubicBezTo>
                    <a:pt x="8828" y="9924"/>
                    <a:pt x="7411" y="8513"/>
                    <a:pt x="7411" y="6771"/>
                  </a:cubicBezTo>
                  <a:cubicBezTo>
                    <a:pt x="7411" y="5032"/>
                    <a:pt x="8828" y="3617"/>
                    <a:pt x="10570" y="3617"/>
                  </a:cubicBezTo>
                  <a:close/>
                  <a:moveTo>
                    <a:pt x="8984" y="0"/>
                  </a:moveTo>
                  <a:cubicBezTo>
                    <a:pt x="8089" y="0"/>
                    <a:pt x="7221" y="388"/>
                    <a:pt x="6536" y="989"/>
                  </a:cubicBezTo>
                  <a:cubicBezTo>
                    <a:pt x="6397" y="1111"/>
                    <a:pt x="6341" y="1173"/>
                    <a:pt x="6283" y="1173"/>
                  </a:cubicBezTo>
                  <a:cubicBezTo>
                    <a:pt x="6230" y="1173"/>
                    <a:pt x="6175" y="1119"/>
                    <a:pt x="6051" y="1009"/>
                  </a:cubicBezTo>
                  <a:cubicBezTo>
                    <a:pt x="5886" y="866"/>
                    <a:pt x="5727" y="722"/>
                    <a:pt x="5545" y="604"/>
                  </a:cubicBezTo>
                  <a:cubicBezTo>
                    <a:pt x="4974" y="222"/>
                    <a:pt x="4293" y="3"/>
                    <a:pt x="3608" y="3"/>
                  </a:cubicBezTo>
                  <a:cubicBezTo>
                    <a:pt x="3583" y="3"/>
                    <a:pt x="3558" y="4"/>
                    <a:pt x="3533" y="4"/>
                  </a:cubicBezTo>
                  <a:cubicBezTo>
                    <a:pt x="2232" y="32"/>
                    <a:pt x="1170" y="893"/>
                    <a:pt x="691" y="2071"/>
                  </a:cubicBezTo>
                  <a:cubicBezTo>
                    <a:pt x="0" y="3774"/>
                    <a:pt x="685" y="5362"/>
                    <a:pt x="1918" y="6551"/>
                  </a:cubicBezTo>
                  <a:cubicBezTo>
                    <a:pt x="3016" y="7607"/>
                    <a:pt x="4111" y="8661"/>
                    <a:pt x="5206" y="9718"/>
                  </a:cubicBezTo>
                  <a:cubicBezTo>
                    <a:pt x="5427" y="9932"/>
                    <a:pt x="5925" y="10620"/>
                    <a:pt x="6280" y="10620"/>
                  </a:cubicBezTo>
                  <a:cubicBezTo>
                    <a:pt x="6549" y="10620"/>
                    <a:pt x="6824" y="10230"/>
                    <a:pt x="6992" y="10065"/>
                  </a:cubicBezTo>
                  <a:cubicBezTo>
                    <a:pt x="7237" y="9831"/>
                    <a:pt x="7482" y="9597"/>
                    <a:pt x="7722" y="9360"/>
                  </a:cubicBezTo>
                  <a:cubicBezTo>
                    <a:pt x="8478" y="10190"/>
                    <a:pt x="9518" y="10595"/>
                    <a:pt x="10556" y="10595"/>
                  </a:cubicBezTo>
                  <a:cubicBezTo>
                    <a:pt x="11759" y="10595"/>
                    <a:pt x="12959" y="10050"/>
                    <a:pt x="13709" y="8989"/>
                  </a:cubicBezTo>
                  <a:cubicBezTo>
                    <a:pt x="15096" y="7040"/>
                    <a:pt x="14317" y="4236"/>
                    <a:pt x="12144" y="3265"/>
                  </a:cubicBezTo>
                  <a:cubicBezTo>
                    <a:pt x="12067" y="1950"/>
                    <a:pt x="11269" y="623"/>
                    <a:pt x="9989" y="172"/>
                  </a:cubicBezTo>
                  <a:cubicBezTo>
                    <a:pt x="9656" y="55"/>
                    <a:pt x="9318" y="0"/>
                    <a:pt x="89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50"/>
            <p:cNvSpPr/>
            <p:nvPr/>
          </p:nvSpPr>
          <p:spPr>
            <a:xfrm>
              <a:off x="6873350" y="1699425"/>
              <a:ext cx="413950" cy="164950"/>
            </a:xfrm>
            <a:custGeom>
              <a:avLst/>
              <a:gdLst/>
              <a:ahLst/>
              <a:cxnLst/>
              <a:rect l="l" t="t" r="r" b="b"/>
              <a:pathLst>
                <a:path w="16558" h="6598" extrusionOk="0">
                  <a:moveTo>
                    <a:pt x="6249" y="695"/>
                  </a:moveTo>
                  <a:cubicBezTo>
                    <a:pt x="7298" y="695"/>
                    <a:pt x="8237" y="963"/>
                    <a:pt x="8919" y="1327"/>
                  </a:cubicBezTo>
                  <a:lnTo>
                    <a:pt x="10201" y="2012"/>
                  </a:lnTo>
                  <a:cubicBezTo>
                    <a:pt x="10364" y="2098"/>
                    <a:pt x="10485" y="2246"/>
                    <a:pt x="10540" y="2422"/>
                  </a:cubicBezTo>
                  <a:cubicBezTo>
                    <a:pt x="10595" y="2601"/>
                    <a:pt x="10578" y="2786"/>
                    <a:pt x="10488" y="2948"/>
                  </a:cubicBezTo>
                  <a:cubicBezTo>
                    <a:pt x="10363" y="3181"/>
                    <a:pt x="10121" y="3315"/>
                    <a:pt x="9872" y="3315"/>
                  </a:cubicBezTo>
                  <a:cubicBezTo>
                    <a:pt x="9763" y="3315"/>
                    <a:pt x="9652" y="3289"/>
                    <a:pt x="9549" y="3234"/>
                  </a:cubicBezTo>
                  <a:lnTo>
                    <a:pt x="7433" y="2114"/>
                  </a:lnTo>
                  <a:cubicBezTo>
                    <a:pt x="7383" y="2088"/>
                    <a:pt x="7329" y="2075"/>
                    <a:pt x="7275" y="2075"/>
                  </a:cubicBezTo>
                  <a:cubicBezTo>
                    <a:pt x="7151" y="2075"/>
                    <a:pt x="7032" y="2143"/>
                    <a:pt x="6968" y="2260"/>
                  </a:cubicBezTo>
                  <a:cubicBezTo>
                    <a:pt x="6880" y="2428"/>
                    <a:pt x="6946" y="2634"/>
                    <a:pt x="7114" y="2725"/>
                  </a:cubicBezTo>
                  <a:lnTo>
                    <a:pt x="9230" y="3842"/>
                  </a:lnTo>
                  <a:cubicBezTo>
                    <a:pt x="9436" y="3952"/>
                    <a:pt x="9657" y="4005"/>
                    <a:pt x="9877" y="4005"/>
                  </a:cubicBezTo>
                  <a:cubicBezTo>
                    <a:pt x="10320" y="4005"/>
                    <a:pt x="10752" y="3790"/>
                    <a:pt x="11013" y="3408"/>
                  </a:cubicBezTo>
                  <a:lnTo>
                    <a:pt x="14987" y="2373"/>
                  </a:lnTo>
                  <a:cubicBezTo>
                    <a:pt x="15075" y="2350"/>
                    <a:pt x="15171" y="2334"/>
                    <a:pt x="15266" y="2334"/>
                  </a:cubicBezTo>
                  <a:cubicBezTo>
                    <a:pt x="15479" y="2334"/>
                    <a:pt x="15686" y="2415"/>
                    <a:pt x="15785" y="2689"/>
                  </a:cubicBezTo>
                  <a:cubicBezTo>
                    <a:pt x="15903" y="3011"/>
                    <a:pt x="15608" y="3355"/>
                    <a:pt x="15256" y="3498"/>
                  </a:cubicBezTo>
                  <a:lnTo>
                    <a:pt x="10102" y="5614"/>
                  </a:lnTo>
                  <a:cubicBezTo>
                    <a:pt x="9611" y="5817"/>
                    <a:pt x="9248" y="5911"/>
                    <a:pt x="8935" y="5911"/>
                  </a:cubicBezTo>
                  <a:cubicBezTo>
                    <a:pt x="8823" y="5911"/>
                    <a:pt x="8718" y="5899"/>
                    <a:pt x="8616" y="5876"/>
                  </a:cubicBezTo>
                  <a:lnTo>
                    <a:pt x="3113" y="4616"/>
                  </a:lnTo>
                  <a:lnTo>
                    <a:pt x="3113" y="1558"/>
                  </a:lnTo>
                  <a:cubicBezTo>
                    <a:pt x="4173" y="934"/>
                    <a:pt x="5260" y="695"/>
                    <a:pt x="6249" y="695"/>
                  </a:cubicBezTo>
                  <a:close/>
                  <a:moveTo>
                    <a:pt x="6269" y="1"/>
                  </a:moveTo>
                  <a:cubicBezTo>
                    <a:pt x="6253" y="1"/>
                    <a:pt x="6236" y="1"/>
                    <a:pt x="6220" y="1"/>
                  </a:cubicBezTo>
                  <a:cubicBezTo>
                    <a:pt x="5135" y="4"/>
                    <a:pt x="4060" y="276"/>
                    <a:pt x="3083" y="791"/>
                  </a:cubicBezTo>
                  <a:cubicBezTo>
                    <a:pt x="2975" y="419"/>
                    <a:pt x="2634" y="149"/>
                    <a:pt x="2230" y="149"/>
                  </a:cubicBezTo>
                  <a:lnTo>
                    <a:pt x="887" y="149"/>
                  </a:lnTo>
                  <a:cubicBezTo>
                    <a:pt x="400" y="149"/>
                    <a:pt x="1" y="543"/>
                    <a:pt x="1" y="1033"/>
                  </a:cubicBezTo>
                  <a:lnTo>
                    <a:pt x="1" y="1586"/>
                  </a:lnTo>
                  <a:cubicBezTo>
                    <a:pt x="1" y="1776"/>
                    <a:pt x="155" y="1930"/>
                    <a:pt x="345" y="1930"/>
                  </a:cubicBezTo>
                  <a:cubicBezTo>
                    <a:pt x="535" y="1930"/>
                    <a:pt x="689" y="1776"/>
                    <a:pt x="689" y="1586"/>
                  </a:cubicBezTo>
                  <a:lnTo>
                    <a:pt x="689" y="1033"/>
                  </a:lnTo>
                  <a:cubicBezTo>
                    <a:pt x="689" y="925"/>
                    <a:pt x="777" y="837"/>
                    <a:pt x="884" y="837"/>
                  </a:cubicBezTo>
                  <a:lnTo>
                    <a:pt x="2224" y="837"/>
                  </a:lnTo>
                  <a:cubicBezTo>
                    <a:pt x="2331" y="837"/>
                    <a:pt x="2422" y="925"/>
                    <a:pt x="2422" y="1033"/>
                  </a:cubicBezTo>
                  <a:lnTo>
                    <a:pt x="2422" y="5226"/>
                  </a:lnTo>
                  <a:cubicBezTo>
                    <a:pt x="2422" y="5331"/>
                    <a:pt x="2331" y="5422"/>
                    <a:pt x="2224" y="5422"/>
                  </a:cubicBezTo>
                  <a:lnTo>
                    <a:pt x="884" y="5422"/>
                  </a:lnTo>
                  <a:cubicBezTo>
                    <a:pt x="777" y="5422"/>
                    <a:pt x="689" y="5331"/>
                    <a:pt x="689" y="5226"/>
                  </a:cubicBezTo>
                  <a:lnTo>
                    <a:pt x="689" y="4671"/>
                  </a:lnTo>
                  <a:cubicBezTo>
                    <a:pt x="689" y="4483"/>
                    <a:pt x="535" y="4327"/>
                    <a:pt x="345" y="4327"/>
                  </a:cubicBezTo>
                  <a:cubicBezTo>
                    <a:pt x="155" y="4327"/>
                    <a:pt x="1" y="4483"/>
                    <a:pt x="1" y="4671"/>
                  </a:cubicBezTo>
                  <a:lnTo>
                    <a:pt x="1" y="5226"/>
                  </a:lnTo>
                  <a:cubicBezTo>
                    <a:pt x="1" y="5713"/>
                    <a:pt x="400" y="6110"/>
                    <a:pt x="887" y="6110"/>
                  </a:cubicBezTo>
                  <a:lnTo>
                    <a:pt x="2230" y="6110"/>
                  </a:lnTo>
                  <a:cubicBezTo>
                    <a:pt x="2686" y="6110"/>
                    <a:pt x="3061" y="5766"/>
                    <a:pt x="3110" y="5323"/>
                  </a:cubicBezTo>
                  <a:lnTo>
                    <a:pt x="8465" y="6547"/>
                  </a:lnTo>
                  <a:cubicBezTo>
                    <a:pt x="8617" y="6582"/>
                    <a:pt x="8771" y="6597"/>
                    <a:pt x="8924" y="6597"/>
                  </a:cubicBezTo>
                  <a:cubicBezTo>
                    <a:pt x="9282" y="6597"/>
                    <a:pt x="9639" y="6514"/>
                    <a:pt x="9976" y="6399"/>
                  </a:cubicBezTo>
                  <a:cubicBezTo>
                    <a:pt x="10105" y="6355"/>
                    <a:pt x="10237" y="6302"/>
                    <a:pt x="10364" y="6250"/>
                  </a:cubicBezTo>
                  <a:lnTo>
                    <a:pt x="15518" y="4134"/>
                  </a:lnTo>
                  <a:cubicBezTo>
                    <a:pt x="15842" y="4002"/>
                    <a:pt x="16123" y="3773"/>
                    <a:pt x="16302" y="3496"/>
                  </a:cubicBezTo>
                  <a:cubicBezTo>
                    <a:pt x="16511" y="3165"/>
                    <a:pt x="16558" y="2797"/>
                    <a:pt x="16434" y="2453"/>
                  </a:cubicBezTo>
                  <a:cubicBezTo>
                    <a:pt x="16246" y="1937"/>
                    <a:pt x="15807" y="1647"/>
                    <a:pt x="15261" y="1647"/>
                  </a:cubicBezTo>
                  <a:cubicBezTo>
                    <a:pt x="15119" y="1647"/>
                    <a:pt x="14970" y="1667"/>
                    <a:pt x="14816" y="1707"/>
                  </a:cubicBezTo>
                  <a:lnTo>
                    <a:pt x="11261" y="2632"/>
                  </a:lnTo>
                  <a:cubicBezTo>
                    <a:pt x="11261" y="2494"/>
                    <a:pt x="11241" y="2356"/>
                    <a:pt x="11200" y="2219"/>
                  </a:cubicBezTo>
                  <a:cubicBezTo>
                    <a:pt x="11093" y="1864"/>
                    <a:pt x="10854" y="1575"/>
                    <a:pt x="10529" y="1404"/>
                  </a:cubicBezTo>
                  <a:lnTo>
                    <a:pt x="9246" y="719"/>
                  </a:lnTo>
                  <a:cubicBezTo>
                    <a:pt x="8380" y="259"/>
                    <a:pt x="7323" y="1"/>
                    <a:pt x="6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50"/>
            <p:cNvSpPr/>
            <p:nvPr/>
          </p:nvSpPr>
          <p:spPr>
            <a:xfrm>
              <a:off x="7184650" y="1539000"/>
              <a:ext cx="68875" cy="109700"/>
            </a:xfrm>
            <a:custGeom>
              <a:avLst/>
              <a:gdLst/>
              <a:ahLst/>
              <a:cxnLst/>
              <a:rect l="l" t="t" r="r" b="b"/>
              <a:pathLst>
                <a:path w="2755" h="4388" extrusionOk="0">
                  <a:moveTo>
                    <a:pt x="1327" y="692"/>
                  </a:moveTo>
                  <a:cubicBezTo>
                    <a:pt x="1486" y="692"/>
                    <a:pt x="1640" y="749"/>
                    <a:pt x="1761" y="868"/>
                  </a:cubicBezTo>
                  <a:cubicBezTo>
                    <a:pt x="1998" y="1107"/>
                    <a:pt x="1998" y="1495"/>
                    <a:pt x="1761" y="1732"/>
                  </a:cubicBezTo>
                  <a:lnTo>
                    <a:pt x="1327" y="2164"/>
                  </a:lnTo>
                  <a:lnTo>
                    <a:pt x="895" y="1729"/>
                  </a:lnTo>
                  <a:cubicBezTo>
                    <a:pt x="776" y="1613"/>
                    <a:pt x="716" y="1459"/>
                    <a:pt x="716" y="1300"/>
                  </a:cubicBezTo>
                  <a:cubicBezTo>
                    <a:pt x="716" y="1137"/>
                    <a:pt x="779" y="983"/>
                    <a:pt x="895" y="868"/>
                  </a:cubicBezTo>
                  <a:cubicBezTo>
                    <a:pt x="1016" y="749"/>
                    <a:pt x="1170" y="692"/>
                    <a:pt x="1327" y="692"/>
                  </a:cubicBezTo>
                  <a:close/>
                  <a:moveTo>
                    <a:pt x="1329" y="1"/>
                  </a:moveTo>
                  <a:cubicBezTo>
                    <a:pt x="997" y="1"/>
                    <a:pt x="665" y="127"/>
                    <a:pt x="410" y="381"/>
                  </a:cubicBezTo>
                  <a:cubicBezTo>
                    <a:pt x="163" y="626"/>
                    <a:pt x="28" y="950"/>
                    <a:pt x="28" y="1300"/>
                  </a:cubicBezTo>
                  <a:cubicBezTo>
                    <a:pt x="28" y="1646"/>
                    <a:pt x="160" y="1974"/>
                    <a:pt x="410" y="2216"/>
                  </a:cubicBezTo>
                  <a:lnTo>
                    <a:pt x="842" y="2648"/>
                  </a:lnTo>
                  <a:lnTo>
                    <a:pt x="840" y="2651"/>
                  </a:lnTo>
                  <a:lnTo>
                    <a:pt x="812" y="2678"/>
                  </a:lnTo>
                  <a:cubicBezTo>
                    <a:pt x="625" y="2871"/>
                    <a:pt x="135" y="3383"/>
                    <a:pt x="31" y="3988"/>
                  </a:cubicBezTo>
                  <a:cubicBezTo>
                    <a:pt x="0" y="4178"/>
                    <a:pt x="127" y="4354"/>
                    <a:pt x="314" y="4384"/>
                  </a:cubicBezTo>
                  <a:cubicBezTo>
                    <a:pt x="333" y="4387"/>
                    <a:pt x="350" y="4387"/>
                    <a:pt x="372" y="4387"/>
                  </a:cubicBezTo>
                  <a:cubicBezTo>
                    <a:pt x="537" y="4387"/>
                    <a:pt x="680" y="4269"/>
                    <a:pt x="710" y="4098"/>
                  </a:cubicBezTo>
                  <a:cubicBezTo>
                    <a:pt x="776" y="3705"/>
                    <a:pt x="1161" y="3306"/>
                    <a:pt x="1307" y="3154"/>
                  </a:cubicBezTo>
                  <a:lnTo>
                    <a:pt x="1327" y="3130"/>
                  </a:lnTo>
                  <a:lnTo>
                    <a:pt x="1349" y="3154"/>
                  </a:lnTo>
                  <a:cubicBezTo>
                    <a:pt x="1492" y="3306"/>
                    <a:pt x="1877" y="3705"/>
                    <a:pt x="1943" y="4098"/>
                  </a:cubicBezTo>
                  <a:cubicBezTo>
                    <a:pt x="1970" y="4269"/>
                    <a:pt x="2117" y="4386"/>
                    <a:pt x="2283" y="4386"/>
                  </a:cubicBezTo>
                  <a:cubicBezTo>
                    <a:pt x="2301" y="4386"/>
                    <a:pt x="2320" y="4385"/>
                    <a:pt x="2339" y="4382"/>
                  </a:cubicBezTo>
                  <a:cubicBezTo>
                    <a:pt x="2529" y="4351"/>
                    <a:pt x="2653" y="4172"/>
                    <a:pt x="2620" y="3985"/>
                  </a:cubicBezTo>
                  <a:cubicBezTo>
                    <a:pt x="2524" y="3388"/>
                    <a:pt x="2034" y="2874"/>
                    <a:pt x="1847" y="2681"/>
                  </a:cubicBezTo>
                  <a:lnTo>
                    <a:pt x="1819" y="2654"/>
                  </a:lnTo>
                  <a:cubicBezTo>
                    <a:pt x="1819" y="2654"/>
                    <a:pt x="1819" y="2651"/>
                    <a:pt x="1816" y="2651"/>
                  </a:cubicBezTo>
                  <a:lnTo>
                    <a:pt x="2248" y="2216"/>
                  </a:lnTo>
                  <a:cubicBezTo>
                    <a:pt x="2755" y="1712"/>
                    <a:pt x="2755" y="887"/>
                    <a:pt x="2248" y="381"/>
                  </a:cubicBezTo>
                  <a:cubicBezTo>
                    <a:pt x="1994" y="127"/>
                    <a:pt x="1662" y="1"/>
                    <a:pt x="13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50"/>
            <p:cNvSpPr/>
            <p:nvPr/>
          </p:nvSpPr>
          <p:spPr>
            <a:xfrm>
              <a:off x="6873425" y="1768925"/>
              <a:ext cx="17225" cy="17275"/>
            </a:xfrm>
            <a:custGeom>
              <a:avLst/>
              <a:gdLst/>
              <a:ahLst/>
              <a:cxnLst/>
              <a:rect l="l" t="t" r="r" b="b"/>
              <a:pathLst>
                <a:path w="689" h="691" extrusionOk="0">
                  <a:moveTo>
                    <a:pt x="344" y="0"/>
                  </a:moveTo>
                  <a:cubicBezTo>
                    <a:pt x="155" y="0"/>
                    <a:pt x="0" y="154"/>
                    <a:pt x="0" y="344"/>
                  </a:cubicBezTo>
                  <a:cubicBezTo>
                    <a:pt x="0" y="539"/>
                    <a:pt x="155" y="691"/>
                    <a:pt x="344" y="691"/>
                  </a:cubicBezTo>
                  <a:cubicBezTo>
                    <a:pt x="534" y="691"/>
                    <a:pt x="688" y="537"/>
                    <a:pt x="688" y="347"/>
                  </a:cubicBezTo>
                  <a:lnTo>
                    <a:pt x="688" y="344"/>
                  </a:lnTo>
                  <a:cubicBezTo>
                    <a:pt x="688" y="154"/>
                    <a:pt x="534" y="0"/>
                    <a:pt x="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6" name="Google Shape;6846;p50"/>
          <p:cNvSpPr/>
          <p:nvPr/>
        </p:nvSpPr>
        <p:spPr>
          <a:xfrm>
            <a:off x="3193425" y="2018950"/>
            <a:ext cx="142800" cy="14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50"/>
          <p:cNvSpPr/>
          <p:nvPr/>
        </p:nvSpPr>
        <p:spPr>
          <a:xfrm>
            <a:off x="3193425" y="3631888"/>
            <a:ext cx="142800" cy="14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50"/>
          <p:cNvSpPr/>
          <p:nvPr/>
        </p:nvSpPr>
        <p:spPr>
          <a:xfrm>
            <a:off x="5808688" y="2018950"/>
            <a:ext cx="142800" cy="14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50"/>
          <p:cNvSpPr/>
          <p:nvPr/>
        </p:nvSpPr>
        <p:spPr>
          <a:xfrm>
            <a:off x="5808688" y="3631888"/>
            <a:ext cx="142800" cy="142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50" name="Google Shape;6850;p50"/>
          <p:cNvCxnSpPr>
            <a:stCxn id="6846" idx="6"/>
            <a:endCxn id="6831" idx="2"/>
          </p:cNvCxnSpPr>
          <p:nvPr/>
        </p:nvCxnSpPr>
        <p:spPr>
          <a:xfrm>
            <a:off x="3336225" y="2090350"/>
            <a:ext cx="316500" cy="803100"/>
          </a:xfrm>
          <a:prstGeom prst="curvedConnector3">
            <a:avLst>
              <a:gd name="adj1" fmla="val 49980"/>
            </a:avLst>
          </a:prstGeom>
          <a:noFill/>
          <a:ln w="19050" cap="flat" cmpd="sng">
            <a:solidFill>
              <a:schemeClr val="lt2"/>
            </a:solidFill>
            <a:prstDash val="solid"/>
            <a:round/>
            <a:headEnd type="none" w="med" len="med"/>
            <a:tailEnd type="none" w="med" len="med"/>
          </a:ln>
        </p:spPr>
      </p:cxnSp>
      <p:cxnSp>
        <p:nvCxnSpPr>
          <p:cNvPr id="6851" name="Google Shape;6851;p50"/>
          <p:cNvCxnSpPr>
            <a:stCxn id="6847" idx="6"/>
            <a:endCxn id="6831" idx="3"/>
          </p:cNvCxnSpPr>
          <p:nvPr/>
        </p:nvCxnSpPr>
        <p:spPr>
          <a:xfrm rot="10800000" flipH="1">
            <a:off x="3336225" y="3543088"/>
            <a:ext cx="585600" cy="160200"/>
          </a:xfrm>
          <a:prstGeom prst="curvedConnector2">
            <a:avLst/>
          </a:prstGeom>
          <a:noFill/>
          <a:ln w="19050" cap="flat" cmpd="sng">
            <a:solidFill>
              <a:schemeClr val="lt2"/>
            </a:solidFill>
            <a:prstDash val="solid"/>
            <a:round/>
            <a:headEnd type="none" w="med" len="med"/>
            <a:tailEnd type="none" w="med" len="med"/>
          </a:ln>
        </p:spPr>
      </p:cxnSp>
      <p:cxnSp>
        <p:nvCxnSpPr>
          <p:cNvPr id="6852" name="Google Shape;6852;p50"/>
          <p:cNvCxnSpPr>
            <a:stCxn id="6848" idx="2"/>
            <a:endCxn id="6831" idx="6"/>
          </p:cNvCxnSpPr>
          <p:nvPr/>
        </p:nvCxnSpPr>
        <p:spPr>
          <a:xfrm flipH="1">
            <a:off x="5490088" y="2090350"/>
            <a:ext cx="318600" cy="803100"/>
          </a:xfrm>
          <a:prstGeom prst="curvedConnector3">
            <a:avLst>
              <a:gd name="adj1" fmla="val 49998"/>
            </a:avLst>
          </a:prstGeom>
          <a:noFill/>
          <a:ln w="19050" cap="flat" cmpd="sng">
            <a:solidFill>
              <a:schemeClr val="lt2"/>
            </a:solidFill>
            <a:prstDash val="solid"/>
            <a:round/>
            <a:headEnd type="none" w="med" len="med"/>
            <a:tailEnd type="none" w="med" len="med"/>
          </a:ln>
        </p:spPr>
      </p:cxnSp>
      <p:cxnSp>
        <p:nvCxnSpPr>
          <p:cNvPr id="6853" name="Google Shape;6853;p50"/>
          <p:cNvCxnSpPr>
            <a:stCxn id="6831" idx="5"/>
            <a:endCxn id="6849" idx="2"/>
          </p:cNvCxnSpPr>
          <p:nvPr/>
        </p:nvCxnSpPr>
        <p:spPr>
          <a:xfrm rot="-5400000" flipH="1">
            <a:off x="5434756" y="3329233"/>
            <a:ext cx="160200" cy="587700"/>
          </a:xfrm>
          <a:prstGeom prst="curvedConnector2">
            <a:avLst/>
          </a:prstGeom>
          <a:noFill/>
          <a:ln w="19050" cap="flat" cmpd="sng">
            <a:solidFill>
              <a:schemeClr val="lt2"/>
            </a:solidFill>
            <a:prstDash val="solid"/>
            <a:round/>
            <a:headEnd type="none" w="med" len="med"/>
            <a:tailEnd type="non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57"/>
        <p:cNvGrpSpPr/>
        <p:nvPr/>
      </p:nvGrpSpPr>
      <p:grpSpPr>
        <a:xfrm>
          <a:off x="0" y="0"/>
          <a:ext cx="0" cy="0"/>
          <a:chOff x="0" y="0"/>
          <a:chExt cx="0" cy="0"/>
        </a:xfrm>
      </p:grpSpPr>
      <p:sp>
        <p:nvSpPr>
          <p:cNvPr id="6858" name="Google Shape;6858;p51"/>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Common </a:t>
            </a:r>
            <a:r>
              <a:rPr lang="en"/>
              <a:t>Pitfalls</a:t>
            </a:r>
            <a:endParaRPr/>
          </a:p>
        </p:txBody>
      </p:sp>
      <p:sp>
        <p:nvSpPr>
          <p:cNvPr id="6859" name="Google Shape;6859;p51"/>
          <p:cNvSpPr txBox="1">
            <a:spLocks noGrp="1"/>
          </p:cNvSpPr>
          <p:nvPr>
            <p:ph type="subTitle" idx="4294967295"/>
          </p:nvPr>
        </p:nvSpPr>
        <p:spPr>
          <a:xfrm>
            <a:off x="1889125" y="1261800"/>
            <a:ext cx="6087000" cy="2778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Deviating from your primary topic</a:t>
            </a:r>
            <a:endParaRPr sz="2000"/>
          </a:p>
          <a:p>
            <a:pPr marL="457200" lvl="0" indent="0" algn="l" rtl="0">
              <a:spcBef>
                <a:spcPts val="0"/>
              </a:spcBef>
              <a:spcAft>
                <a:spcPts val="0"/>
              </a:spcAft>
              <a:buNone/>
            </a:pPr>
            <a:endParaRPr sz="2000" b="0"/>
          </a:p>
          <a:p>
            <a:pPr marL="457200" lvl="0" indent="-355600" algn="l" rtl="0">
              <a:spcBef>
                <a:spcPts val="0"/>
              </a:spcBef>
              <a:spcAft>
                <a:spcPts val="0"/>
              </a:spcAft>
              <a:buSzPts val="2000"/>
              <a:buChar char="●"/>
            </a:pPr>
            <a:r>
              <a:rPr lang="en" sz="2000"/>
              <a:t>Engaging in discussion of politics</a:t>
            </a:r>
            <a:endParaRPr sz="2000" b="0"/>
          </a:p>
          <a:p>
            <a:pPr marL="457200" lvl="0" indent="0" algn="l" rtl="0">
              <a:spcBef>
                <a:spcPts val="0"/>
              </a:spcBef>
              <a:spcAft>
                <a:spcPts val="0"/>
              </a:spcAft>
              <a:buNone/>
            </a:pPr>
            <a:endParaRPr sz="2000" b="0"/>
          </a:p>
          <a:p>
            <a:pPr marL="457200" lvl="0" indent="-355600" algn="l" rtl="0">
              <a:spcBef>
                <a:spcPts val="0"/>
              </a:spcBef>
              <a:spcAft>
                <a:spcPts val="0"/>
              </a:spcAft>
              <a:buSzPts val="2000"/>
              <a:buChar char="●"/>
            </a:pPr>
            <a:r>
              <a:rPr lang="en" sz="2000"/>
              <a:t>Use of jargon and assuming the legislator has an advanced level of knowledge</a:t>
            </a:r>
            <a:endParaRPr sz="2000">
              <a:latin typeface="Montserrat"/>
              <a:ea typeface="Montserrat"/>
              <a:cs typeface="Montserrat"/>
              <a:sym typeface="Montserrat"/>
            </a:endParaRPr>
          </a:p>
          <a:p>
            <a:pPr marL="457200" lvl="0" indent="0" algn="l" rtl="0">
              <a:spcBef>
                <a:spcPts val="0"/>
              </a:spcBef>
              <a:spcAft>
                <a:spcPts val="0"/>
              </a:spcAft>
              <a:buNone/>
            </a:pPr>
            <a:endParaRPr sz="2000" b="0"/>
          </a:p>
          <a:p>
            <a:pPr marL="457200" lvl="0" indent="-355600" algn="l" rtl="0">
              <a:spcBef>
                <a:spcPts val="0"/>
              </a:spcBef>
              <a:spcAft>
                <a:spcPts val="0"/>
              </a:spcAft>
              <a:buSzPts val="2000"/>
              <a:buChar char="●"/>
            </a:pPr>
            <a:r>
              <a:rPr lang="en" sz="2000"/>
              <a:t>Difference between private discussions and public forum</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“Lost to follow-up”</a:t>
            </a:r>
            <a:endParaRPr sz="2000" b="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63"/>
        <p:cNvGrpSpPr/>
        <p:nvPr/>
      </p:nvGrpSpPr>
      <p:grpSpPr>
        <a:xfrm>
          <a:off x="0" y="0"/>
          <a:ext cx="0" cy="0"/>
          <a:chOff x="0" y="0"/>
          <a:chExt cx="0" cy="0"/>
        </a:xfrm>
      </p:grpSpPr>
      <p:sp>
        <p:nvSpPr>
          <p:cNvPr id="6864" name="Google Shape;6864;p52"/>
          <p:cNvSpPr txBox="1">
            <a:spLocks noGrp="1"/>
          </p:cNvSpPr>
          <p:nvPr>
            <p:ph type="title"/>
          </p:nvPr>
        </p:nvSpPr>
        <p:spPr>
          <a:xfrm>
            <a:off x="4596550" y="1837464"/>
            <a:ext cx="3828300" cy="74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Public Testimony</a:t>
            </a:r>
            <a:endParaRPr/>
          </a:p>
        </p:txBody>
      </p:sp>
      <p:sp>
        <p:nvSpPr>
          <p:cNvPr id="6865" name="Google Shape;6865;p52"/>
          <p:cNvSpPr txBox="1">
            <a:spLocks noGrp="1"/>
          </p:cNvSpPr>
          <p:nvPr>
            <p:ph type="subTitle" idx="1"/>
          </p:nvPr>
        </p:nvSpPr>
        <p:spPr>
          <a:xfrm>
            <a:off x="4596556" y="2515536"/>
            <a:ext cx="3828300" cy="79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chance to plead your case</a:t>
            </a:r>
            <a:endParaRPr/>
          </a:p>
        </p:txBody>
      </p:sp>
      <p:grpSp>
        <p:nvGrpSpPr>
          <p:cNvPr id="6866" name="Google Shape;6866;p52"/>
          <p:cNvGrpSpPr/>
          <p:nvPr/>
        </p:nvGrpSpPr>
        <p:grpSpPr>
          <a:xfrm>
            <a:off x="921788" y="1384913"/>
            <a:ext cx="3396900" cy="2373686"/>
            <a:chOff x="811675" y="1343350"/>
            <a:chExt cx="3396900" cy="2373686"/>
          </a:xfrm>
        </p:grpSpPr>
        <p:sp>
          <p:nvSpPr>
            <p:cNvPr id="6867" name="Google Shape;6867;p52"/>
            <p:cNvSpPr/>
            <p:nvPr/>
          </p:nvSpPr>
          <p:spPr>
            <a:xfrm>
              <a:off x="811675" y="1343350"/>
              <a:ext cx="3396900" cy="2038800"/>
            </a:xfrm>
            <a:prstGeom prst="roundRect">
              <a:avLst>
                <a:gd name="adj" fmla="val 6011"/>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52"/>
            <p:cNvSpPr/>
            <p:nvPr/>
          </p:nvSpPr>
          <p:spPr>
            <a:xfrm>
              <a:off x="2012410" y="3382161"/>
              <a:ext cx="995430" cy="334875"/>
            </a:xfrm>
            <a:prstGeom prst="trapezoid">
              <a:avLst>
                <a:gd name="adj" fmla="val 25000"/>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69" name="Google Shape;6869;p52" descr="Exciting news for all advocates! On Wednesday, October 19th 2022, the city of Kent officially passed Resolution 2022-107: A Resolution Endorsing the Medicare for All Act of 2022 S.4204.&#10;This is one step on our path to expanding healthcare access to all members of our country. Thanks to everybody who helped with the process!" title="Kent passed our resolution endorsing Medicare For All! Final Testimony and Vote">
            <a:hlinkClick r:id="rId3"/>
          </p:cNvPr>
          <p:cNvPicPr preferRelativeResize="0"/>
          <p:nvPr/>
        </p:nvPicPr>
        <p:blipFill>
          <a:blip r:embed="rId4">
            <a:alphaModFix/>
          </a:blip>
          <a:stretch>
            <a:fillRect/>
          </a:stretch>
        </p:blipFill>
        <p:spPr>
          <a:xfrm>
            <a:off x="1076500" y="1544400"/>
            <a:ext cx="3134350" cy="1761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73"/>
        <p:cNvGrpSpPr/>
        <p:nvPr/>
      </p:nvGrpSpPr>
      <p:grpSpPr>
        <a:xfrm>
          <a:off x="0" y="0"/>
          <a:ext cx="0" cy="0"/>
          <a:chOff x="0" y="0"/>
          <a:chExt cx="0" cy="0"/>
        </a:xfrm>
      </p:grpSpPr>
      <p:sp>
        <p:nvSpPr>
          <p:cNvPr id="6874" name="Google Shape;6874;p53"/>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Discuss</a:t>
            </a:r>
            <a:endParaRPr/>
          </a:p>
          <a:p>
            <a:pPr marL="0" lvl="0" indent="0" algn="ctr" rtl="0">
              <a:spcBef>
                <a:spcPts val="0"/>
              </a:spcBef>
              <a:spcAft>
                <a:spcPts val="0"/>
              </a:spcAft>
              <a:buNone/>
            </a:pPr>
            <a:r>
              <a:rPr lang="en" sz="2200">
                <a:solidFill>
                  <a:schemeClr val="dk1"/>
                </a:solidFill>
              </a:rPr>
              <a:t>What made this strong testimony?</a:t>
            </a:r>
            <a:endParaRPr sz="2200">
              <a:solidFill>
                <a:schemeClr val="dk1"/>
              </a:solidFill>
            </a:endParaRPr>
          </a:p>
        </p:txBody>
      </p:sp>
      <p:sp>
        <p:nvSpPr>
          <p:cNvPr id="6875" name="Google Shape;6875;p53"/>
          <p:cNvSpPr txBox="1">
            <a:spLocks noGrp="1"/>
          </p:cNvSpPr>
          <p:nvPr>
            <p:ph type="subTitle" idx="4294967295"/>
          </p:nvPr>
        </p:nvSpPr>
        <p:spPr>
          <a:xfrm>
            <a:off x="1889125" y="1897000"/>
            <a:ext cx="6087000" cy="509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b="1"/>
              <a:t>Personal</a:t>
            </a:r>
            <a:r>
              <a:rPr lang="en" sz="1600"/>
              <a:t> with how it affected the family</a:t>
            </a:r>
            <a:endParaRPr sz="1600"/>
          </a:p>
          <a:p>
            <a:pPr marL="0" lvl="0" indent="0" algn="l" rtl="0">
              <a:spcBef>
                <a:spcPts val="0"/>
              </a:spcBef>
              <a:spcAft>
                <a:spcPts val="0"/>
              </a:spcAft>
              <a:buNone/>
            </a:pPr>
            <a:endParaRPr sz="1600" b="0"/>
          </a:p>
        </p:txBody>
      </p:sp>
      <p:sp>
        <p:nvSpPr>
          <p:cNvPr id="6876" name="Google Shape;6876;p53"/>
          <p:cNvSpPr txBox="1"/>
          <p:nvPr/>
        </p:nvSpPr>
        <p:spPr>
          <a:xfrm>
            <a:off x="1889125" y="2406700"/>
            <a:ext cx="45330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Specific</a:t>
            </a:r>
            <a:r>
              <a:rPr lang="en" sz="1600">
                <a:solidFill>
                  <a:schemeClr val="dk1"/>
                </a:solidFill>
                <a:latin typeface="Montserrat"/>
                <a:ea typeface="Montserrat"/>
                <a:cs typeface="Montserrat"/>
                <a:sym typeface="Montserrat"/>
              </a:rPr>
              <a:t> with details of the encounter </a:t>
            </a:r>
            <a:endParaRPr sz="1600">
              <a:solidFill>
                <a:schemeClr val="dk1"/>
              </a:solidFill>
              <a:latin typeface="Montserrat"/>
              <a:ea typeface="Montserrat"/>
              <a:cs typeface="Montserrat"/>
              <a:sym typeface="Montserrat"/>
            </a:endParaRPr>
          </a:p>
        </p:txBody>
      </p:sp>
      <p:sp>
        <p:nvSpPr>
          <p:cNvPr id="6877" name="Google Shape;6877;p53"/>
          <p:cNvSpPr txBox="1"/>
          <p:nvPr/>
        </p:nvSpPr>
        <p:spPr>
          <a:xfrm>
            <a:off x="1889125" y="2889375"/>
            <a:ext cx="5468700" cy="431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Harsh reality</a:t>
            </a:r>
            <a:r>
              <a:rPr lang="en" sz="1600">
                <a:solidFill>
                  <a:schemeClr val="dk1"/>
                </a:solidFill>
                <a:latin typeface="Montserrat"/>
                <a:ea typeface="Montserrat"/>
                <a:cs typeface="Montserrat"/>
                <a:sym typeface="Montserrat"/>
              </a:rPr>
              <a:t> and a real impact</a:t>
            </a:r>
            <a:endParaRPr sz="1600">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81"/>
        <p:cNvGrpSpPr/>
        <p:nvPr/>
      </p:nvGrpSpPr>
      <p:grpSpPr>
        <a:xfrm>
          <a:off x="0" y="0"/>
          <a:ext cx="0" cy="0"/>
          <a:chOff x="0" y="0"/>
          <a:chExt cx="0" cy="0"/>
        </a:xfrm>
      </p:grpSpPr>
      <p:sp>
        <p:nvSpPr>
          <p:cNvPr id="6882" name="Google Shape;6882;p54"/>
          <p:cNvSpPr txBox="1">
            <a:spLocks noGrp="1"/>
          </p:cNvSpPr>
          <p:nvPr>
            <p:ph type="title"/>
          </p:nvPr>
        </p:nvSpPr>
        <p:spPr>
          <a:xfrm>
            <a:off x="2314050" y="1425750"/>
            <a:ext cx="4515900" cy="22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Engaging the Media</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86"/>
        <p:cNvGrpSpPr/>
        <p:nvPr/>
      </p:nvGrpSpPr>
      <p:grpSpPr>
        <a:xfrm>
          <a:off x="0" y="0"/>
          <a:ext cx="0" cy="0"/>
          <a:chOff x="0" y="0"/>
          <a:chExt cx="0" cy="0"/>
        </a:xfrm>
      </p:grpSpPr>
      <p:sp>
        <p:nvSpPr>
          <p:cNvPr id="6887" name="Google Shape;6887;p55"/>
          <p:cNvSpPr txBox="1">
            <a:spLocks noGrp="1"/>
          </p:cNvSpPr>
          <p:nvPr>
            <p:ph type="subTitle" idx="1"/>
          </p:nvPr>
        </p:nvSpPr>
        <p:spPr>
          <a:xfrm>
            <a:off x="305700" y="2571750"/>
            <a:ext cx="33723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Earned Media</a:t>
            </a:r>
            <a:endParaRPr/>
          </a:p>
        </p:txBody>
      </p:sp>
      <p:sp>
        <p:nvSpPr>
          <p:cNvPr id="6888" name="Google Shape;6888;p55"/>
          <p:cNvSpPr txBox="1">
            <a:spLocks noGrp="1"/>
          </p:cNvSpPr>
          <p:nvPr>
            <p:ph type="subTitle" idx="5"/>
          </p:nvPr>
        </p:nvSpPr>
        <p:spPr>
          <a:xfrm>
            <a:off x="3288000" y="2571750"/>
            <a:ext cx="25680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Op-Ed’s</a:t>
            </a:r>
            <a:endParaRPr/>
          </a:p>
        </p:txBody>
      </p:sp>
      <p:sp>
        <p:nvSpPr>
          <p:cNvPr id="6889" name="Google Shape;6889;p55"/>
          <p:cNvSpPr txBox="1">
            <a:spLocks noGrp="1"/>
          </p:cNvSpPr>
          <p:nvPr>
            <p:ph type="subTitle" idx="6"/>
          </p:nvPr>
        </p:nvSpPr>
        <p:spPr>
          <a:xfrm>
            <a:off x="5862775" y="2571750"/>
            <a:ext cx="25680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Social Media</a:t>
            </a:r>
            <a:endParaRPr/>
          </a:p>
        </p:txBody>
      </p:sp>
      <p:sp>
        <p:nvSpPr>
          <p:cNvPr id="6890" name="Google Shape;6890;p55"/>
          <p:cNvSpPr txBox="1">
            <a:spLocks noGrp="1"/>
          </p:cNvSpPr>
          <p:nvPr>
            <p:ph type="title"/>
          </p:nvPr>
        </p:nvSpPr>
        <p:spPr>
          <a:xfrm>
            <a:off x="12534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Paths to </a:t>
            </a:r>
            <a:r>
              <a:rPr lang="en"/>
              <a:t>the Media</a:t>
            </a:r>
            <a:endParaRPr/>
          </a:p>
        </p:txBody>
      </p:sp>
      <p:sp>
        <p:nvSpPr>
          <p:cNvPr id="6891" name="Google Shape;6891;p55"/>
          <p:cNvSpPr txBox="1">
            <a:spLocks noGrp="1"/>
          </p:cNvSpPr>
          <p:nvPr>
            <p:ph type="subTitle" idx="2"/>
          </p:nvPr>
        </p:nvSpPr>
        <p:spPr>
          <a:xfrm>
            <a:off x="713225"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Articles written about your movement by the media</a:t>
            </a:r>
            <a:endParaRPr/>
          </a:p>
        </p:txBody>
      </p:sp>
      <p:sp>
        <p:nvSpPr>
          <p:cNvPr id="6892" name="Google Shape;6892;p55"/>
          <p:cNvSpPr txBox="1">
            <a:spLocks noGrp="1"/>
          </p:cNvSpPr>
          <p:nvPr>
            <p:ph type="subTitle" idx="3"/>
          </p:nvPr>
        </p:nvSpPr>
        <p:spPr>
          <a:xfrm>
            <a:off x="3281290"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Stories that you write about your effort, aims to strengthen public support</a:t>
            </a:r>
            <a:endParaRPr/>
          </a:p>
        </p:txBody>
      </p:sp>
      <p:sp>
        <p:nvSpPr>
          <p:cNvPr id="6893" name="Google Shape;6893;p55"/>
          <p:cNvSpPr txBox="1">
            <a:spLocks noGrp="1"/>
          </p:cNvSpPr>
          <p:nvPr>
            <p:ph type="subTitle" idx="4"/>
          </p:nvPr>
        </p:nvSpPr>
        <p:spPr>
          <a:xfrm>
            <a:off x="6001754"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Hard to pull off, but very effective at spreading the word</a:t>
            </a:r>
            <a:endParaRPr/>
          </a:p>
        </p:txBody>
      </p:sp>
      <p:grpSp>
        <p:nvGrpSpPr>
          <p:cNvPr id="6894" name="Google Shape;6894;p55"/>
          <p:cNvGrpSpPr/>
          <p:nvPr/>
        </p:nvGrpSpPr>
        <p:grpSpPr>
          <a:xfrm>
            <a:off x="1808140" y="1725519"/>
            <a:ext cx="553701" cy="817210"/>
            <a:chOff x="5343544" y="1509358"/>
            <a:chExt cx="244676" cy="351095"/>
          </a:xfrm>
        </p:grpSpPr>
        <p:sp>
          <p:nvSpPr>
            <p:cNvPr id="6895" name="Google Shape;6895;p55"/>
            <p:cNvSpPr/>
            <p:nvPr/>
          </p:nvSpPr>
          <p:spPr>
            <a:xfrm>
              <a:off x="5430658" y="1574494"/>
              <a:ext cx="25031" cy="10655"/>
            </a:xfrm>
            <a:custGeom>
              <a:avLst/>
              <a:gdLst/>
              <a:ahLst/>
              <a:cxnLst/>
              <a:rect l="l" t="t" r="r" b="b"/>
              <a:pathLst>
                <a:path w="787" h="335" extrusionOk="0">
                  <a:moveTo>
                    <a:pt x="167" y="1"/>
                  </a:moveTo>
                  <a:cubicBezTo>
                    <a:pt x="72" y="1"/>
                    <a:pt x="0" y="72"/>
                    <a:pt x="0" y="168"/>
                  </a:cubicBezTo>
                  <a:cubicBezTo>
                    <a:pt x="0" y="263"/>
                    <a:pt x="72" y="334"/>
                    <a:pt x="167" y="334"/>
                  </a:cubicBezTo>
                  <a:lnTo>
                    <a:pt x="619" y="334"/>
                  </a:lnTo>
                  <a:cubicBezTo>
                    <a:pt x="715" y="334"/>
                    <a:pt x="786" y="263"/>
                    <a:pt x="786" y="168"/>
                  </a:cubicBezTo>
                  <a:cubicBezTo>
                    <a:pt x="786" y="72"/>
                    <a:pt x="715" y="1"/>
                    <a:pt x="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55"/>
            <p:cNvSpPr/>
            <p:nvPr/>
          </p:nvSpPr>
          <p:spPr>
            <a:xfrm>
              <a:off x="5447706" y="1613137"/>
              <a:ext cx="39025" cy="38643"/>
            </a:xfrm>
            <a:custGeom>
              <a:avLst/>
              <a:gdLst/>
              <a:ahLst/>
              <a:cxnLst/>
              <a:rect l="l" t="t" r="r" b="b"/>
              <a:pathLst>
                <a:path w="1227" h="1215" extrusionOk="0">
                  <a:moveTo>
                    <a:pt x="607" y="322"/>
                  </a:moveTo>
                  <a:cubicBezTo>
                    <a:pt x="774" y="322"/>
                    <a:pt x="893" y="453"/>
                    <a:pt x="893" y="608"/>
                  </a:cubicBezTo>
                  <a:cubicBezTo>
                    <a:pt x="893" y="750"/>
                    <a:pt x="774" y="893"/>
                    <a:pt x="607" y="893"/>
                  </a:cubicBezTo>
                  <a:cubicBezTo>
                    <a:pt x="453" y="893"/>
                    <a:pt x="322" y="750"/>
                    <a:pt x="322" y="608"/>
                  </a:cubicBezTo>
                  <a:cubicBezTo>
                    <a:pt x="322" y="453"/>
                    <a:pt x="464" y="322"/>
                    <a:pt x="607" y="322"/>
                  </a:cubicBezTo>
                  <a:close/>
                  <a:moveTo>
                    <a:pt x="607" y="0"/>
                  </a:moveTo>
                  <a:cubicBezTo>
                    <a:pt x="274" y="0"/>
                    <a:pt x="0" y="262"/>
                    <a:pt x="0" y="608"/>
                  </a:cubicBezTo>
                  <a:cubicBezTo>
                    <a:pt x="0" y="953"/>
                    <a:pt x="274" y="1215"/>
                    <a:pt x="607" y="1215"/>
                  </a:cubicBezTo>
                  <a:cubicBezTo>
                    <a:pt x="953" y="1215"/>
                    <a:pt x="1215" y="953"/>
                    <a:pt x="1215" y="608"/>
                  </a:cubicBezTo>
                  <a:cubicBezTo>
                    <a:pt x="1226" y="262"/>
                    <a:pt x="953" y="0"/>
                    <a:pt x="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55"/>
            <p:cNvSpPr/>
            <p:nvPr/>
          </p:nvSpPr>
          <p:spPr>
            <a:xfrm>
              <a:off x="5343544" y="1509358"/>
              <a:ext cx="244676" cy="351095"/>
            </a:xfrm>
            <a:custGeom>
              <a:avLst/>
              <a:gdLst/>
              <a:ahLst/>
              <a:cxnLst/>
              <a:rect l="l" t="t" r="r" b="b"/>
              <a:pathLst>
                <a:path w="7693" h="11039" extrusionOk="0">
                  <a:moveTo>
                    <a:pt x="4728" y="311"/>
                  </a:moveTo>
                  <a:lnTo>
                    <a:pt x="4728" y="1192"/>
                  </a:lnTo>
                  <a:cubicBezTo>
                    <a:pt x="4728" y="1275"/>
                    <a:pt x="4811" y="1346"/>
                    <a:pt x="4894" y="1346"/>
                  </a:cubicBezTo>
                  <a:cubicBezTo>
                    <a:pt x="4990" y="1346"/>
                    <a:pt x="5061" y="1275"/>
                    <a:pt x="5061" y="1192"/>
                  </a:cubicBezTo>
                  <a:lnTo>
                    <a:pt x="5061" y="322"/>
                  </a:lnTo>
                  <a:cubicBezTo>
                    <a:pt x="5716" y="418"/>
                    <a:pt x="6216" y="965"/>
                    <a:pt x="6216" y="1644"/>
                  </a:cubicBezTo>
                  <a:lnTo>
                    <a:pt x="6216" y="2037"/>
                  </a:lnTo>
                  <a:lnTo>
                    <a:pt x="4418" y="2037"/>
                  </a:lnTo>
                  <a:cubicBezTo>
                    <a:pt x="4335" y="2037"/>
                    <a:pt x="4251" y="2108"/>
                    <a:pt x="4251" y="2204"/>
                  </a:cubicBezTo>
                  <a:cubicBezTo>
                    <a:pt x="4251" y="2287"/>
                    <a:pt x="4335" y="2358"/>
                    <a:pt x="4418" y="2358"/>
                  </a:cubicBezTo>
                  <a:lnTo>
                    <a:pt x="6216" y="2358"/>
                  </a:lnTo>
                  <a:lnTo>
                    <a:pt x="6216" y="2704"/>
                  </a:lnTo>
                  <a:lnTo>
                    <a:pt x="4418" y="2704"/>
                  </a:lnTo>
                  <a:cubicBezTo>
                    <a:pt x="4335" y="2704"/>
                    <a:pt x="4251" y="2775"/>
                    <a:pt x="4251" y="2870"/>
                  </a:cubicBezTo>
                  <a:cubicBezTo>
                    <a:pt x="4251" y="2966"/>
                    <a:pt x="4335" y="3037"/>
                    <a:pt x="4418" y="3037"/>
                  </a:cubicBezTo>
                  <a:lnTo>
                    <a:pt x="6216" y="3037"/>
                  </a:lnTo>
                  <a:lnTo>
                    <a:pt x="6216" y="3382"/>
                  </a:lnTo>
                  <a:lnTo>
                    <a:pt x="4894" y="3382"/>
                  </a:lnTo>
                  <a:cubicBezTo>
                    <a:pt x="4811" y="3382"/>
                    <a:pt x="4728" y="3454"/>
                    <a:pt x="4728" y="3537"/>
                  </a:cubicBezTo>
                  <a:cubicBezTo>
                    <a:pt x="4728" y="3632"/>
                    <a:pt x="4811" y="3704"/>
                    <a:pt x="4894" y="3704"/>
                  </a:cubicBezTo>
                  <a:lnTo>
                    <a:pt x="6216" y="3704"/>
                  </a:lnTo>
                  <a:lnTo>
                    <a:pt x="6216" y="4049"/>
                  </a:lnTo>
                  <a:lnTo>
                    <a:pt x="4894" y="4049"/>
                  </a:lnTo>
                  <a:cubicBezTo>
                    <a:pt x="4811" y="4049"/>
                    <a:pt x="4728" y="4121"/>
                    <a:pt x="4728" y="4216"/>
                  </a:cubicBezTo>
                  <a:cubicBezTo>
                    <a:pt x="4728" y="4299"/>
                    <a:pt x="4811" y="4371"/>
                    <a:pt x="4894" y="4371"/>
                  </a:cubicBezTo>
                  <a:lnTo>
                    <a:pt x="6216" y="4371"/>
                  </a:lnTo>
                  <a:lnTo>
                    <a:pt x="6216" y="4716"/>
                  </a:lnTo>
                  <a:lnTo>
                    <a:pt x="4418" y="4716"/>
                  </a:lnTo>
                  <a:cubicBezTo>
                    <a:pt x="4335" y="4716"/>
                    <a:pt x="4251" y="4787"/>
                    <a:pt x="4251" y="4883"/>
                  </a:cubicBezTo>
                  <a:cubicBezTo>
                    <a:pt x="4251" y="4966"/>
                    <a:pt x="4335" y="5049"/>
                    <a:pt x="4418" y="5049"/>
                  </a:cubicBezTo>
                  <a:lnTo>
                    <a:pt x="6216" y="5049"/>
                  </a:lnTo>
                  <a:lnTo>
                    <a:pt x="6216" y="5383"/>
                  </a:lnTo>
                  <a:lnTo>
                    <a:pt x="4418" y="5383"/>
                  </a:lnTo>
                  <a:cubicBezTo>
                    <a:pt x="4335" y="5383"/>
                    <a:pt x="4251" y="5466"/>
                    <a:pt x="4251" y="5549"/>
                  </a:cubicBezTo>
                  <a:cubicBezTo>
                    <a:pt x="4251" y="5645"/>
                    <a:pt x="4335" y="5716"/>
                    <a:pt x="4418" y="5716"/>
                  </a:cubicBezTo>
                  <a:lnTo>
                    <a:pt x="6216" y="5716"/>
                  </a:lnTo>
                  <a:lnTo>
                    <a:pt x="6216" y="6097"/>
                  </a:lnTo>
                  <a:cubicBezTo>
                    <a:pt x="6216" y="6788"/>
                    <a:pt x="5716" y="7335"/>
                    <a:pt x="5061" y="7430"/>
                  </a:cubicBezTo>
                  <a:lnTo>
                    <a:pt x="5061" y="6538"/>
                  </a:lnTo>
                  <a:cubicBezTo>
                    <a:pt x="5061" y="6442"/>
                    <a:pt x="4990" y="6371"/>
                    <a:pt x="4894" y="6371"/>
                  </a:cubicBezTo>
                  <a:cubicBezTo>
                    <a:pt x="4811" y="6371"/>
                    <a:pt x="4728" y="6442"/>
                    <a:pt x="4728" y="6538"/>
                  </a:cubicBezTo>
                  <a:lnTo>
                    <a:pt x="4728" y="7407"/>
                  </a:lnTo>
                  <a:lnTo>
                    <a:pt x="4394" y="7407"/>
                  </a:lnTo>
                  <a:lnTo>
                    <a:pt x="4394" y="6538"/>
                  </a:lnTo>
                  <a:cubicBezTo>
                    <a:pt x="4394" y="6442"/>
                    <a:pt x="4311" y="6371"/>
                    <a:pt x="4228" y="6371"/>
                  </a:cubicBezTo>
                  <a:cubicBezTo>
                    <a:pt x="4132" y="6371"/>
                    <a:pt x="4061" y="6442"/>
                    <a:pt x="4061" y="6538"/>
                  </a:cubicBezTo>
                  <a:lnTo>
                    <a:pt x="4061" y="7407"/>
                  </a:lnTo>
                  <a:lnTo>
                    <a:pt x="3716" y="7407"/>
                  </a:lnTo>
                  <a:lnTo>
                    <a:pt x="3716" y="6538"/>
                  </a:lnTo>
                  <a:cubicBezTo>
                    <a:pt x="3716" y="6442"/>
                    <a:pt x="3644" y="6371"/>
                    <a:pt x="3561" y="6371"/>
                  </a:cubicBezTo>
                  <a:cubicBezTo>
                    <a:pt x="3466" y="6371"/>
                    <a:pt x="3394" y="6442"/>
                    <a:pt x="3394" y="6538"/>
                  </a:cubicBezTo>
                  <a:lnTo>
                    <a:pt x="3394" y="7407"/>
                  </a:lnTo>
                  <a:lnTo>
                    <a:pt x="3049" y="7407"/>
                  </a:lnTo>
                  <a:lnTo>
                    <a:pt x="3049" y="6538"/>
                  </a:lnTo>
                  <a:cubicBezTo>
                    <a:pt x="3049" y="6442"/>
                    <a:pt x="2977" y="6371"/>
                    <a:pt x="2882" y="6371"/>
                  </a:cubicBezTo>
                  <a:cubicBezTo>
                    <a:pt x="2799" y="6371"/>
                    <a:pt x="2727" y="6442"/>
                    <a:pt x="2727" y="6538"/>
                  </a:cubicBezTo>
                  <a:lnTo>
                    <a:pt x="2727" y="7395"/>
                  </a:lnTo>
                  <a:cubicBezTo>
                    <a:pt x="2073" y="7311"/>
                    <a:pt x="1561" y="6752"/>
                    <a:pt x="1561" y="6073"/>
                  </a:cubicBezTo>
                  <a:lnTo>
                    <a:pt x="1561" y="5680"/>
                  </a:lnTo>
                  <a:lnTo>
                    <a:pt x="3358" y="5680"/>
                  </a:lnTo>
                  <a:cubicBezTo>
                    <a:pt x="3454" y="5680"/>
                    <a:pt x="3525" y="5609"/>
                    <a:pt x="3525" y="5525"/>
                  </a:cubicBezTo>
                  <a:cubicBezTo>
                    <a:pt x="3525" y="5430"/>
                    <a:pt x="3454" y="5359"/>
                    <a:pt x="3358" y="5359"/>
                  </a:cubicBezTo>
                  <a:lnTo>
                    <a:pt x="1561" y="5359"/>
                  </a:lnTo>
                  <a:lnTo>
                    <a:pt x="1561" y="5014"/>
                  </a:lnTo>
                  <a:lnTo>
                    <a:pt x="3358" y="5014"/>
                  </a:lnTo>
                  <a:cubicBezTo>
                    <a:pt x="3454" y="5014"/>
                    <a:pt x="3525" y="4942"/>
                    <a:pt x="3525" y="4847"/>
                  </a:cubicBezTo>
                  <a:cubicBezTo>
                    <a:pt x="3525" y="4763"/>
                    <a:pt x="3454" y="4680"/>
                    <a:pt x="3358" y="4680"/>
                  </a:cubicBezTo>
                  <a:lnTo>
                    <a:pt x="1561" y="4680"/>
                  </a:lnTo>
                  <a:lnTo>
                    <a:pt x="1561" y="4347"/>
                  </a:lnTo>
                  <a:lnTo>
                    <a:pt x="2894" y="4347"/>
                  </a:lnTo>
                  <a:cubicBezTo>
                    <a:pt x="2977" y="4347"/>
                    <a:pt x="3049" y="4263"/>
                    <a:pt x="3049" y="4180"/>
                  </a:cubicBezTo>
                  <a:cubicBezTo>
                    <a:pt x="3049" y="4085"/>
                    <a:pt x="2977" y="4013"/>
                    <a:pt x="2894" y="4013"/>
                  </a:cubicBezTo>
                  <a:lnTo>
                    <a:pt x="1561" y="4013"/>
                  </a:lnTo>
                  <a:lnTo>
                    <a:pt x="1561" y="3668"/>
                  </a:lnTo>
                  <a:lnTo>
                    <a:pt x="2894" y="3668"/>
                  </a:lnTo>
                  <a:cubicBezTo>
                    <a:pt x="2977" y="3668"/>
                    <a:pt x="3049" y="3597"/>
                    <a:pt x="3049" y="3513"/>
                  </a:cubicBezTo>
                  <a:cubicBezTo>
                    <a:pt x="3049" y="3418"/>
                    <a:pt x="2977" y="3347"/>
                    <a:pt x="2894" y="3347"/>
                  </a:cubicBezTo>
                  <a:lnTo>
                    <a:pt x="1561" y="3347"/>
                  </a:lnTo>
                  <a:lnTo>
                    <a:pt x="1561" y="3001"/>
                  </a:lnTo>
                  <a:lnTo>
                    <a:pt x="3358" y="3001"/>
                  </a:lnTo>
                  <a:cubicBezTo>
                    <a:pt x="3454" y="3001"/>
                    <a:pt x="3525" y="2930"/>
                    <a:pt x="3525" y="2835"/>
                  </a:cubicBezTo>
                  <a:cubicBezTo>
                    <a:pt x="3525" y="2751"/>
                    <a:pt x="3454" y="2680"/>
                    <a:pt x="3358" y="2680"/>
                  </a:cubicBezTo>
                  <a:lnTo>
                    <a:pt x="1561" y="2680"/>
                  </a:lnTo>
                  <a:lnTo>
                    <a:pt x="1561" y="2370"/>
                  </a:lnTo>
                  <a:lnTo>
                    <a:pt x="2156" y="2370"/>
                  </a:lnTo>
                  <a:cubicBezTo>
                    <a:pt x="2251" y="2370"/>
                    <a:pt x="2323" y="2287"/>
                    <a:pt x="2323" y="2204"/>
                  </a:cubicBezTo>
                  <a:cubicBezTo>
                    <a:pt x="2323" y="2108"/>
                    <a:pt x="2251" y="2037"/>
                    <a:pt x="2156" y="2037"/>
                  </a:cubicBezTo>
                  <a:lnTo>
                    <a:pt x="1561" y="2037"/>
                  </a:lnTo>
                  <a:lnTo>
                    <a:pt x="1561" y="1644"/>
                  </a:lnTo>
                  <a:cubicBezTo>
                    <a:pt x="1561" y="965"/>
                    <a:pt x="2073" y="418"/>
                    <a:pt x="2727" y="322"/>
                  </a:cubicBezTo>
                  <a:lnTo>
                    <a:pt x="2727" y="1192"/>
                  </a:lnTo>
                  <a:cubicBezTo>
                    <a:pt x="2727" y="1275"/>
                    <a:pt x="2799" y="1346"/>
                    <a:pt x="2882" y="1346"/>
                  </a:cubicBezTo>
                  <a:cubicBezTo>
                    <a:pt x="2977" y="1346"/>
                    <a:pt x="3049" y="1275"/>
                    <a:pt x="3049" y="1192"/>
                  </a:cubicBezTo>
                  <a:lnTo>
                    <a:pt x="3049" y="311"/>
                  </a:lnTo>
                  <a:lnTo>
                    <a:pt x="3394" y="311"/>
                  </a:lnTo>
                  <a:lnTo>
                    <a:pt x="3394" y="1192"/>
                  </a:lnTo>
                  <a:cubicBezTo>
                    <a:pt x="3394" y="1275"/>
                    <a:pt x="3466" y="1346"/>
                    <a:pt x="3561" y="1346"/>
                  </a:cubicBezTo>
                  <a:cubicBezTo>
                    <a:pt x="3644" y="1346"/>
                    <a:pt x="3716" y="1275"/>
                    <a:pt x="3716" y="1192"/>
                  </a:cubicBezTo>
                  <a:lnTo>
                    <a:pt x="3716" y="311"/>
                  </a:lnTo>
                  <a:lnTo>
                    <a:pt x="4061" y="311"/>
                  </a:lnTo>
                  <a:lnTo>
                    <a:pt x="4061" y="1192"/>
                  </a:lnTo>
                  <a:cubicBezTo>
                    <a:pt x="4061" y="1275"/>
                    <a:pt x="4132" y="1346"/>
                    <a:pt x="4228" y="1346"/>
                  </a:cubicBezTo>
                  <a:cubicBezTo>
                    <a:pt x="4311" y="1346"/>
                    <a:pt x="4394" y="1275"/>
                    <a:pt x="4394" y="1192"/>
                  </a:cubicBezTo>
                  <a:lnTo>
                    <a:pt x="4394" y="311"/>
                  </a:lnTo>
                  <a:close/>
                  <a:moveTo>
                    <a:pt x="6776" y="5025"/>
                  </a:moveTo>
                  <a:lnTo>
                    <a:pt x="6776" y="6192"/>
                  </a:lnTo>
                  <a:cubicBezTo>
                    <a:pt x="6776" y="7216"/>
                    <a:pt x="5942" y="8050"/>
                    <a:pt x="4906" y="8050"/>
                  </a:cubicBezTo>
                  <a:lnTo>
                    <a:pt x="2882" y="8050"/>
                  </a:lnTo>
                  <a:cubicBezTo>
                    <a:pt x="1858" y="8050"/>
                    <a:pt x="1025" y="7216"/>
                    <a:pt x="1025" y="6192"/>
                  </a:cubicBezTo>
                  <a:lnTo>
                    <a:pt x="1013" y="5025"/>
                  </a:lnTo>
                  <a:lnTo>
                    <a:pt x="1251" y="5025"/>
                  </a:lnTo>
                  <a:lnTo>
                    <a:pt x="1251" y="6085"/>
                  </a:lnTo>
                  <a:cubicBezTo>
                    <a:pt x="1251" y="6990"/>
                    <a:pt x="1977" y="7728"/>
                    <a:pt x="2882" y="7740"/>
                  </a:cubicBezTo>
                  <a:lnTo>
                    <a:pt x="4894" y="7740"/>
                  </a:lnTo>
                  <a:cubicBezTo>
                    <a:pt x="5799" y="7728"/>
                    <a:pt x="6537" y="6978"/>
                    <a:pt x="6537" y="6085"/>
                  </a:cubicBezTo>
                  <a:lnTo>
                    <a:pt x="6537" y="5025"/>
                  </a:lnTo>
                  <a:close/>
                  <a:moveTo>
                    <a:pt x="4144" y="8966"/>
                  </a:moveTo>
                  <a:lnTo>
                    <a:pt x="4144" y="9966"/>
                  </a:lnTo>
                  <a:lnTo>
                    <a:pt x="3620" y="9966"/>
                  </a:lnTo>
                  <a:lnTo>
                    <a:pt x="3620" y="8966"/>
                  </a:lnTo>
                  <a:close/>
                  <a:moveTo>
                    <a:pt x="6299" y="10300"/>
                  </a:moveTo>
                  <a:cubicBezTo>
                    <a:pt x="6561" y="10300"/>
                    <a:pt x="6787" y="10478"/>
                    <a:pt x="6859" y="10717"/>
                  </a:cubicBezTo>
                  <a:lnTo>
                    <a:pt x="918" y="10717"/>
                  </a:lnTo>
                  <a:cubicBezTo>
                    <a:pt x="1001" y="10478"/>
                    <a:pt x="1215" y="10300"/>
                    <a:pt x="1489" y="10300"/>
                  </a:cubicBezTo>
                  <a:close/>
                  <a:moveTo>
                    <a:pt x="2835" y="1"/>
                  </a:moveTo>
                  <a:cubicBezTo>
                    <a:pt x="1918" y="13"/>
                    <a:pt x="1191" y="763"/>
                    <a:pt x="1191" y="1656"/>
                  </a:cubicBezTo>
                  <a:lnTo>
                    <a:pt x="1191" y="4704"/>
                  </a:lnTo>
                  <a:lnTo>
                    <a:pt x="953" y="4704"/>
                  </a:lnTo>
                  <a:lnTo>
                    <a:pt x="953" y="4502"/>
                  </a:lnTo>
                  <a:cubicBezTo>
                    <a:pt x="953" y="4252"/>
                    <a:pt x="751" y="4037"/>
                    <a:pt x="477" y="4037"/>
                  </a:cubicBezTo>
                  <a:cubicBezTo>
                    <a:pt x="227" y="4037"/>
                    <a:pt x="1" y="4240"/>
                    <a:pt x="1" y="4502"/>
                  </a:cubicBezTo>
                  <a:lnTo>
                    <a:pt x="1" y="6168"/>
                  </a:lnTo>
                  <a:cubicBezTo>
                    <a:pt x="1" y="7716"/>
                    <a:pt x="1251" y="8966"/>
                    <a:pt x="2799" y="8966"/>
                  </a:cubicBezTo>
                  <a:lnTo>
                    <a:pt x="3227" y="8966"/>
                  </a:lnTo>
                  <a:lnTo>
                    <a:pt x="3227" y="9966"/>
                  </a:lnTo>
                  <a:lnTo>
                    <a:pt x="1406" y="9966"/>
                  </a:lnTo>
                  <a:cubicBezTo>
                    <a:pt x="906" y="9966"/>
                    <a:pt x="489" y="10371"/>
                    <a:pt x="489" y="10883"/>
                  </a:cubicBezTo>
                  <a:cubicBezTo>
                    <a:pt x="489" y="10967"/>
                    <a:pt x="572" y="11038"/>
                    <a:pt x="656" y="11038"/>
                  </a:cubicBezTo>
                  <a:lnTo>
                    <a:pt x="6966" y="11038"/>
                  </a:lnTo>
                  <a:cubicBezTo>
                    <a:pt x="7061" y="11038"/>
                    <a:pt x="7133" y="10967"/>
                    <a:pt x="7133" y="10883"/>
                  </a:cubicBezTo>
                  <a:cubicBezTo>
                    <a:pt x="7133" y="10383"/>
                    <a:pt x="6728" y="9966"/>
                    <a:pt x="6228" y="9966"/>
                  </a:cubicBezTo>
                  <a:lnTo>
                    <a:pt x="4466" y="9966"/>
                  </a:lnTo>
                  <a:lnTo>
                    <a:pt x="4466" y="8966"/>
                  </a:lnTo>
                  <a:lnTo>
                    <a:pt x="4894" y="8966"/>
                  </a:lnTo>
                  <a:cubicBezTo>
                    <a:pt x="6442" y="8966"/>
                    <a:pt x="7692" y="7728"/>
                    <a:pt x="7692" y="6168"/>
                  </a:cubicBezTo>
                  <a:lnTo>
                    <a:pt x="7692" y="5978"/>
                  </a:lnTo>
                  <a:cubicBezTo>
                    <a:pt x="7692" y="5895"/>
                    <a:pt x="7621" y="5811"/>
                    <a:pt x="7538" y="5811"/>
                  </a:cubicBezTo>
                  <a:cubicBezTo>
                    <a:pt x="7442" y="5811"/>
                    <a:pt x="7371" y="5895"/>
                    <a:pt x="7371" y="5978"/>
                  </a:cubicBezTo>
                  <a:lnTo>
                    <a:pt x="7371" y="6168"/>
                  </a:lnTo>
                  <a:cubicBezTo>
                    <a:pt x="7371" y="7538"/>
                    <a:pt x="6252" y="8657"/>
                    <a:pt x="4882" y="8657"/>
                  </a:cubicBezTo>
                  <a:lnTo>
                    <a:pt x="2858" y="8657"/>
                  </a:lnTo>
                  <a:cubicBezTo>
                    <a:pt x="1489" y="8657"/>
                    <a:pt x="370" y="7538"/>
                    <a:pt x="370" y="6168"/>
                  </a:cubicBezTo>
                  <a:lnTo>
                    <a:pt x="370" y="4502"/>
                  </a:lnTo>
                  <a:cubicBezTo>
                    <a:pt x="370" y="4418"/>
                    <a:pt x="453" y="4359"/>
                    <a:pt x="525" y="4359"/>
                  </a:cubicBezTo>
                  <a:cubicBezTo>
                    <a:pt x="596" y="4359"/>
                    <a:pt x="668" y="4430"/>
                    <a:pt x="668" y="4502"/>
                  </a:cubicBezTo>
                  <a:lnTo>
                    <a:pt x="668" y="6168"/>
                  </a:lnTo>
                  <a:cubicBezTo>
                    <a:pt x="668" y="7383"/>
                    <a:pt x="1656" y="8347"/>
                    <a:pt x="2846" y="8347"/>
                  </a:cubicBezTo>
                  <a:lnTo>
                    <a:pt x="4871" y="8347"/>
                  </a:lnTo>
                  <a:cubicBezTo>
                    <a:pt x="6073" y="8347"/>
                    <a:pt x="7037" y="7359"/>
                    <a:pt x="7037" y="6168"/>
                  </a:cubicBezTo>
                  <a:lnTo>
                    <a:pt x="7037" y="4502"/>
                  </a:lnTo>
                  <a:cubicBezTo>
                    <a:pt x="7037" y="4418"/>
                    <a:pt x="7121" y="4359"/>
                    <a:pt x="7192" y="4359"/>
                  </a:cubicBezTo>
                  <a:cubicBezTo>
                    <a:pt x="7276" y="4359"/>
                    <a:pt x="7335" y="4430"/>
                    <a:pt x="7335" y="4502"/>
                  </a:cubicBezTo>
                  <a:lnTo>
                    <a:pt x="7335" y="5252"/>
                  </a:lnTo>
                  <a:cubicBezTo>
                    <a:pt x="7335" y="5347"/>
                    <a:pt x="7418" y="5418"/>
                    <a:pt x="7502" y="5418"/>
                  </a:cubicBezTo>
                  <a:cubicBezTo>
                    <a:pt x="7585" y="5418"/>
                    <a:pt x="7668" y="5347"/>
                    <a:pt x="7668" y="5252"/>
                  </a:cubicBezTo>
                  <a:lnTo>
                    <a:pt x="7668" y="4502"/>
                  </a:lnTo>
                  <a:cubicBezTo>
                    <a:pt x="7668" y="4252"/>
                    <a:pt x="7454" y="4037"/>
                    <a:pt x="7192" y="4037"/>
                  </a:cubicBezTo>
                  <a:cubicBezTo>
                    <a:pt x="6930" y="4037"/>
                    <a:pt x="6716" y="4240"/>
                    <a:pt x="6716" y="4502"/>
                  </a:cubicBezTo>
                  <a:lnTo>
                    <a:pt x="6716" y="4704"/>
                  </a:lnTo>
                  <a:lnTo>
                    <a:pt x="6478" y="4704"/>
                  </a:lnTo>
                  <a:lnTo>
                    <a:pt x="6478" y="1656"/>
                  </a:lnTo>
                  <a:cubicBezTo>
                    <a:pt x="6478" y="739"/>
                    <a:pt x="5740" y="13"/>
                    <a:pt x="4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8" name="Google Shape;6898;p55"/>
          <p:cNvGrpSpPr/>
          <p:nvPr/>
        </p:nvGrpSpPr>
        <p:grpSpPr>
          <a:xfrm>
            <a:off x="4148796" y="1760150"/>
            <a:ext cx="846417" cy="747968"/>
            <a:chOff x="3207778" y="2474632"/>
            <a:chExt cx="419933" cy="275170"/>
          </a:xfrm>
        </p:grpSpPr>
        <p:sp>
          <p:nvSpPr>
            <p:cNvPr id="6899" name="Google Shape;6899;p55"/>
            <p:cNvSpPr/>
            <p:nvPr/>
          </p:nvSpPr>
          <p:spPr>
            <a:xfrm>
              <a:off x="3207778" y="2474632"/>
              <a:ext cx="419933" cy="275170"/>
            </a:xfrm>
            <a:custGeom>
              <a:avLst/>
              <a:gdLst/>
              <a:ahLst/>
              <a:cxnLst/>
              <a:rect l="l" t="t" r="r" b="b"/>
              <a:pathLst>
                <a:path w="13193" h="8645" extrusionOk="0">
                  <a:moveTo>
                    <a:pt x="9906" y="370"/>
                  </a:moveTo>
                  <a:lnTo>
                    <a:pt x="9906" y="3918"/>
                  </a:lnTo>
                  <a:lnTo>
                    <a:pt x="381" y="3918"/>
                  </a:lnTo>
                  <a:lnTo>
                    <a:pt x="381" y="370"/>
                  </a:lnTo>
                  <a:close/>
                  <a:moveTo>
                    <a:pt x="9906" y="4323"/>
                  </a:moveTo>
                  <a:lnTo>
                    <a:pt x="9906" y="7014"/>
                  </a:lnTo>
                  <a:cubicBezTo>
                    <a:pt x="9906" y="7514"/>
                    <a:pt x="10133" y="7966"/>
                    <a:pt x="10490" y="8264"/>
                  </a:cubicBezTo>
                  <a:lnTo>
                    <a:pt x="1632" y="8264"/>
                  </a:lnTo>
                  <a:cubicBezTo>
                    <a:pt x="953" y="8264"/>
                    <a:pt x="381" y="7692"/>
                    <a:pt x="381" y="7014"/>
                  </a:cubicBezTo>
                  <a:lnTo>
                    <a:pt x="381" y="4323"/>
                  </a:lnTo>
                  <a:close/>
                  <a:moveTo>
                    <a:pt x="12169" y="1620"/>
                  </a:moveTo>
                  <a:cubicBezTo>
                    <a:pt x="12514" y="1620"/>
                    <a:pt x="12812" y="1906"/>
                    <a:pt x="12812" y="2263"/>
                  </a:cubicBezTo>
                  <a:lnTo>
                    <a:pt x="12812" y="7014"/>
                  </a:lnTo>
                  <a:cubicBezTo>
                    <a:pt x="12812" y="7692"/>
                    <a:pt x="12240" y="8264"/>
                    <a:pt x="11561" y="8264"/>
                  </a:cubicBezTo>
                  <a:cubicBezTo>
                    <a:pt x="10871" y="8264"/>
                    <a:pt x="10311" y="7692"/>
                    <a:pt x="10311" y="7014"/>
                  </a:cubicBezTo>
                  <a:lnTo>
                    <a:pt x="10311" y="6371"/>
                  </a:lnTo>
                  <a:lnTo>
                    <a:pt x="11347" y="6371"/>
                  </a:lnTo>
                  <a:cubicBezTo>
                    <a:pt x="11454" y="6371"/>
                    <a:pt x="11549" y="6276"/>
                    <a:pt x="11549" y="6180"/>
                  </a:cubicBezTo>
                  <a:lnTo>
                    <a:pt x="11549" y="3799"/>
                  </a:lnTo>
                  <a:cubicBezTo>
                    <a:pt x="11549" y="3692"/>
                    <a:pt x="11454" y="3597"/>
                    <a:pt x="11347" y="3597"/>
                  </a:cubicBezTo>
                  <a:cubicBezTo>
                    <a:pt x="11252" y="3597"/>
                    <a:pt x="11157" y="3692"/>
                    <a:pt x="11157" y="3799"/>
                  </a:cubicBezTo>
                  <a:lnTo>
                    <a:pt x="11157" y="5978"/>
                  </a:lnTo>
                  <a:lnTo>
                    <a:pt x="10299" y="5978"/>
                  </a:lnTo>
                  <a:lnTo>
                    <a:pt x="10299" y="1620"/>
                  </a:lnTo>
                  <a:lnTo>
                    <a:pt x="11371" y="1620"/>
                  </a:lnTo>
                  <a:cubicBezTo>
                    <a:pt x="11228" y="1799"/>
                    <a:pt x="11145" y="2013"/>
                    <a:pt x="11145" y="2263"/>
                  </a:cubicBezTo>
                  <a:lnTo>
                    <a:pt x="11145" y="2906"/>
                  </a:lnTo>
                  <a:cubicBezTo>
                    <a:pt x="11145" y="3001"/>
                    <a:pt x="11228" y="3097"/>
                    <a:pt x="11335" y="3097"/>
                  </a:cubicBezTo>
                  <a:cubicBezTo>
                    <a:pt x="11442" y="3097"/>
                    <a:pt x="11526" y="3001"/>
                    <a:pt x="11526" y="2906"/>
                  </a:cubicBezTo>
                  <a:lnTo>
                    <a:pt x="11526" y="2263"/>
                  </a:lnTo>
                  <a:cubicBezTo>
                    <a:pt x="11526" y="1918"/>
                    <a:pt x="11811" y="1620"/>
                    <a:pt x="12169" y="1620"/>
                  </a:cubicBezTo>
                  <a:close/>
                  <a:moveTo>
                    <a:pt x="191" y="1"/>
                  </a:moveTo>
                  <a:cubicBezTo>
                    <a:pt x="84" y="1"/>
                    <a:pt x="0" y="96"/>
                    <a:pt x="0" y="191"/>
                  </a:cubicBezTo>
                  <a:lnTo>
                    <a:pt x="0" y="7014"/>
                  </a:lnTo>
                  <a:cubicBezTo>
                    <a:pt x="0" y="7919"/>
                    <a:pt x="727" y="8645"/>
                    <a:pt x="1632" y="8645"/>
                  </a:cubicBezTo>
                  <a:lnTo>
                    <a:pt x="11549" y="8645"/>
                  </a:lnTo>
                  <a:cubicBezTo>
                    <a:pt x="12454" y="8645"/>
                    <a:pt x="13181" y="7919"/>
                    <a:pt x="13181" y="7014"/>
                  </a:cubicBezTo>
                  <a:lnTo>
                    <a:pt x="13181" y="2263"/>
                  </a:lnTo>
                  <a:cubicBezTo>
                    <a:pt x="13193" y="1680"/>
                    <a:pt x="12740" y="1239"/>
                    <a:pt x="12169" y="1239"/>
                  </a:cubicBezTo>
                  <a:lnTo>
                    <a:pt x="10299" y="1239"/>
                  </a:lnTo>
                  <a:lnTo>
                    <a:pt x="10299" y="191"/>
                  </a:lnTo>
                  <a:cubicBezTo>
                    <a:pt x="10299" y="96"/>
                    <a:pt x="10204" y="1"/>
                    <a:pt x="10097"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55"/>
            <p:cNvSpPr/>
            <p:nvPr/>
          </p:nvSpPr>
          <p:spPr>
            <a:xfrm>
              <a:off x="3449559" y="2493985"/>
              <a:ext cx="46663" cy="98546"/>
            </a:xfrm>
            <a:custGeom>
              <a:avLst/>
              <a:gdLst/>
              <a:ahLst/>
              <a:cxnLst/>
              <a:rect l="l" t="t" r="r" b="b"/>
              <a:pathLst>
                <a:path w="1466" h="3096" extrusionOk="0">
                  <a:moveTo>
                    <a:pt x="739" y="0"/>
                  </a:moveTo>
                  <a:cubicBezTo>
                    <a:pt x="632" y="0"/>
                    <a:pt x="536" y="95"/>
                    <a:pt x="536" y="203"/>
                  </a:cubicBezTo>
                  <a:lnTo>
                    <a:pt x="536" y="417"/>
                  </a:lnTo>
                  <a:cubicBezTo>
                    <a:pt x="227" y="476"/>
                    <a:pt x="1" y="750"/>
                    <a:pt x="1" y="1072"/>
                  </a:cubicBezTo>
                  <a:cubicBezTo>
                    <a:pt x="1" y="1453"/>
                    <a:pt x="298" y="1750"/>
                    <a:pt x="679" y="1750"/>
                  </a:cubicBezTo>
                  <a:lnTo>
                    <a:pt x="810" y="1750"/>
                  </a:lnTo>
                  <a:cubicBezTo>
                    <a:pt x="953" y="1750"/>
                    <a:pt x="1096" y="1869"/>
                    <a:pt x="1096" y="2024"/>
                  </a:cubicBezTo>
                  <a:cubicBezTo>
                    <a:pt x="1096" y="2191"/>
                    <a:pt x="977" y="2310"/>
                    <a:pt x="810" y="2310"/>
                  </a:cubicBezTo>
                  <a:lnTo>
                    <a:pt x="596" y="2310"/>
                  </a:lnTo>
                  <a:cubicBezTo>
                    <a:pt x="477" y="2310"/>
                    <a:pt x="393" y="2215"/>
                    <a:pt x="393" y="2096"/>
                  </a:cubicBezTo>
                  <a:cubicBezTo>
                    <a:pt x="393" y="2000"/>
                    <a:pt x="298" y="1905"/>
                    <a:pt x="203" y="1905"/>
                  </a:cubicBezTo>
                  <a:cubicBezTo>
                    <a:pt x="96" y="1905"/>
                    <a:pt x="1" y="2000"/>
                    <a:pt x="1" y="2096"/>
                  </a:cubicBezTo>
                  <a:cubicBezTo>
                    <a:pt x="1" y="2417"/>
                    <a:pt x="239" y="2667"/>
                    <a:pt x="536" y="2691"/>
                  </a:cubicBezTo>
                  <a:lnTo>
                    <a:pt x="536" y="2905"/>
                  </a:lnTo>
                  <a:cubicBezTo>
                    <a:pt x="536" y="3012"/>
                    <a:pt x="632" y="3096"/>
                    <a:pt x="739" y="3096"/>
                  </a:cubicBezTo>
                  <a:cubicBezTo>
                    <a:pt x="834" y="3096"/>
                    <a:pt x="929" y="3012"/>
                    <a:pt x="929" y="2905"/>
                  </a:cubicBezTo>
                  <a:lnTo>
                    <a:pt x="929" y="2679"/>
                  </a:lnTo>
                  <a:cubicBezTo>
                    <a:pt x="1239" y="2620"/>
                    <a:pt x="1465" y="2358"/>
                    <a:pt x="1465" y="2024"/>
                  </a:cubicBezTo>
                  <a:cubicBezTo>
                    <a:pt x="1465" y="1655"/>
                    <a:pt x="1167" y="1358"/>
                    <a:pt x="798" y="1358"/>
                  </a:cubicBezTo>
                  <a:lnTo>
                    <a:pt x="655" y="1358"/>
                  </a:lnTo>
                  <a:cubicBezTo>
                    <a:pt x="513" y="1358"/>
                    <a:pt x="382" y="1238"/>
                    <a:pt x="382" y="1072"/>
                  </a:cubicBezTo>
                  <a:cubicBezTo>
                    <a:pt x="382" y="929"/>
                    <a:pt x="501" y="798"/>
                    <a:pt x="655" y="798"/>
                  </a:cubicBezTo>
                  <a:lnTo>
                    <a:pt x="870" y="798"/>
                  </a:lnTo>
                  <a:cubicBezTo>
                    <a:pt x="989" y="798"/>
                    <a:pt x="1072" y="881"/>
                    <a:pt x="1072" y="1000"/>
                  </a:cubicBezTo>
                  <a:lnTo>
                    <a:pt x="1072" y="1131"/>
                  </a:lnTo>
                  <a:cubicBezTo>
                    <a:pt x="1072" y="1238"/>
                    <a:pt x="1167" y="1334"/>
                    <a:pt x="1275" y="1334"/>
                  </a:cubicBezTo>
                  <a:cubicBezTo>
                    <a:pt x="1370" y="1334"/>
                    <a:pt x="1465" y="1238"/>
                    <a:pt x="1465" y="1131"/>
                  </a:cubicBezTo>
                  <a:lnTo>
                    <a:pt x="1465" y="1000"/>
                  </a:lnTo>
                  <a:cubicBezTo>
                    <a:pt x="1465" y="691"/>
                    <a:pt x="1227" y="441"/>
                    <a:pt x="929" y="405"/>
                  </a:cubicBezTo>
                  <a:lnTo>
                    <a:pt x="929" y="203"/>
                  </a:lnTo>
                  <a:cubicBezTo>
                    <a:pt x="929" y="95"/>
                    <a:pt x="834" y="0"/>
                    <a:pt x="739" y="0"/>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55"/>
            <p:cNvSpPr/>
            <p:nvPr/>
          </p:nvSpPr>
          <p:spPr>
            <a:xfrm>
              <a:off x="3247566" y="2507226"/>
              <a:ext cx="51565" cy="71681"/>
            </a:xfrm>
            <a:custGeom>
              <a:avLst/>
              <a:gdLst/>
              <a:ahLst/>
              <a:cxnLst/>
              <a:rect l="l" t="t" r="r" b="b"/>
              <a:pathLst>
                <a:path w="1620" h="2252" extrusionOk="0">
                  <a:moveTo>
                    <a:pt x="1429" y="1"/>
                  </a:moveTo>
                  <a:cubicBezTo>
                    <a:pt x="1322" y="1"/>
                    <a:pt x="1227" y="96"/>
                    <a:pt x="1227" y="203"/>
                  </a:cubicBezTo>
                  <a:lnTo>
                    <a:pt x="1227" y="1418"/>
                  </a:lnTo>
                  <a:lnTo>
                    <a:pt x="358" y="96"/>
                  </a:lnTo>
                  <a:cubicBezTo>
                    <a:pt x="323" y="44"/>
                    <a:pt x="256" y="11"/>
                    <a:pt x="195" y="11"/>
                  </a:cubicBezTo>
                  <a:cubicBezTo>
                    <a:pt x="172" y="11"/>
                    <a:pt x="151" y="15"/>
                    <a:pt x="132" y="25"/>
                  </a:cubicBezTo>
                  <a:cubicBezTo>
                    <a:pt x="60" y="49"/>
                    <a:pt x="1" y="120"/>
                    <a:pt x="1" y="203"/>
                  </a:cubicBezTo>
                  <a:lnTo>
                    <a:pt x="1" y="2061"/>
                  </a:lnTo>
                  <a:cubicBezTo>
                    <a:pt x="1" y="2168"/>
                    <a:pt x="84" y="2251"/>
                    <a:pt x="191" y="2251"/>
                  </a:cubicBezTo>
                  <a:cubicBezTo>
                    <a:pt x="298" y="2251"/>
                    <a:pt x="382" y="2168"/>
                    <a:pt x="382" y="2061"/>
                  </a:cubicBezTo>
                  <a:lnTo>
                    <a:pt x="382" y="834"/>
                  </a:lnTo>
                  <a:lnTo>
                    <a:pt x="1263" y="2168"/>
                  </a:lnTo>
                  <a:cubicBezTo>
                    <a:pt x="1289" y="2221"/>
                    <a:pt x="1356" y="2248"/>
                    <a:pt x="1428" y="2248"/>
                  </a:cubicBezTo>
                  <a:cubicBezTo>
                    <a:pt x="1452" y="2248"/>
                    <a:pt x="1477" y="2245"/>
                    <a:pt x="1501" y="2239"/>
                  </a:cubicBezTo>
                  <a:cubicBezTo>
                    <a:pt x="1572" y="2204"/>
                    <a:pt x="1620" y="2132"/>
                    <a:pt x="1620" y="2061"/>
                  </a:cubicBezTo>
                  <a:lnTo>
                    <a:pt x="1620" y="203"/>
                  </a:lnTo>
                  <a:cubicBezTo>
                    <a:pt x="1620" y="96"/>
                    <a:pt x="1525" y="1"/>
                    <a:pt x="1429"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55"/>
            <p:cNvSpPr/>
            <p:nvPr/>
          </p:nvSpPr>
          <p:spPr>
            <a:xfrm>
              <a:off x="3312754" y="2507990"/>
              <a:ext cx="45135" cy="71299"/>
            </a:xfrm>
            <a:custGeom>
              <a:avLst/>
              <a:gdLst/>
              <a:ahLst/>
              <a:cxnLst/>
              <a:rect l="l" t="t" r="r" b="b"/>
              <a:pathLst>
                <a:path w="1418" h="2240" extrusionOk="0">
                  <a:moveTo>
                    <a:pt x="191" y="1"/>
                  </a:moveTo>
                  <a:cubicBezTo>
                    <a:pt x="96" y="1"/>
                    <a:pt x="0" y="84"/>
                    <a:pt x="0" y="191"/>
                  </a:cubicBezTo>
                  <a:lnTo>
                    <a:pt x="0" y="2049"/>
                  </a:lnTo>
                  <a:cubicBezTo>
                    <a:pt x="0" y="2156"/>
                    <a:pt x="96" y="2239"/>
                    <a:pt x="191" y="2239"/>
                  </a:cubicBezTo>
                  <a:lnTo>
                    <a:pt x="1227" y="2239"/>
                  </a:lnTo>
                  <a:cubicBezTo>
                    <a:pt x="1322" y="2239"/>
                    <a:pt x="1417" y="2156"/>
                    <a:pt x="1417" y="2049"/>
                  </a:cubicBezTo>
                  <a:cubicBezTo>
                    <a:pt x="1417" y="1930"/>
                    <a:pt x="1346" y="1846"/>
                    <a:pt x="1227" y="1846"/>
                  </a:cubicBezTo>
                  <a:lnTo>
                    <a:pt x="393" y="1846"/>
                  </a:lnTo>
                  <a:lnTo>
                    <a:pt x="393" y="1203"/>
                  </a:lnTo>
                  <a:lnTo>
                    <a:pt x="1024" y="1203"/>
                  </a:lnTo>
                  <a:cubicBezTo>
                    <a:pt x="1132" y="1203"/>
                    <a:pt x="1227" y="1108"/>
                    <a:pt x="1227" y="1013"/>
                  </a:cubicBezTo>
                  <a:cubicBezTo>
                    <a:pt x="1227" y="906"/>
                    <a:pt x="1132" y="810"/>
                    <a:pt x="1024" y="810"/>
                  </a:cubicBezTo>
                  <a:lnTo>
                    <a:pt x="393" y="810"/>
                  </a:lnTo>
                  <a:lnTo>
                    <a:pt x="393" y="382"/>
                  </a:lnTo>
                  <a:lnTo>
                    <a:pt x="1227" y="382"/>
                  </a:lnTo>
                  <a:cubicBezTo>
                    <a:pt x="1322" y="382"/>
                    <a:pt x="1417" y="298"/>
                    <a:pt x="1417" y="191"/>
                  </a:cubicBezTo>
                  <a:cubicBezTo>
                    <a:pt x="1417" y="84"/>
                    <a:pt x="1322" y="1"/>
                    <a:pt x="1227"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55"/>
            <p:cNvSpPr/>
            <p:nvPr/>
          </p:nvSpPr>
          <p:spPr>
            <a:xfrm>
              <a:off x="3372626" y="2507194"/>
              <a:ext cx="65602" cy="71395"/>
            </a:xfrm>
            <a:custGeom>
              <a:avLst/>
              <a:gdLst/>
              <a:ahLst/>
              <a:cxnLst/>
              <a:rect l="l" t="t" r="r" b="b"/>
              <a:pathLst>
                <a:path w="2061" h="2243" extrusionOk="0">
                  <a:moveTo>
                    <a:pt x="200" y="1"/>
                  </a:moveTo>
                  <a:cubicBezTo>
                    <a:pt x="193" y="1"/>
                    <a:pt x="186" y="1"/>
                    <a:pt x="179" y="2"/>
                  </a:cubicBezTo>
                  <a:cubicBezTo>
                    <a:pt x="72" y="26"/>
                    <a:pt x="1" y="109"/>
                    <a:pt x="13" y="216"/>
                  </a:cubicBezTo>
                  <a:lnTo>
                    <a:pt x="215" y="2074"/>
                  </a:lnTo>
                  <a:cubicBezTo>
                    <a:pt x="239" y="2169"/>
                    <a:pt x="298" y="2228"/>
                    <a:pt x="382" y="2240"/>
                  </a:cubicBezTo>
                  <a:cubicBezTo>
                    <a:pt x="391" y="2242"/>
                    <a:pt x="401" y="2242"/>
                    <a:pt x="410" y="2242"/>
                  </a:cubicBezTo>
                  <a:cubicBezTo>
                    <a:pt x="493" y="2242"/>
                    <a:pt x="564" y="2196"/>
                    <a:pt x="596" y="2121"/>
                  </a:cubicBezTo>
                  <a:lnTo>
                    <a:pt x="1036" y="1097"/>
                  </a:lnTo>
                  <a:lnTo>
                    <a:pt x="1489" y="2121"/>
                  </a:lnTo>
                  <a:cubicBezTo>
                    <a:pt x="1510" y="2196"/>
                    <a:pt x="1589" y="2242"/>
                    <a:pt x="1665" y="2242"/>
                  </a:cubicBezTo>
                  <a:cubicBezTo>
                    <a:pt x="1674" y="2242"/>
                    <a:pt x="1683" y="2242"/>
                    <a:pt x="1691" y="2240"/>
                  </a:cubicBezTo>
                  <a:cubicBezTo>
                    <a:pt x="1787" y="2228"/>
                    <a:pt x="1846" y="2145"/>
                    <a:pt x="1858" y="2074"/>
                  </a:cubicBezTo>
                  <a:lnTo>
                    <a:pt x="2060" y="216"/>
                  </a:lnTo>
                  <a:cubicBezTo>
                    <a:pt x="2037" y="109"/>
                    <a:pt x="1965" y="26"/>
                    <a:pt x="1846" y="2"/>
                  </a:cubicBezTo>
                  <a:cubicBezTo>
                    <a:pt x="1838" y="1"/>
                    <a:pt x="1830" y="1"/>
                    <a:pt x="1823" y="1"/>
                  </a:cubicBezTo>
                  <a:cubicBezTo>
                    <a:pt x="1724" y="1"/>
                    <a:pt x="1632" y="69"/>
                    <a:pt x="1632" y="169"/>
                  </a:cubicBezTo>
                  <a:lnTo>
                    <a:pt x="1513" y="1300"/>
                  </a:lnTo>
                  <a:lnTo>
                    <a:pt x="1191" y="526"/>
                  </a:lnTo>
                  <a:cubicBezTo>
                    <a:pt x="1161" y="454"/>
                    <a:pt x="1087" y="419"/>
                    <a:pt x="1013" y="419"/>
                  </a:cubicBezTo>
                  <a:cubicBezTo>
                    <a:pt x="938" y="419"/>
                    <a:pt x="864" y="454"/>
                    <a:pt x="834" y="526"/>
                  </a:cubicBezTo>
                  <a:lnTo>
                    <a:pt x="501" y="1300"/>
                  </a:lnTo>
                  <a:lnTo>
                    <a:pt x="382" y="169"/>
                  </a:lnTo>
                  <a:cubicBezTo>
                    <a:pt x="371" y="69"/>
                    <a:pt x="288" y="1"/>
                    <a:pt x="20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55"/>
            <p:cNvSpPr/>
            <p:nvPr/>
          </p:nvSpPr>
          <p:spPr>
            <a:xfrm>
              <a:off x="3247566" y="2632286"/>
              <a:ext cx="97432" cy="12541"/>
            </a:xfrm>
            <a:custGeom>
              <a:avLst/>
              <a:gdLst/>
              <a:ahLst/>
              <a:cxnLst/>
              <a:rect l="l" t="t" r="r" b="b"/>
              <a:pathLst>
                <a:path w="3061" h="394" extrusionOk="0">
                  <a:moveTo>
                    <a:pt x="191" y="1"/>
                  </a:moveTo>
                  <a:cubicBezTo>
                    <a:pt x="84" y="1"/>
                    <a:pt x="1" y="96"/>
                    <a:pt x="1" y="203"/>
                  </a:cubicBezTo>
                  <a:cubicBezTo>
                    <a:pt x="1" y="299"/>
                    <a:pt x="84" y="394"/>
                    <a:pt x="191" y="394"/>
                  </a:cubicBezTo>
                  <a:lnTo>
                    <a:pt x="2870" y="394"/>
                  </a:lnTo>
                  <a:cubicBezTo>
                    <a:pt x="2977" y="394"/>
                    <a:pt x="3060" y="299"/>
                    <a:pt x="3060" y="203"/>
                  </a:cubicBezTo>
                  <a:cubicBezTo>
                    <a:pt x="3060" y="84"/>
                    <a:pt x="2977" y="1"/>
                    <a:pt x="287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55"/>
            <p:cNvSpPr/>
            <p:nvPr/>
          </p:nvSpPr>
          <p:spPr>
            <a:xfrm>
              <a:off x="3371862" y="2632286"/>
              <a:ext cx="124360" cy="12541"/>
            </a:xfrm>
            <a:custGeom>
              <a:avLst/>
              <a:gdLst/>
              <a:ahLst/>
              <a:cxnLst/>
              <a:rect l="l" t="t" r="r" b="b"/>
              <a:pathLst>
                <a:path w="3907" h="394" extrusionOk="0">
                  <a:moveTo>
                    <a:pt x="203" y="1"/>
                  </a:moveTo>
                  <a:cubicBezTo>
                    <a:pt x="96" y="1"/>
                    <a:pt x="1" y="96"/>
                    <a:pt x="1" y="203"/>
                  </a:cubicBezTo>
                  <a:cubicBezTo>
                    <a:pt x="1" y="299"/>
                    <a:pt x="96" y="394"/>
                    <a:pt x="203" y="394"/>
                  </a:cubicBezTo>
                  <a:lnTo>
                    <a:pt x="3716" y="394"/>
                  </a:lnTo>
                  <a:cubicBezTo>
                    <a:pt x="3811" y="394"/>
                    <a:pt x="3906" y="299"/>
                    <a:pt x="3906" y="203"/>
                  </a:cubicBezTo>
                  <a:cubicBezTo>
                    <a:pt x="3906" y="84"/>
                    <a:pt x="3811" y="1"/>
                    <a:pt x="3716"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55"/>
            <p:cNvSpPr/>
            <p:nvPr/>
          </p:nvSpPr>
          <p:spPr>
            <a:xfrm>
              <a:off x="3247566" y="2665262"/>
              <a:ext cx="51565" cy="12159"/>
            </a:xfrm>
            <a:custGeom>
              <a:avLst/>
              <a:gdLst/>
              <a:ahLst/>
              <a:cxnLst/>
              <a:rect l="l" t="t" r="r" b="b"/>
              <a:pathLst>
                <a:path w="1620" h="382" extrusionOk="0">
                  <a:moveTo>
                    <a:pt x="191" y="1"/>
                  </a:moveTo>
                  <a:cubicBezTo>
                    <a:pt x="84" y="1"/>
                    <a:pt x="1" y="84"/>
                    <a:pt x="1" y="191"/>
                  </a:cubicBezTo>
                  <a:cubicBezTo>
                    <a:pt x="1" y="298"/>
                    <a:pt x="84" y="382"/>
                    <a:pt x="191" y="382"/>
                  </a:cubicBezTo>
                  <a:lnTo>
                    <a:pt x="1429" y="382"/>
                  </a:lnTo>
                  <a:cubicBezTo>
                    <a:pt x="1525" y="382"/>
                    <a:pt x="1620" y="298"/>
                    <a:pt x="1620" y="191"/>
                  </a:cubicBezTo>
                  <a:cubicBezTo>
                    <a:pt x="1620" y="84"/>
                    <a:pt x="1525" y="1"/>
                    <a:pt x="1429"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55"/>
            <p:cNvSpPr/>
            <p:nvPr/>
          </p:nvSpPr>
          <p:spPr>
            <a:xfrm>
              <a:off x="3247566" y="2697856"/>
              <a:ext cx="97432" cy="12159"/>
            </a:xfrm>
            <a:custGeom>
              <a:avLst/>
              <a:gdLst/>
              <a:ahLst/>
              <a:cxnLst/>
              <a:rect l="l" t="t" r="r" b="b"/>
              <a:pathLst>
                <a:path w="3061" h="382" extrusionOk="0">
                  <a:moveTo>
                    <a:pt x="191" y="1"/>
                  </a:moveTo>
                  <a:cubicBezTo>
                    <a:pt x="84" y="1"/>
                    <a:pt x="1" y="84"/>
                    <a:pt x="1" y="191"/>
                  </a:cubicBezTo>
                  <a:cubicBezTo>
                    <a:pt x="1" y="298"/>
                    <a:pt x="84" y="382"/>
                    <a:pt x="191" y="382"/>
                  </a:cubicBezTo>
                  <a:lnTo>
                    <a:pt x="2870" y="382"/>
                  </a:lnTo>
                  <a:cubicBezTo>
                    <a:pt x="2977" y="382"/>
                    <a:pt x="3060" y="298"/>
                    <a:pt x="3060" y="191"/>
                  </a:cubicBezTo>
                  <a:cubicBezTo>
                    <a:pt x="3060" y="84"/>
                    <a:pt x="2977" y="1"/>
                    <a:pt x="287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55"/>
            <p:cNvSpPr/>
            <p:nvPr/>
          </p:nvSpPr>
          <p:spPr>
            <a:xfrm>
              <a:off x="3312754" y="2665262"/>
              <a:ext cx="32244" cy="12159"/>
            </a:xfrm>
            <a:custGeom>
              <a:avLst/>
              <a:gdLst/>
              <a:ahLst/>
              <a:cxnLst/>
              <a:rect l="l" t="t" r="r" b="b"/>
              <a:pathLst>
                <a:path w="1013" h="382" extrusionOk="0">
                  <a:moveTo>
                    <a:pt x="191" y="1"/>
                  </a:moveTo>
                  <a:cubicBezTo>
                    <a:pt x="84" y="1"/>
                    <a:pt x="0" y="84"/>
                    <a:pt x="0" y="191"/>
                  </a:cubicBezTo>
                  <a:cubicBezTo>
                    <a:pt x="0" y="298"/>
                    <a:pt x="96" y="382"/>
                    <a:pt x="191" y="382"/>
                  </a:cubicBezTo>
                  <a:lnTo>
                    <a:pt x="822" y="382"/>
                  </a:lnTo>
                  <a:cubicBezTo>
                    <a:pt x="929" y="382"/>
                    <a:pt x="1012" y="298"/>
                    <a:pt x="1012" y="191"/>
                  </a:cubicBezTo>
                  <a:cubicBezTo>
                    <a:pt x="1012" y="84"/>
                    <a:pt x="929" y="1"/>
                    <a:pt x="822"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55"/>
            <p:cNvSpPr/>
            <p:nvPr/>
          </p:nvSpPr>
          <p:spPr>
            <a:xfrm>
              <a:off x="3371862" y="2665262"/>
              <a:ext cx="58408" cy="12159"/>
            </a:xfrm>
            <a:custGeom>
              <a:avLst/>
              <a:gdLst/>
              <a:ahLst/>
              <a:cxnLst/>
              <a:rect l="l" t="t" r="r" b="b"/>
              <a:pathLst>
                <a:path w="1835" h="382" extrusionOk="0">
                  <a:moveTo>
                    <a:pt x="203" y="1"/>
                  </a:moveTo>
                  <a:cubicBezTo>
                    <a:pt x="96" y="1"/>
                    <a:pt x="1" y="84"/>
                    <a:pt x="1" y="191"/>
                  </a:cubicBezTo>
                  <a:cubicBezTo>
                    <a:pt x="1" y="298"/>
                    <a:pt x="96" y="382"/>
                    <a:pt x="203" y="382"/>
                  </a:cubicBezTo>
                  <a:lnTo>
                    <a:pt x="1644" y="382"/>
                  </a:lnTo>
                  <a:cubicBezTo>
                    <a:pt x="1751" y="382"/>
                    <a:pt x="1834" y="298"/>
                    <a:pt x="1834" y="191"/>
                  </a:cubicBezTo>
                  <a:cubicBezTo>
                    <a:pt x="1834" y="84"/>
                    <a:pt x="1751" y="1"/>
                    <a:pt x="1644"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55"/>
            <p:cNvSpPr/>
            <p:nvPr/>
          </p:nvSpPr>
          <p:spPr>
            <a:xfrm>
              <a:off x="3444625" y="2665262"/>
              <a:ext cx="51596" cy="12159"/>
            </a:xfrm>
            <a:custGeom>
              <a:avLst/>
              <a:gdLst/>
              <a:ahLst/>
              <a:cxnLst/>
              <a:rect l="l" t="t" r="r" b="b"/>
              <a:pathLst>
                <a:path w="1621" h="382" extrusionOk="0">
                  <a:moveTo>
                    <a:pt x="191" y="1"/>
                  </a:moveTo>
                  <a:cubicBezTo>
                    <a:pt x="84" y="1"/>
                    <a:pt x="1" y="84"/>
                    <a:pt x="1" y="191"/>
                  </a:cubicBezTo>
                  <a:cubicBezTo>
                    <a:pt x="1" y="298"/>
                    <a:pt x="84" y="382"/>
                    <a:pt x="191" y="382"/>
                  </a:cubicBezTo>
                  <a:lnTo>
                    <a:pt x="1430" y="382"/>
                  </a:lnTo>
                  <a:cubicBezTo>
                    <a:pt x="1525" y="382"/>
                    <a:pt x="1620" y="298"/>
                    <a:pt x="1620" y="191"/>
                  </a:cubicBezTo>
                  <a:cubicBezTo>
                    <a:pt x="1620" y="84"/>
                    <a:pt x="1525" y="1"/>
                    <a:pt x="143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55"/>
            <p:cNvSpPr/>
            <p:nvPr/>
          </p:nvSpPr>
          <p:spPr>
            <a:xfrm>
              <a:off x="3371862" y="2697856"/>
              <a:ext cx="84922" cy="12159"/>
            </a:xfrm>
            <a:custGeom>
              <a:avLst/>
              <a:gdLst/>
              <a:ahLst/>
              <a:cxnLst/>
              <a:rect l="l" t="t" r="r" b="b"/>
              <a:pathLst>
                <a:path w="2668" h="382" extrusionOk="0">
                  <a:moveTo>
                    <a:pt x="203" y="1"/>
                  </a:moveTo>
                  <a:cubicBezTo>
                    <a:pt x="96" y="1"/>
                    <a:pt x="1" y="84"/>
                    <a:pt x="1" y="191"/>
                  </a:cubicBezTo>
                  <a:cubicBezTo>
                    <a:pt x="1" y="298"/>
                    <a:pt x="96" y="382"/>
                    <a:pt x="203" y="382"/>
                  </a:cubicBezTo>
                  <a:lnTo>
                    <a:pt x="2477" y="382"/>
                  </a:lnTo>
                  <a:cubicBezTo>
                    <a:pt x="2584" y="382"/>
                    <a:pt x="2668" y="298"/>
                    <a:pt x="2668" y="191"/>
                  </a:cubicBezTo>
                  <a:cubicBezTo>
                    <a:pt x="2668" y="84"/>
                    <a:pt x="2584" y="1"/>
                    <a:pt x="2477"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55"/>
            <p:cNvSpPr/>
            <p:nvPr/>
          </p:nvSpPr>
          <p:spPr>
            <a:xfrm>
              <a:off x="3470408" y="2697856"/>
              <a:ext cx="25814" cy="12159"/>
            </a:xfrm>
            <a:custGeom>
              <a:avLst/>
              <a:gdLst/>
              <a:ahLst/>
              <a:cxnLst/>
              <a:rect l="l" t="t" r="r" b="b"/>
              <a:pathLst>
                <a:path w="811" h="382" extrusionOk="0">
                  <a:moveTo>
                    <a:pt x="203" y="1"/>
                  </a:moveTo>
                  <a:cubicBezTo>
                    <a:pt x="96" y="1"/>
                    <a:pt x="0" y="84"/>
                    <a:pt x="0" y="191"/>
                  </a:cubicBezTo>
                  <a:cubicBezTo>
                    <a:pt x="0" y="298"/>
                    <a:pt x="96" y="382"/>
                    <a:pt x="203" y="382"/>
                  </a:cubicBezTo>
                  <a:lnTo>
                    <a:pt x="620" y="382"/>
                  </a:lnTo>
                  <a:cubicBezTo>
                    <a:pt x="715" y="382"/>
                    <a:pt x="810" y="298"/>
                    <a:pt x="810" y="191"/>
                  </a:cubicBezTo>
                  <a:cubicBezTo>
                    <a:pt x="810" y="84"/>
                    <a:pt x="715" y="1"/>
                    <a:pt x="620" y="1"/>
                  </a:cubicBezTo>
                  <a:close/>
                </a:path>
              </a:pathLst>
            </a:custGeom>
            <a:solidFill>
              <a:srgbClr val="657E9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3" name="Google Shape;6913;p55"/>
          <p:cNvGrpSpPr/>
          <p:nvPr/>
        </p:nvGrpSpPr>
        <p:grpSpPr>
          <a:xfrm>
            <a:off x="6858374" y="1725527"/>
            <a:ext cx="734018" cy="817195"/>
            <a:chOff x="6571955" y="2919170"/>
            <a:chExt cx="308878" cy="311170"/>
          </a:xfrm>
        </p:grpSpPr>
        <p:sp>
          <p:nvSpPr>
            <p:cNvPr id="6914" name="Google Shape;6914;p55"/>
            <p:cNvSpPr/>
            <p:nvPr/>
          </p:nvSpPr>
          <p:spPr>
            <a:xfrm>
              <a:off x="6571955" y="2919170"/>
              <a:ext cx="245982" cy="237675"/>
            </a:xfrm>
            <a:custGeom>
              <a:avLst/>
              <a:gdLst/>
              <a:ahLst/>
              <a:cxnLst/>
              <a:rect l="l" t="t" r="r" b="b"/>
              <a:pathLst>
                <a:path w="7728" h="7467" extrusionOk="0">
                  <a:moveTo>
                    <a:pt x="3084" y="1680"/>
                  </a:moveTo>
                  <a:cubicBezTo>
                    <a:pt x="3405" y="1680"/>
                    <a:pt x="3679" y="1942"/>
                    <a:pt x="3679" y="2275"/>
                  </a:cubicBezTo>
                  <a:lnTo>
                    <a:pt x="3679" y="4049"/>
                  </a:lnTo>
                  <a:cubicBezTo>
                    <a:pt x="3679" y="4371"/>
                    <a:pt x="3405" y="4644"/>
                    <a:pt x="3084" y="4644"/>
                  </a:cubicBezTo>
                  <a:lnTo>
                    <a:pt x="2203" y="4644"/>
                  </a:lnTo>
                  <a:cubicBezTo>
                    <a:pt x="2143" y="4644"/>
                    <a:pt x="2084" y="4680"/>
                    <a:pt x="2072" y="4740"/>
                  </a:cubicBezTo>
                  <a:cubicBezTo>
                    <a:pt x="2060" y="4787"/>
                    <a:pt x="1929" y="5204"/>
                    <a:pt x="2096" y="5490"/>
                  </a:cubicBezTo>
                  <a:cubicBezTo>
                    <a:pt x="2036" y="5478"/>
                    <a:pt x="1977" y="5442"/>
                    <a:pt x="1917" y="5395"/>
                  </a:cubicBezTo>
                  <a:cubicBezTo>
                    <a:pt x="1786" y="5299"/>
                    <a:pt x="1703" y="5073"/>
                    <a:pt x="1679" y="4775"/>
                  </a:cubicBezTo>
                  <a:cubicBezTo>
                    <a:pt x="1679" y="4704"/>
                    <a:pt x="1608" y="4644"/>
                    <a:pt x="1536" y="4644"/>
                  </a:cubicBezTo>
                  <a:lnTo>
                    <a:pt x="822" y="4644"/>
                  </a:lnTo>
                  <a:cubicBezTo>
                    <a:pt x="488" y="4644"/>
                    <a:pt x="226" y="4371"/>
                    <a:pt x="226" y="4049"/>
                  </a:cubicBezTo>
                  <a:lnTo>
                    <a:pt x="226" y="2275"/>
                  </a:lnTo>
                  <a:cubicBezTo>
                    <a:pt x="226" y="1942"/>
                    <a:pt x="488" y="1680"/>
                    <a:pt x="822" y="1680"/>
                  </a:cubicBezTo>
                  <a:close/>
                  <a:moveTo>
                    <a:pt x="2739" y="1"/>
                  </a:moveTo>
                  <a:cubicBezTo>
                    <a:pt x="2334" y="1"/>
                    <a:pt x="2024" y="322"/>
                    <a:pt x="2024" y="715"/>
                  </a:cubicBezTo>
                  <a:lnTo>
                    <a:pt x="2024" y="1382"/>
                  </a:lnTo>
                  <a:lnTo>
                    <a:pt x="881" y="1382"/>
                  </a:lnTo>
                  <a:cubicBezTo>
                    <a:pt x="393" y="1382"/>
                    <a:pt x="0" y="1763"/>
                    <a:pt x="0" y="2263"/>
                  </a:cubicBezTo>
                  <a:lnTo>
                    <a:pt x="0" y="4025"/>
                  </a:lnTo>
                  <a:cubicBezTo>
                    <a:pt x="0" y="4513"/>
                    <a:pt x="393" y="4906"/>
                    <a:pt x="881" y="4906"/>
                  </a:cubicBezTo>
                  <a:lnTo>
                    <a:pt x="1465" y="4906"/>
                  </a:lnTo>
                  <a:cubicBezTo>
                    <a:pt x="1500" y="5240"/>
                    <a:pt x="1619" y="5466"/>
                    <a:pt x="1822" y="5621"/>
                  </a:cubicBezTo>
                  <a:cubicBezTo>
                    <a:pt x="1893" y="5668"/>
                    <a:pt x="1953" y="5704"/>
                    <a:pt x="2024" y="5740"/>
                  </a:cubicBezTo>
                  <a:lnTo>
                    <a:pt x="2024" y="7323"/>
                  </a:lnTo>
                  <a:lnTo>
                    <a:pt x="1977" y="7323"/>
                  </a:lnTo>
                  <a:cubicBezTo>
                    <a:pt x="1977" y="7395"/>
                    <a:pt x="2036" y="7466"/>
                    <a:pt x="2131" y="7466"/>
                  </a:cubicBezTo>
                  <a:cubicBezTo>
                    <a:pt x="2215" y="7466"/>
                    <a:pt x="2274" y="7407"/>
                    <a:pt x="2274" y="7323"/>
                  </a:cubicBezTo>
                  <a:lnTo>
                    <a:pt x="2274" y="5787"/>
                  </a:lnTo>
                  <a:lnTo>
                    <a:pt x="2298" y="5787"/>
                  </a:lnTo>
                  <a:cubicBezTo>
                    <a:pt x="2393" y="5787"/>
                    <a:pt x="2489" y="5776"/>
                    <a:pt x="2548" y="5752"/>
                  </a:cubicBezTo>
                  <a:cubicBezTo>
                    <a:pt x="2620" y="5740"/>
                    <a:pt x="2679" y="5668"/>
                    <a:pt x="2679" y="5597"/>
                  </a:cubicBezTo>
                  <a:cubicBezTo>
                    <a:pt x="2679" y="5514"/>
                    <a:pt x="2620" y="5442"/>
                    <a:pt x="2548" y="5430"/>
                  </a:cubicBezTo>
                  <a:cubicBezTo>
                    <a:pt x="2477" y="5406"/>
                    <a:pt x="2429" y="5383"/>
                    <a:pt x="2393" y="5335"/>
                  </a:cubicBezTo>
                  <a:cubicBezTo>
                    <a:pt x="2322" y="5216"/>
                    <a:pt x="2334" y="5037"/>
                    <a:pt x="2370" y="4906"/>
                  </a:cubicBezTo>
                  <a:lnTo>
                    <a:pt x="3120" y="4906"/>
                  </a:lnTo>
                  <a:cubicBezTo>
                    <a:pt x="3620" y="4906"/>
                    <a:pt x="4001" y="4513"/>
                    <a:pt x="4001" y="4025"/>
                  </a:cubicBezTo>
                  <a:lnTo>
                    <a:pt x="4001" y="2263"/>
                  </a:lnTo>
                  <a:cubicBezTo>
                    <a:pt x="4001" y="1763"/>
                    <a:pt x="3620" y="1382"/>
                    <a:pt x="3120" y="1382"/>
                  </a:cubicBezTo>
                  <a:lnTo>
                    <a:pt x="2298" y="1382"/>
                  </a:lnTo>
                  <a:lnTo>
                    <a:pt x="2298" y="1156"/>
                  </a:lnTo>
                  <a:lnTo>
                    <a:pt x="3024" y="1156"/>
                  </a:lnTo>
                  <a:cubicBezTo>
                    <a:pt x="3096" y="1156"/>
                    <a:pt x="3167" y="1096"/>
                    <a:pt x="3167" y="1013"/>
                  </a:cubicBezTo>
                  <a:cubicBezTo>
                    <a:pt x="3167" y="930"/>
                    <a:pt x="3108" y="858"/>
                    <a:pt x="3024" y="858"/>
                  </a:cubicBezTo>
                  <a:lnTo>
                    <a:pt x="2298" y="858"/>
                  </a:lnTo>
                  <a:lnTo>
                    <a:pt x="2298" y="692"/>
                  </a:lnTo>
                  <a:cubicBezTo>
                    <a:pt x="2298" y="453"/>
                    <a:pt x="2489" y="263"/>
                    <a:pt x="2727" y="263"/>
                  </a:cubicBezTo>
                  <a:lnTo>
                    <a:pt x="7001" y="263"/>
                  </a:lnTo>
                  <a:cubicBezTo>
                    <a:pt x="7239" y="263"/>
                    <a:pt x="7430" y="453"/>
                    <a:pt x="7430" y="692"/>
                  </a:cubicBezTo>
                  <a:lnTo>
                    <a:pt x="7430" y="858"/>
                  </a:lnTo>
                  <a:lnTo>
                    <a:pt x="3632" y="858"/>
                  </a:lnTo>
                  <a:cubicBezTo>
                    <a:pt x="3560" y="858"/>
                    <a:pt x="3489" y="918"/>
                    <a:pt x="3489" y="1013"/>
                  </a:cubicBezTo>
                  <a:cubicBezTo>
                    <a:pt x="3489" y="1084"/>
                    <a:pt x="3548" y="1156"/>
                    <a:pt x="3632" y="1156"/>
                  </a:cubicBezTo>
                  <a:lnTo>
                    <a:pt x="7430" y="1156"/>
                  </a:lnTo>
                  <a:lnTo>
                    <a:pt x="7430" y="1823"/>
                  </a:lnTo>
                  <a:cubicBezTo>
                    <a:pt x="7430" y="1906"/>
                    <a:pt x="7489" y="1977"/>
                    <a:pt x="7573" y="1977"/>
                  </a:cubicBezTo>
                  <a:cubicBezTo>
                    <a:pt x="7656" y="1977"/>
                    <a:pt x="7727" y="1918"/>
                    <a:pt x="7727" y="1823"/>
                  </a:cubicBezTo>
                  <a:lnTo>
                    <a:pt x="7727" y="715"/>
                  </a:lnTo>
                  <a:cubicBezTo>
                    <a:pt x="7727" y="311"/>
                    <a:pt x="7394" y="1"/>
                    <a:pt x="70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55"/>
            <p:cNvSpPr/>
            <p:nvPr/>
          </p:nvSpPr>
          <p:spPr>
            <a:xfrm>
              <a:off x="6708760" y="3206436"/>
              <a:ext cx="33740" cy="9517"/>
            </a:xfrm>
            <a:custGeom>
              <a:avLst/>
              <a:gdLst/>
              <a:ahLst/>
              <a:cxnLst/>
              <a:rect l="l" t="t" r="r" b="b"/>
              <a:pathLst>
                <a:path w="1060" h="299" extrusionOk="0">
                  <a:moveTo>
                    <a:pt x="155" y="1"/>
                  </a:moveTo>
                  <a:cubicBezTo>
                    <a:pt x="84" y="1"/>
                    <a:pt x="0" y="60"/>
                    <a:pt x="0" y="156"/>
                  </a:cubicBezTo>
                  <a:cubicBezTo>
                    <a:pt x="0" y="239"/>
                    <a:pt x="60" y="299"/>
                    <a:pt x="155" y="299"/>
                  </a:cubicBezTo>
                  <a:lnTo>
                    <a:pt x="917" y="299"/>
                  </a:lnTo>
                  <a:cubicBezTo>
                    <a:pt x="989" y="299"/>
                    <a:pt x="1060" y="239"/>
                    <a:pt x="1060" y="156"/>
                  </a:cubicBezTo>
                  <a:cubicBezTo>
                    <a:pt x="1060" y="84"/>
                    <a:pt x="1000" y="1"/>
                    <a:pt x="9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55"/>
            <p:cNvSpPr/>
            <p:nvPr/>
          </p:nvSpPr>
          <p:spPr>
            <a:xfrm>
              <a:off x="6604549" y="2993079"/>
              <a:ext cx="59904" cy="51565"/>
            </a:xfrm>
            <a:custGeom>
              <a:avLst/>
              <a:gdLst/>
              <a:ahLst/>
              <a:cxnLst/>
              <a:rect l="l" t="t" r="r" b="b"/>
              <a:pathLst>
                <a:path w="1882" h="1620" extrusionOk="0">
                  <a:moveTo>
                    <a:pt x="1346" y="275"/>
                  </a:moveTo>
                  <a:cubicBezTo>
                    <a:pt x="1512" y="275"/>
                    <a:pt x="1596" y="441"/>
                    <a:pt x="1596" y="596"/>
                  </a:cubicBezTo>
                  <a:cubicBezTo>
                    <a:pt x="1596" y="834"/>
                    <a:pt x="1357" y="1096"/>
                    <a:pt x="941" y="1322"/>
                  </a:cubicBezTo>
                  <a:cubicBezTo>
                    <a:pt x="524" y="1096"/>
                    <a:pt x="286" y="834"/>
                    <a:pt x="286" y="596"/>
                  </a:cubicBezTo>
                  <a:cubicBezTo>
                    <a:pt x="286" y="441"/>
                    <a:pt x="381" y="275"/>
                    <a:pt x="536" y="275"/>
                  </a:cubicBezTo>
                  <a:cubicBezTo>
                    <a:pt x="655" y="275"/>
                    <a:pt x="750" y="334"/>
                    <a:pt x="798" y="382"/>
                  </a:cubicBezTo>
                  <a:cubicBezTo>
                    <a:pt x="834" y="429"/>
                    <a:pt x="881" y="441"/>
                    <a:pt x="941" y="441"/>
                  </a:cubicBezTo>
                  <a:cubicBezTo>
                    <a:pt x="1000" y="441"/>
                    <a:pt x="1048" y="406"/>
                    <a:pt x="1095" y="382"/>
                  </a:cubicBezTo>
                  <a:cubicBezTo>
                    <a:pt x="1131" y="334"/>
                    <a:pt x="1226" y="275"/>
                    <a:pt x="1346" y="275"/>
                  </a:cubicBezTo>
                  <a:close/>
                  <a:moveTo>
                    <a:pt x="536" y="1"/>
                  </a:moveTo>
                  <a:cubicBezTo>
                    <a:pt x="238" y="1"/>
                    <a:pt x="0" y="263"/>
                    <a:pt x="0" y="596"/>
                  </a:cubicBezTo>
                  <a:cubicBezTo>
                    <a:pt x="0" y="798"/>
                    <a:pt x="107" y="1215"/>
                    <a:pt x="834" y="1584"/>
                  </a:cubicBezTo>
                  <a:cubicBezTo>
                    <a:pt x="869" y="1608"/>
                    <a:pt x="917" y="1620"/>
                    <a:pt x="941" y="1620"/>
                  </a:cubicBezTo>
                  <a:cubicBezTo>
                    <a:pt x="976" y="1620"/>
                    <a:pt x="1012" y="1608"/>
                    <a:pt x="1048" y="1584"/>
                  </a:cubicBezTo>
                  <a:cubicBezTo>
                    <a:pt x="1762" y="1215"/>
                    <a:pt x="1881" y="798"/>
                    <a:pt x="1881" y="596"/>
                  </a:cubicBezTo>
                  <a:cubicBezTo>
                    <a:pt x="1881" y="263"/>
                    <a:pt x="1643" y="1"/>
                    <a:pt x="1346" y="1"/>
                  </a:cubicBezTo>
                  <a:cubicBezTo>
                    <a:pt x="1167" y="1"/>
                    <a:pt x="1036" y="72"/>
                    <a:pt x="941" y="132"/>
                  </a:cubicBezTo>
                  <a:cubicBezTo>
                    <a:pt x="857" y="72"/>
                    <a:pt x="714" y="1"/>
                    <a:pt x="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55"/>
            <p:cNvSpPr/>
            <p:nvPr/>
          </p:nvSpPr>
          <p:spPr>
            <a:xfrm>
              <a:off x="6634469" y="2991933"/>
              <a:ext cx="246364" cy="238407"/>
            </a:xfrm>
            <a:custGeom>
              <a:avLst/>
              <a:gdLst/>
              <a:ahLst/>
              <a:cxnLst/>
              <a:rect l="l" t="t" r="r" b="b"/>
              <a:pathLst>
                <a:path w="7740" h="7490" extrusionOk="0">
                  <a:moveTo>
                    <a:pt x="6847" y="1727"/>
                  </a:moveTo>
                  <a:cubicBezTo>
                    <a:pt x="7180" y="1727"/>
                    <a:pt x="7442" y="1989"/>
                    <a:pt x="7442" y="2323"/>
                  </a:cubicBezTo>
                  <a:lnTo>
                    <a:pt x="7442" y="4085"/>
                  </a:lnTo>
                  <a:lnTo>
                    <a:pt x="7454" y="4085"/>
                  </a:lnTo>
                  <a:cubicBezTo>
                    <a:pt x="7454" y="4406"/>
                    <a:pt x="7192" y="4680"/>
                    <a:pt x="6859" y="4680"/>
                  </a:cubicBezTo>
                  <a:lnTo>
                    <a:pt x="6144" y="4680"/>
                  </a:lnTo>
                  <a:cubicBezTo>
                    <a:pt x="6073" y="4680"/>
                    <a:pt x="6013" y="4740"/>
                    <a:pt x="6001" y="4811"/>
                  </a:cubicBezTo>
                  <a:cubicBezTo>
                    <a:pt x="5990" y="5121"/>
                    <a:pt x="5894" y="5335"/>
                    <a:pt x="5751" y="5454"/>
                  </a:cubicBezTo>
                  <a:cubicBezTo>
                    <a:pt x="5692" y="5490"/>
                    <a:pt x="5632" y="5525"/>
                    <a:pt x="5573" y="5537"/>
                  </a:cubicBezTo>
                  <a:cubicBezTo>
                    <a:pt x="5728" y="5252"/>
                    <a:pt x="5609" y="4835"/>
                    <a:pt x="5597" y="4799"/>
                  </a:cubicBezTo>
                  <a:cubicBezTo>
                    <a:pt x="5585" y="4740"/>
                    <a:pt x="5525" y="4692"/>
                    <a:pt x="5466" y="4692"/>
                  </a:cubicBezTo>
                  <a:lnTo>
                    <a:pt x="4585" y="4692"/>
                  </a:lnTo>
                  <a:cubicBezTo>
                    <a:pt x="4251" y="4692"/>
                    <a:pt x="3989" y="4418"/>
                    <a:pt x="3989" y="4097"/>
                  </a:cubicBezTo>
                  <a:lnTo>
                    <a:pt x="3989" y="2323"/>
                  </a:lnTo>
                  <a:cubicBezTo>
                    <a:pt x="3989" y="1989"/>
                    <a:pt x="4251" y="1727"/>
                    <a:pt x="4585" y="1727"/>
                  </a:cubicBezTo>
                  <a:close/>
                  <a:moveTo>
                    <a:pt x="5430" y="6609"/>
                  </a:moveTo>
                  <a:lnTo>
                    <a:pt x="5430" y="6776"/>
                  </a:lnTo>
                  <a:cubicBezTo>
                    <a:pt x="5430" y="7014"/>
                    <a:pt x="5239" y="7204"/>
                    <a:pt x="5001" y="7204"/>
                  </a:cubicBezTo>
                  <a:lnTo>
                    <a:pt x="727" y="7204"/>
                  </a:lnTo>
                  <a:cubicBezTo>
                    <a:pt x="489" y="7204"/>
                    <a:pt x="298" y="7014"/>
                    <a:pt x="298" y="6776"/>
                  </a:cubicBezTo>
                  <a:lnTo>
                    <a:pt x="298" y="6609"/>
                  </a:lnTo>
                  <a:close/>
                  <a:moveTo>
                    <a:pt x="5573" y="1"/>
                  </a:moveTo>
                  <a:cubicBezTo>
                    <a:pt x="5489" y="1"/>
                    <a:pt x="5418" y="61"/>
                    <a:pt x="5418" y="144"/>
                  </a:cubicBezTo>
                  <a:lnTo>
                    <a:pt x="5418" y="1430"/>
                  </a:lnTo>
                  <a:lnTo>
                    <a:pt x="4585" y="1430"/>
                  </a:lnTo>
                  <a:cubicBezTo>
                    <a:pt x="4096" y="1430"/>
                    <a:pt x="3704" y="1823"/>
                    <a:pt x="3704" y="2311"/>
                  </a:cubicBezTo>
                  <a:lnTo>
                    <a:pt x="3704" y="4073"/>
                  </a:lnTo>
                  <a:cubicBezTo>
                    <a:pt x="3704" y="4573"/>
                    <a:pt x="4096" y="4954"/>
                    <a:pt x="4585" y="4954"/>
                  </a:cubicBezTo>
                  <a:lnTo>
                    <a:pt x="5347" y="4954"/>
                  </a:lnTo>
                  <a:cubicBezTo>
                    <a:pt x="5359" y="5073"/>
                    <a:pt x="5370" y="5264"/>
                    <a:pt x="5311" y="5383"/>
                  </a:cubicBezTo>
                  <a:cubicBezTo>
                    <a:pt x="5287" y="5442"/>
                    <a:pt x="5239" y="5478"/>
                    <a:pt x="5168" y="5478"/>
                  </a:cubicBezTo>
                  <a:cubicBezTo>
                    <a:pt x="5097" y="5490"/>
                    <a:pt x="5025" y="5549"/>
                    <a:pt x="5025" y="5645"/>
                  </a:cubicBezTo>
                  <a:cubicBezTo>
                    <a:pt x="5025" y="5716"/>
                    <a:pt x="5097" y="5787"/>
                    <a:pt x="5168" y="5799"/>
                  </a:cubicBezTo>
                  <a:cubicBezTo>
                    <a:pt x="5228" y="5823"/>
                    <a:pt x="5311" y="5835"/>
                    <a:pt x="5418" y="5835"/>
                  </a:cubicBezTo>
                  <a:lnTo>
                    <a:pt x="5430" y="5835"/>
                  </a:lnTo>
                  <a:lnTo>
                    <a:pt x="5430" y="6323"/>
                  </a:lnTo>
                  <a:lnTo>
                    <a:pt x="298" y="6323"/>
                  </a:lnTo>
                  <a:lnTo>
                    <a:pt x="298" y="5656"/>
                  </a:lnTo>
                  <a:cubicBezTo>
                    <a:pt x="298" y="5585"/>
                    <a:pt x="239" y="5502"/>
                    <a:pt x="144" y="5502"/>
                  </a:cubicBezTo>
                  <a:cubicBezTo>
                    <a:pt x="72" y="5502"/>
                    <a:pt x="1" y="5561"/>
                    <a:pt x="1" y="5656"/>
                  </a:cubicBezTo>
                  <a:lnTo>
                    <a:pt x="1" y="6776"/>
                  </a:lnTo>
                  <a:cubicBezTo>
                    <a:pt x="1" y="7180"/>
                    <a:pt x="334" y="7490"/>
                    <a:pt x="715" y="7490"/>
                  </a:cubicBezTo>
                  <a:lnTo>
                    <a:pt x="4989" y="7490"/>
                  </a:lnTo>
                  <a:cubicBezTo>
                    <a:pt x="5394" y="7490"/>
                    <a:pt x="5704" y="7157"/>
                    <a:pt x="5704" y="6776"/>
                  </a:cubicBezTo>
                  <a:lnTo>
                    <a:pt x="5704" y="5787"/>
                  </a:lnTo>
                  <a:cubicBezTo>
                    <a:pt x="5775" y="5764"/>
                    <a:pt x="5847" y="5728"/>
                    <a:pt x="5906" y="5668"/>
                  </a:cubicBezTo>
                  <a:cubicBezTo>
                    <a:pt x="6097" y="5525"/>
                    <a:pt x="6216" y="5287"/>
                    <a:pt x="6263" y="4954"/>
                  </a:cubicBezTo>
                  <a:lnTo>
                    <a:pt x="6847" y="4954"/>
                  </a:lnTo>
                  <a:cubicBezTo>
                    <a:pt x="7335" y="4954"/>
                    <a:pt x="7728" y="4573"/>
                    <a:pt x="7728" y="4085"/>
                  </a:cubicBezTo>
                  <a:lnTo>
                    <a:pt x="7728" y="2311"/>
                  </a:lnTo>
                  <a:cubicBezTo>
                    <a:pt x="7740" y="1835"/>
                    <a:pt x="7359" y="1430"/>
                    <a:pt x="6859" y="1430"/>
                  </a:cubicBezTo>
                  <a:lnTo>
                    <a:pt x="5716" y="1430"/>
                  </a:lnTo>
                  <a:lnTo>
                    <a:pt x="5716" y="144"/>
                  </a:lnTo>
                  <a:cubicBezTo>
                    <a:pt x="5716" y="72"/>
                    <a:pt x="5656" y="1"/>
                    <a:pt x="5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55"/>
            <p:cNvSpPr/>
            <p:nvPr/>
          </p:nvSpPr>
          <p:spPr>
            <a:xfrm>
              <a:off x="6790627" y="3057885"/>
              <a:ext cx="52329" cy="60668"/>
            </a:xfrm>
            <a:custGeom>
              <a:avLst/>
              <a:gdLst/>
              <a:ahLst/>
              <a:cxnLst/>
              <a:rect l="l" t="t" r="r" b="b"/>
              <a:pathLst>
                <a:path w="1644" h="1906" extrusionOk="0">
                  <a:moveTo>
                    <a:pt x="822" y="286"/>
                  </a:moveTo>
                  <a:cubicBezTo>
                    <a:pt x="976" y="286"/>
                    <a:pt x="1084" y="405"/>
                    <a:pt x="1084" y="536"/>
                  </a:cubicBezTo>
                  <a:cubicBezTo>
                    <a:pt x="1084" y="679"/>
                    <a:pt x="964" y="786"/>
                    <a:pt x="822" y="786"/>
                  </a:cubicBezTo>
                  <a:cubicBezTo>
                    <a:pt x="691" y="786"/>
                    <a:pt x="572" y="667"/>
                    <a:pt x="572" y="536"/>
                  </a:cubicBezTo>
                  <a:cubicBezTo>
                    <a:pt x="572" y="405"/>
                    <a:pt x="691" y="286"/>
                    <a:pt x="822" y="286"/>
                  </a:cubicBezTo>
                  <a:close/>
                  <a:moveTo>
                    <a:pt x="936" y="1096"/>
                  </a:moveTo>
                  <a:cubicBezTo>
                    <a:pt x="1165" y="1096"/>
                    <a:pt x="1345" y="1305"/>
                    <a:pt x="1345" y="1548"/>
                  </a:cubicBezTo>
                  <a:cubicBezTo>
                    <a:pt x="1345" y="1572"/>
                    <a:pt x="1322" y="1608"/>
                    <a:pt x="1286" y="1608"/>
                  </a:cubicBezTo>
                  <a:lnTo>
                    <a:pt x="369" y="1608"/>
                  </a:lnTo>
                  <a:cubicBezTo>
                    <a:pt x="333" y="1608"/>
                    <a:pt x="298" y="1572"/>
                    <a:pt x="298" y="1548"/>
                  </a:cubicBezTo>
                  <a:lnTo>
                    <a:pt x="298" y="1537"/>
                  </a:lnTo>
                  <a:cubicBezTo>
                    <a:pt x="298" y="1298"/>
                    <a:pt x="500" y="1096"/>
                    <a:pt x="738" y="1096"/>
                  </a:cubicBezTo>
                  <a:lnTo>
                    <a:pt x="917" y="1096"/>
                  </a:lnTo>
                  <a:cubicBezTo>
                    <a:pt x="923" y="1096"/>
                    <a:pt x="929" y="1096"/>
                    <a:pt x="936" y="1096"/>
                  </a:cubicBezTo>
                  <a:close/>
                  <a:moveTo>
                    <a:pt x="822" y="1"/>
                  </a:moveTo>
                  <a:cubicBezTo>
                    <a:pt x="512" y="1"/>
                    <a:pt x="274" y="239"/>
                    <a:pt x="274" y="548"/>
                  </a:cubicBezTo>
                  <a:cubicBezTo>
                    <a:pt x="274" y="679"/>
                    <a:pt x="322" y="798"/>
                    <a:pt x="393" y="894"/>
                  </a:cubicBezTo>
                  <a:cubicBezTo>
                    <a:pt x="167" y="1013"/>
                    <a:pt x="0" y="1251"/>
                    <a:pt x="0" y="1537"/>
                  </a:cubicBezTo>
                  <a:lnTo>
                    <a:pt x="0" y="1548"/>
                  </a:lnTo>
                  <a:cubicBezTo>
                    <a:pt x="0" y="1739"/>
                    <a:pt x="167" y="1906"/>
                    <a:pt x="369" y="1906"/>
                  </a:cubicBezTo>
                  <a:lnTo>
                    <a:pt x="1286" y="1906"/>
                  </a:lnTo>
                  <a:cubicBezTo>
                    <a:pt x="1476" y="1906"/>
                    <a:pt x="1643" y="1739"/>
                    <a:pt x="1643" y="1548"/>
                  </a:cubicBezTo>
                  <a:lnTo>
                    <a:pt x="1643" y="1537"/>
                  </a:lnTo>
                  <a:cubicBezTo>
                    <a:pt x="1643" y="1251"/>
                    <a:pt x="1476" y="1013"/>
                    <a:pt x="1262" y="894"/>
                  </a:cubicBezTo>
                  <a:cubicBezTo>
                    <a:pt x="1334" y="798"/>
                    <a:pt x="1381" y="679"/>
                    <a:pt x="1381" y="548"/>
                  </a:cubicBezTo>
                  <a:cubicBezTo>
                    <a:pt x="1381" y="251"/>
                    <a:pt x="1143" y="1"/>
                    <a:pt x="8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55"/>
            <p:cNvSpPr/>
            <p:nvPr/>
          </p:nvSpPr>
          <p:spPr>
            <a:xfrm>
              <a:off x="6712166" y="2975286"/>
              <a:ext cx="73941" cy="9485"/>
            </a:xfrm>
            <a:custGeom>
              <a:avLst/>
              <a:gdLst/>
              <a:ahLst/>
              <a:cxnLst/>
              <a:rect l="l" t="t" r="r" b="b"/>
              <a:pathLst>
                <a:path w="2323" h="298" extrusionOk="0">
                  <a:moveTo>
                    <a:pt x="155" y="0"/>
                  </a:moveTo>
                  <a:cubicBezTo>
                    <a:pt x="72" y="0"/>
                    <a:pt x="0" y="60"/>
                    <a:pt x="0" y="155"/>
                  </a:cubicBezTo>
                  <a:cubicBezTo>
                    <a:pt x="0" y="238"/>
                    <a:pt x="60" y="298"/>
                    <a:pt x="155" y="298"/>
                  </a:cubicBezTo>
                  <a:lnTo>
                    <a:pt x="2179" y="298"/>
                  </a:lnTo>
                  <a:cubicBezTo>
                    <a:pt x="2251" y="298"/>
                    <a:pt x="2322" y="238"/>
                    <a:pt x="2322" y="155"/>
                  </a:cubicBezTo>
                  <a:cubicBezTo>
                    <a:pt x="2322" y="60"/>
                    <a:pt x="2263"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55"/>
            <p:cNvSpPr/>
            <p:nvPr/>
          </p:nvSpPr>
          <p:spPr>
            <a:xfrm>
              <a:off x="6712166" y="2993461"/>
              <a:ext cx="73941" cy="9517"/>
            </a:xfrm>
            <a:custGeom>
              <a:avLst/>
              <a:gdLst/>
              <a:ahLst/>
              <a:cxnLst/>
              <a:rect l="l" t="t" r="r" b="b"/>
              <a:pathLst>
                <a:path w="2323" h="299" extrusionOk="0">
                  <a:moveTo>
                    <a:pt x="155" y="1"/>
                  </a:moveTo>
                  <a:cubicBezTo>
                    <a:pt x="72" y="1"/>
                    <a:pt x="0" y="60"/>
                    <a:pt x="0" y="143"/>
                  </a:cubicBezTo>
                  <a:cubicBezTo>
                    <a:pt x="0" y="239"/>
                    <a:pt x="60" y="298"/>
                    <a:pt x="155" y="298"/>
                  </a:cubicBezTo>
                  <a:lnTo>
                    <a:pt x="2179" y="298"/>
                  </a:lnTo>
                  <a:cubicBezTo>
                    <a:pt x="2251" y="298"/>
                    <a:pt x="2322" y="239"/>
                    <a:pt x="2322" y="143"/>
                  </a:cubicBezTo>
                  <a:cubicBezTo>
                    <a:pt x="2322" y="60"/>
                    <a:pt x="2263" y="1"/>
                    <a:pt x="2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55"/>
            <p:cNvSpPr/>
            <p:nvPr/>
          </p:nvSpPr>
          <p:spPr>
            <a:xfrm>
              <a:off x="6712166" y="3012050"/>
              <a:ext cx="73941" cy="9485"/>
            </a:xfrm>
            <a:custGeom>
              <a:avLst/>
              <a:gdLst/>
              <a:ahLst/>
              <a:cxnLst/>
              <a:rect l="l" t="t" r="r" b="b"/>
              <a:pathLst>
                <a:path w="2323" h="298" extrusionOk="0">
                  <a:moveTo>
                    <a:pt x="155" y="0"/>
                  </a:moveTo>
                  <a:cubicBezTo>
                    <a:pt x="72" y="0"/>
                    <a:pt x="0" y="60"/>
                    <a:pt x="0" y="143"/>
                  </a:cubicBezTo>
                  <a:cubicBezTo>
                    <a:pt x="0" y="238"/>
                    <a:pt x="60" y="298"/>
                    <a:pt x="155" y="298"/>
                  </a:cubicBezTo>
                  <a:lnTo>
                    <a:pt x="2179" y="298"/>
                  </a:lnTo>
                  <a:cubicBezTo>
                    <a:pt x="2263" y="274"/>
                    <a:pt x="2322" y="214"/>
                    <a:pt x="2322" y="143"/>
                  </a:cubicBezTo>
                  <a:cubicBezTo>
                    <a:pt x="2322" y="71"/>
                    <a:pt x="2263" y="0"/>
                    <a:pt x="2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55"/>
            <p:cNvSpPr/>
            <p:nvPr/>
          </p:nvSpPr>
          <p:spPr>
            <a:xfrm>
              <a:off x="6662511" y="3103752"/>
              <a:ext cx="73941" cy="27310"/>
            </a:xfrm>
            <a:custGeom>
              <a:avLst/>
              <a:gdLst/>
              <a:ahLst/>
              <a:cxnLst/>
              <a:rect l="l" t="t" r="r" b="b"/>
              <a:pathLst>
                <a:path w="2323" h="858" extrusionOk="0">
                  <a:moveTo>
                    <a:pt x="2037" y="298"/>
                  </a:moveTo>
                  <a:lnTo>
                    <a:pt x="2037" y="584"/>
                  </a:lnTo>
                  <a:lnTo>
                    <a:pt x="298" y="584"/>
                  </a:lnTo>
                  <a:lnTo>
                    <a:pt x="298" y="298"/>
                  </a:lnTo>
                  <a:close/>
                  <a:moveTo>
                    <a:pt x="144" y="0"/>
                  </a:moveTo>
                  <a:cubicBezTo>
                    <a:pt x="72" y="0"/>
                    <a:pt x="1" y="60"/>
                    <a:pt x="1" y="155"/>
                  </a:cubicBezTo>
                  <a:lnTo>
                    <a:pt x="1" y="715"/>
                  </a:lnTo>
                  <a:cubicBezTo>
                    <a:pt x="1" y="786"/>
                    <a:pt x="60" y="858"/>
                    <a:pt x="144" y="858"/>
                  </a:cubicBezTo>
                  <a:lnTo>
                    <a:pt x="2168" y="858"/>
                  </a:lnTo>
                  <a:cubicBezTo>
                    <a:pt x="2251" y="858"/>
                    <a:pt x="2322" y="798"/>
                    <a:pt x="2322" y="715"/>
                  </a:cubicBezTo>
                  <a:lnTo>
                    <a:pt x="2322" y="155"/>
                  </a:lnTo>
                  <a:cubicBezTo>
                    <a:pt x="2322" y="72"/>
                    <a:pt x="2263" y="0"/>
                    <a:pt x="2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55"/>
            <p:cNvSpPr/>
            <p:nvPr/>
          </p:nvSpPr>
          <p:spPr>
            <a:xfrm>
              <a:off x="6662893" y="3140134"/>
              <a:ext cx="73941" cy="9485"/>
            </a:xfrm>
            <a:custGeom>
              <a:avLst/>
              <a:gdLst/>
              <a:ahLst/>
              <a:cxnLst/>
              <a:rect l="l" t="t" r="r" b="b"/>
              <a:pathLst>
                <a:path w="2323" h="298" extrusionOk="0">
                  <a:moveTo>
                    <a:pt x="155" y="0"/>
                  </a:moveTo>
                  <a:cubicBezTo>
                    <a:pt x="72" y="0"/>
                    <a:pt x="1" y="60"/>
                    <a:pt x="1" y="155"/>
                  </a:cubicBezTo>
                  <a:cubicBezTo>
                    <a:pt x="1" y="238"/>
                    <a:pt x="60" y="298"/>
                    <a:pt x="155" y="298"/>
                  </a:cubicBezTo>
                  <a:lnTo>
                    <a:pt x="2180" y="298"/>
                  </a:lnTo>
                  <a:cubicBezTo>
                    <a:pt x="2251" y="298"/>
                    <a:pt x="2322" y="238"/>
                    <a:pt x="2322" y="155"/>
                  </a:cubicBezTo>
                  <a:cubicBezTo>
                    <a:pt x="2322" y="60"/>
                    <a:pt x="2251" y="0"/>
                    <a:pt x="2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27"/>
        <p:cNvGrpSpPr/>
        <p:nvPr/>
      </p:nvGrpSpPr>
      <p:grpSpPr>
        <a:xfrm>
          <a:off x="0" y="0"/>
          <a:ext cx="0" cy="0"/>
          <a:chOff x="0" y="0"/>
          <a:chExt cx="0" cy="0"/>
        </a:xfrm>
      </p:grpSpPr>
      <p:sp>
        <p:nvSpPr>
          <p:cNvPr id="6928" name="Google Shape;6928;p56"/>
          <p:cNvSpPr txBox="1">
            <a:spLocks noGrp="1"/>
          </p:cNvSpPr>
          <p:nvPr>
            <p:ph type="subTitle" idx="1"/>
          </p:nvPr>
        </p:nvSpPr>
        <p:spPr>
          <a:xfrm>
            <a:off x="305700" y="2571750"/>
            <a:ext cx="33723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Media Advisory</a:t>
            </a:r>
            <a:endParaRPr/>
          </a:p>
        </p:txBody>
      </p:sp>
      <p:sp>
        <p:nvSpPr>
          <p:cNvPr id="6929" name="Google Shape;6929;p56"/>
          <p:cNvSpPr txBox="1">
            <a:spLocks noGrp="1"/>
          </p:cNvSpPr>
          <p:nvPr>
            <p:ph type="subTitle" idx="5"/>
          </p:nvPr>
        </p:nvSpPr>
        <p:spPr>
          <a:xfrm>
            <a:off x="3288000" y="2571750"/>
            <a:ext cx="25680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Press Release</a:t>
            </a:r>
            <a:endParaRPr/>
          </a:p>
        </p:txBody>
      </p:sp>
      <p:sp>
        <p:nvSpPr>
          <p:cNvPr id="6930" name="Google Shape;6930;p56"/>
          <p:cNvSpPr txBox="1">
            <a:spLocks noGrp="1"/>
          </p:cNvSpPr>
          <p:nvPr>
            <p:ph type="title"/>
          </p:nvPr>
        </p:nvSpPr>
        <p:spPr>
          <a:xfrm>
            <a:off x="12534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Paths to </a:t>
            </a:r>
            <a:r>
              <a:rPr lang="en"/>
              <a:t>the Media</a:t>
            </a:r>
            <a:endParaRPr/>
          </a:p>
        </p:txBody>
      </p:sp>
      <p:sp>
        <p:nvSpPr>
          <p:cNvPr id="6931" name="Google Shape;6931;p56"/>
          <p:cNvSpPr txBox="1">
            <a:spLocks noGrp="1"/>
          </p:cNvSpPr>
          <p:nvPr>
            <p:ph type="subTitle" idx="2"/>
          </p:nvPr>
        </p:nvSpPr>
        <p:spPr>
          <a:xfrm>
            <a:off x="713225"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Announce to the press that a news-worthy event is approaching</a:t>
            </a:r>
            <a:endParaRPr/>
          </a:p>
        </p:txBody>
      </p:sp>
      <p:sp>
        <p:nvSpPr>
          <p:cNvPr id="6932" name="Google Shape;6932;p56"/>
          <p:cNvSpPr txBox="1">
            <a:spLocks noGrp="1"/>
          </p:cNvSpPr>
          <p:nvPr>
            <p:ph type="subTitle" idx="3"/>
          </p:nvPr>
        </p:nvSpPr>
        <p:spPr>
          <a:xfrm>
            <a:off x="3281290"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Article you prepare for a news agency to publish about your victory!</a:t>
            </a:r>
            <a:endParaRPr/>
          </a:p>
        </p:txBody>
      </p:sp>
      <p:sp>
        <p:nvSpPr>
          <p:cNvPr id="6933" name="Google Shape;6933;p56"/>
          <p:cNvSpPr txBox="1">
            <a:spLocks noGrp="1"/>
          </p:cNvSpPr>
          <p:nvPr>
            <p:ph type="subTitle" idx="6"/>
          </p:nvPr>
        </p:nvSpPr>
        <p:spPr>
          <a:xfrm>
            <a:off x="5566525" y="2571750"/>
            <a:ext cx="3514800" cy="5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Press Conference</a:t>
            </a:r>
            <a:endParaRPr/>
          </a:p>
        </p:txBody>
      </p:sp>
      <p:sp>
        <p:nvSpPr>
          <p:cNvPr id="6934" name="Google Shape;6934;p56"/>
          <p:cNvSpPr txBox="1">
            <a:spLocks noGrp="1"/>
          </p:cNvSpPr>
          <p:nvPr>
            <p:ph type="subTitle" idx="4"/>
          </p:nvPr>
        </p:nvSpPr>
        <p:spPr>
          <a:xfrm>
            <a:off x="6001754" y="3035475"/>
            <a:ext cx="2568000" cy="81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An opportunity for you and elected officials to shape the story</a:t>
            </a:r>
            <a:endParaRPr/>
          </a:p>
        </p:txBody>
      </p:sp>
      <p:grpSp>
        <p:nvGrpSpPr>
          <p:cNvPr id="6935" name="Google Shape;6935;p56"/>
          <p:cNvGrpSpPr/>
          <p:nvPr/>
        </p:nvGrpSpPr>
        <p:grpSpPr>
          <a:xfrm>
            <a:off x="1535091" y="1685657"/>
            <a:ext cx="924260" cy="896939"/>
            <a:chOff x="854332" y="2447736"/>
            <a:chExt cx="376358" cy="330109"/>
          </a:xfrm>
        </p:grpSpPr>
        <p:sp>
          <p:nvSpPr>
            <p:cNvPr id="6936" name="Google Shape;6936;p56"/>
            <p:cNvSpPr/>
            <p:nvPr/>
          </p:nvSpPr>
          <p:spPr>
            <a:xfrm>
              <a:off x="854332" y="2483353"/>
              <a:ext cx="376358" cy="294491"/>
            </a:xfrm>
            <a:custGeom>
              <a:avLst/>
              <a:gdLst/>
              <a:ahLst/>
              <a:cxnLst/>
              <a:rect l="l" t="t" r="r" b="b"/>
              <a:pathLst>
                <a:path w="11824" h="9252" extrusionOk="0">
                  <a:moveTo>
                    <a:pt x="3311" y="334"/>
                  </a:moveTo>
                  <a:cubicBezTo>
                    <a:pt x="3632" y="334"/>
                    <a:pt x="3882" y="549"/>
                    <a:pt x="3882" y="810"/>
                  </a:cubicBezTo>
                  <a:lnTo>
                    <a:pt x="3882" y="846"/>
                  </a:lnTo>
                  <a:cubicBezTo>
                    <a:pt x="3703" y="775"/>
                    <a:pt x="3513" y="727"/>
                    <a:pt x="3311" y="727"/>
                  </a:cubicBezTo>
                  <a:cubicBezTo>
                    <a:pt x="3120" y="727"/>
                    <a:pt x="2930" y="775"/>
                    <a:pt x="2751" y="846"/>
                  </a:cubicBezTo>
                  <a:lnTo>
                    <a:pt x="2751" y="810"/>
                  </a:lnTo>
                  <a:cubicBezTo>
                    <a:pt x="2751" y="549"/>
                    <a:pt x="3001" y="334"/>
                    <a:pt x="3311" y="334"/>
                  </a:cubicBezTo>
                  <a:close/>
                  <a:moveTo>
                    <a:pt x="3311" y="1084"/>
                  </a:moveTo>
                  <a:cubicBezTo>
                    <a:pt x="3942" y="1084"/>
                    <a:pt x="4430" y="1584"/>
                    <a:pt x="4430" y="2203"/>
                  </a:cubicBezTo>
                  <a:cubicBezTo>
                    <a:pt x="4430" y="2323"/>
                    <a:pt x="4418" y="2442"/>
                    <a:pt x="4370" y="2561"/>
                  </a:cubicBezTo>
                  <a:cubicBezTo>
                    <a:pt x="3882" y="2049"/>
                    <a:pt x="3013" y="1858"/>
                    <a:pt x="2977" y="1858"/>
                  </a:cubicBezTo>
                  <a:cubicBezTo>
                    <a:pt x="2961" y="1855"/>
                    <a:pt x="2946" y="1854"/>
                    <a:pt x="2932" y="1854"/>
                  </a:cubicBezTo>
                  <a:cubicBezTo>
                    <a:pt x="2892" y="1854"/>
                    <a:pt x="2857" y="1865"/>
                    <a:pt x="2822" y="1882"/>
                  </a:cubicBezTo>
                  <a:cubicBezTo>
                    <a:pt x="2775" y="1918"/>
                    <a:pt x="2763" y="1965"/>
                    <a:pt x="2763" y="2025"/>
                  </a:cubicBezTo>
                  <a:cubicBezTo>
                    <a:pt x="2763" y="2037"/>
                    <a:pt x="2751" y="2156"/>
                    <a:pt x="2632" y="2275"/>
                  </a:cubicBezTo>
                  <a:cubicBezTo>
                    <a:pt x="2560" y="2346"/>
                    <a:pt x="2560" y="2454"/>
                    <a:pt x="2632" y="2513"/>
                  </a:cubicBezTo>
                  <a:cubicBezTo>
                    <a:pt x="2668" y="2549"/>
                    <a:pt x="2712" y="2567"/>
                    <a:pt x="2755" y="2567"/>
                  </a:cubicBezTo>
                  <a:cubicBezTo>
                    <a:pt x="2799" y="2567"/>
                    <a:pt x="2840" y="2549"/>
                    <a:pt x="2870" y="2513"/>
                  </a:cubicBezTo>
                  <a:cubicBezTo>
                    <a:pt x="2965" y="2406"/>
                    <a:pt x="3013" y="2323"/>
                    <a:pt x="3060" y="2227"/>
                  </a:cubicBezTo>
                  <a:cubicBezTo>
                    <a:pt x="3358" y="2323"/>
                    <a:pt x="3953" y="2525"/>
                    <a:pt x="4227" y="2918"/>
                  </a:cubicBezTo>
                  <a:cubicBezTo>
                    <a:pt x="4144" y="3358"/>
                    <a:pt x="3763" y="3692"/>
                    <a:pt x="3299" y="3692"/>
                  </a:cubicBezTo>
                  <a:cubicBezTo>
                    <a:pt x="2834" y="3692"/>
                    <a:pt x="2441" y="3335"/>
                    <a:pt x="2394" y="2858"/>
                  </a:cubicBezTo>
                  <a:cubicBezTo>
                    <a:pt x="2394" y="2823"/>
                    <a:pt x="2382" y="2811"/>
                    <a:pt x="2358" y="2775"/>
                  </a:cubicBezTo>
                  <a:cubicBezTo>
                    <a:pt x="2263" y="2596"/>
                    <a:pt x="2203" y="2406"/>
                    <a:pt x="2203" y="2203"/>
                  </a:cubicBezTo>
                  <a:cubicBezTo>
                    <a:pt x="2203" y="1572"/>
                    <a:pt x="2703" y="1084"/>
                    <a:pt x="3311" y="1084"/>
                  </a:cubicBezTo>
                  <a:close/>
                  <a:moveTo>
                    <a:pt x="3715" y="3989"/>
                  </a:moveTo>
                  <a:lnTo>
                    <a:pt x="3715" y="4168"/>
                  </a:lnTo>
                  <a:cubicBezTo>
                    <a:pt x="3703" y="4228"/>
                    <a:pt x="3715" y="4287"/>
                    <a:pt x="3751" y="4323"/>
                  </a:cubicBezTo>
                  <a:lnTo>
                    <a:pt x="3584" y="4478"/>
                  </a:lnTo>
                  <a:cubicBezTo>
                    <a:pt x="3507" y="4543"/>
                    <a:pt x="3415" y="4576"/>
                    <a:pt x="3322" y="4576"/>
                  </a:cubicBezTo>
                  <a:cubicBezTo>
                    <a:pt x="3230" y="4576"/>
                    <a:pt x="3138" y="4543"/>
                    <a:pt x="3060" y="4478"/>
                  </a:cubicBezTo>
                  <a:lnTo>
                    <a:pt x="2894" y="4323"/>
                  </a:lnTo>
                  <a:cubicBezTo>
                    <a:pt x="2930" y="4287"/>
                    <a:pt x="2941" y="4228"/>
                    <a:pt x="2941" y="4168"/>
                  </a:cubicBezTo>
                  <a:lnTo>
                    <a:pt x="2941" y="3989"/>
                  </a:lnTo>
                  <a:cubicBezTo>
                    <a:pt x="3060" y="4025"/>
                    <a:pt x="3191" y="4049"/>
                    <a:pt x="3334" y="4049"/>
                  </a:cubicBezTo>
                  <a:cubicBezTo>
                    <a:pt x="3465" y="4049"/>
                    <a:pt x="3596" y="4025"/>
                    <a:pt x="3715" y="3989"/>
                  </a:cubicBezTo>
                  <a:close/>
                  <a:moveTo>
                    <a:pt x="4049" y="4549"/>
                  </a:moveTo>
                  <a:lnTo>
                    <a:pt x="4620" y="4835"/>
                  </a:lnTo>
                  <a:cubicBezTo>
                    <a:pt x="4763" y="4894"/>
                    <a:pt x="4835" y="5025"/>
                    <a:pt x="4835" y="5180"/>
                  </a:cubicBezTo>
                  <a:lnTo>
                    <a:pt x="3346" y="5180"/>
                  </a:lnTo>
                  <a:cubicBezTo>
                    <a:pt x="3156" y="5180"/>
                    <a:pt x="2989" y="5335"/>
                    <a:pt x="2989" y="5537"/>
                  </a:cubicBezTo>
                  <a:lnTo>
                    <a:pt x="2989" y="6275"/>
                  </a:lnTo>
                  <a:lnTo>
                    <a:pt x="2596" y="6275"/>
                  </a:lnTo>
                  <a:lnTo>
                    <a:pt x="2596" y="5561"/>
                  </a:lnTo>
                  <a:cubicBezTo>
                    <a:pt x="2596" y="5466"/>
                    <a:pt x="2525" y="5382"/>
                    <a:pt x="2418" y="5382"/>
                  </a:cubicBezTo>
                  <a:cubicBezTo>
                    <a:pt x="2322" y="5382"/>
                    <a:pt x="2239" y="5454"/>
                    <a:pt x="2239" y="5561"/>
                  </a:cubicBezTo>
                  <a:lnTo>
                    <a:pt x="2239" y="6442"/>
                  </a:lnTo>
                  <a:cubicBezTo>
                    <a:pt x="2239" y="6525"/>
                    <a:pt x="2322" y="6621"/>
                    <a:pt x="2418" y="6621"/>
                  </a:cubicBezTo>
                  <a:lnTo>
                    <a:pt x="2989" y="6621"/>
                  </a:lnTo>
                  <a:lnTo>
                    <a:pt x="2989" y="7002"/>
                  </a:lnTo>
                  <a:lnTo>
                    <a:pt x="2989" y="7026"/>
                  </a:lnTo>
                  <a:lnTo>
                    <a:pt x="2227" y="7026"/>
                  </a:lnTo>
                  <a:cubicBezTo>
                    <a:pt x="2025" y="7026"/>
                    <a:pt x="1846" y="6847"/>
                    <a:pt x="1846" y="6633"/>
                  </a:cubicBezTo>
                  <a:lnTo>
                    <a:pt x="1846" y="5180"/>
                  </a:lnTo>
                  <a:lnTo>
                    <a:pt x="1822" y="5180"/>
                  </a:lnTo>
                  <a:cubicBezTo>
                    <a:pt x="1822" y="5025"/>
                    <a:pt x="1906" y="4894"/>
                    <a:pt x="2037" y="4835"/>
                  </a:cubicBezTo>
                  <a:lnTo>
                    <a:pt x="2620" y="4549"/>
                  </a:lnTo>
                  <a:lnTo>
                    <a:pt x="2822" y="4740"/>
                  </a:lnTo>
                  <a:cubicBezTo>
                    <a:pt x="2953" y="4882"/>
                    <a:pt x="3156" y="4942"/>
                    <a:pt x="3334" y="4942"/>
                  </a:cubicBezTo>
                  <a:cubicBezTo>
                    <a:pt x="3513" y="4942"/>
                    <a:pt x="3692" y="4882"/>
                    <a:pt x="3834" y="4740"/>
                  </a:cubicBezTo>
                  <a:lnTo>
                    <a:pt x="4049" y="4549"/>
                  </a:lnTo>
                  <a:close/>
                  <a:moveTo>
                    <a:pt x="5537" y="5513"/>
                  </a:moveTo>
                  <a:lnTo>
                    <a:pt x="5549" y="7002"/>
                  </a:lnTo>
                  <a:cubicBezTo>
                    <a:pt x="5549" y="7002"/>
                    <a:pt x="5549" y="7026"/>
                    <a:pt x="5537" y="7026"/>
                  </a:cubicBezTo>
                  <a:lnTo>
                    <a:pt x="3311" y="7026"/>
                  </a:lnTo>
                  <a:cubicBezTo>
                    <a:pt x="3311" y="7026"/>
                    <a:pt x="3299" y="7026"/>
                    <a:pt x="3299" y="7002"/>
                  </a:cubicBezTo>
                  <a:lnTo>
                    <a:pt x="3299" y="5537"/>
                  </a:lnTo>
                  <a:cubicBezTo>
                    <a:pt x="3299" y="5537"/>
                    <a:pt x="3299" y="5513"/>
                    <a:pt x="3311" y="5513"/>
                  </a:cubicBezTo>
                  <a:close/>
                  <a:moveTo>
                    <a:pt x="11097" y="7359"/>
                  </a:moveTo>
                  <a:lnTo>
                    <a:pt x="11097" y="7752"/>
                  </a:lnTo>
                  <a:lnTo>
                    <a:pt x="727" y="7752"/>
                  </a:lnTo>
                  <a:lnTo>
                    <a:pt x="727" y="7359"/>
                  </a:lnTo>
                  <a:close/>
                  <a:moveTo>
                    <a:pt x="3311" y="1"/>
                  </a:moveTo>
                  <a:cubicBezTo>
                    <a:pt x="2810" y="1"/>
                    <a:pt x="2406" y="370"/>
                    <a:pt x="2406" y="810"/>
                  </a:cubicBezTo>
                  <a:cubicBezTo>
                    <a:pt x="2406" y="894"/>
                    <a:pt x="2418" y="965"/>
                    <a:pt x="2441" y="1025"/>
                  </a:cubicBezTo>
                  <a:cubicBezTo>
                    <a:pt x="2084" y="1287"/>
                    <a:pt x="1858" y="1727"/>
                    <a:pt x="1858" y="2203"/>
                  </a:cubicBezTo>
                  <a:cubicBezTo>
                    <a:pt x="1858" y="2454"/>
                    <a:pt x="1929" y="2704"/>
                    <a:pt x="2048" y="2930"/>
                  </a:cubicBezTo>
                  <a:cubicBezTo>
                    <a:pt x="2096" y="3299"/>
                    <a:pt x="2298" y="3608"/>
                    <a:pt x="2584" y="3811"/>
                  </a:cubicBezTo>
                  <a:lnTo>
                    <a:pt x="2584" y="4168"/>
                  </a:lnTo>
                  <a:lnTo>
                    <a:pt x="2584" y="4180"/>
                  </a:lnTo>
                  <a:lnTo>
                    <a:pt x="1882" y="4537"/>
                  </a:lnTo>
                  <a:cubicBezTo>
                    <a:pt x="1632" y="4656"/>
                    <a:pt x="1489" y="4906"/>
                    <a:pt x="1489" y="5192"/>
                  </a:cubicBezTo>
                  <a:lnTo>
                    <a:pt x="1489" y="6645"/>
                  </a:lnTo>
                  <a:cubicBezTo>
                    <a:pt x="1489" y="6787"/>
                    <a:pt x="1525" y="6918"/>
                    <a:pt x="1584" y="7037"/>
                  </a:cubicBezTo>
                  <a:lnTo>
                    <a:pt x="179" y="7037"/>
                  </a:lnTo>
                  <a:cubicBezTo>
                    <a:pt x="84" y="7037"/>
                    <a:pt x="1" y="7109"/>
                    <a:pt x="1" y="7216"/>
                  </a:cubicBezTo>
                  <a:cubicBezTo>
                    <a:pt x="1" y="7323"/>
                    <a:pt x="72" y="7395"/>
                    <a:pt x="179" y="7395"/>
                  </a:cubicBezTo>
                  <a:lnTo>
                    <a:pt x="370" y="7395"/>
                  </a:lnTo>
                  <a:lnTo>
                    <a:pt x="370" y="9073"/>
                  </a:lnTo>
                  <a:cubicBezTo>
                    <a:pt x="370" y="9169"/>
                    <a:pt x="441" y="9252"/>
                    <a:pt x="548" y="9252"/>
                  </a:cubicBezTo>
                  <a:cubicBezTo>
                    <a:pt x="655" y="9252"/>
                    <a:pt x="727" y="9181"/>
                    <a:pt x="727" y="9073"/>
                  </a:cubicBezTo>
                  <a:lnTo>
                    <a:pt x="727" y="8133"/>
                  </a:lnTo>
                  <a:lnTo>
                    <a:pt x="11097" y="8133"/>
                  </a:lnTo>
                  <a:lnTo>
                    <a:pt x="11097" y="9073"/>
                  </a:lnTo>
                  <a:cubicBezTo>
                    <a:pt x="11097" y="9169"/>
                    <a:pt x="11169" y="9252"/>
                    <a:pt x="11276" y="9252"/>
                  </a:cubicBezTo>
                  <a:cubicBezTo>
                    <a:pt x="11383" y="9252"/>
                    <a:pt x="11454" y="9181"/>
                    <a:pt x="11454" y="9073"/>
                  </a:cubicBezTo>
                  <a:lnTo>
                    <a:pt x="11454" y="7395"/>
                  </a:lnTo>
                  <a:lnTo>
                    <a:pt x="11645" y="7395"/>
                  </a:lnTo>
                  <a:cubicBezTo>
                    <a:pt x="11740" y="7395"/>
                    <a:pt x="11823" y="7323"/>
                    <a:pt x="11823" y="7216"/>
                  </a:cubicBezTo>
                  <a:cubicBezTo>
                    <a:pt x="11812" y="7097"/>
                    <a:pt x="11740" y="7026"/>
                    <a:pt x="11633" y="7026"/>
                  </a:cubicBezTo>
                  <a:lnTo>
                    <a:pt x="5894" y="7026"/>
                  </a:lnTo>
                  <a:lnTo>
                    <a:pt x="5894" y="7002"/>
                  </a:lnTo>
                  <a:lnTo>
                    <a:pt x="5894" y="5537"/>
                  </a:lnTo>
                  <a:cubicBezTo>
                    <a:pt x="5894" y="5335"/>
                    <a:pt x="5727" y="5180"/>
                    <a:pt x="5537" y="5180"/>
                  </a:cubicBezTo>
                  <a:lnTo>
                    <a:pt x="5144" y="5180"/>
                  </a:lnTo>
                  <a:cubicBezTo>
                    <a:pt x="5144" y="4894"/>
                    <a:pt x="5001" y="4656"/>
                    <a:pt x="4739" y="4537"/>
                  </a:cubicBezTo>
                  <a:lnTo>
                    <a:pt x="4049" y="4180"/>
                  </a:lnTo>
                  <a:lnTo>
                    <a:pt x="4049" y="4168"/>
                  </a:lnTo>
                  <a:lnTo>
                    <a:pt x="4049" y="3811"/>
                  </a:lnTo>
                  <a:cubicBezTo>
                    <a:pt x="4323" y="3608"/>
                    <a:pt x="4537" y="3299"/>
                    <a:pt x="4584" y="2930"/>
                  </a:cubicBezTo>
                  <a:cubicBezTo>
                    <a:pt x="4715" y="2704"/>
                    <a:pt x="4775" y="2454"/>
                    <a:pt x="4775" y="2203"/>
                  </a:cubicBezTo>
                  <a:cubicBezTo>
                    <a:pt x="4775" y="1727"/>
                    <a:pt x="4549" y="1287"/>
                    <a:pt x="4192" y="1025"/>
                  </a:cubicBezTo>
                  <a:cubicBezTo>
                    <a:pt x="4203" y="953"/>
                    <a:pt x="4227" y="894"/>
                    <a:pt x="4227" y="810"/>
                  </a:cubicBezTo>
                  <a:cubicBezTo>
                    <a:pt x="4227" y="370"/>
                    <a:pt x="3811" y="1"/>
                    <a:pt x="33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56"/>
            <p:cNvSpPr/>
            <p:nvPr/>
          </p:nvSpPr>
          <p:spPr>
            <a:xfrm>
              <a:off x="983561" y="2677389"/>
              <a:ext cx="23140" cy="11395"/>
            </a:xfrm>
            <a:custGeom>
              <a:avLst/>
              <a:gdLst/>
              <a:ahLst/>
              <a:cxnLst/>
              <a:rect l="l" t="t" r="r" b="b"/>
              <a:pathLst>
                <a:path w="727" h="358" extrusionOk="0">
                  <a:moveTo>
                    <a:pt x="179" y="1"/>
                  </a:moveTo>
                  <a:cubicBezTo>
                    <a:pt x="84" y="1"/>
                    <a:pt x="1" y="72"/>
                    <a:pt x="1" y="179"/>
                  </a:cubicBezTo>
                  <a:cubicBezTo>
                    <a:pt x="1" y="275"/>
                    <a:pt x="72" y="358"/>
                    <a:pt x="179" y="358"/>
                  </a:cubicBezTo>
                  <a:lnTo>
                    <a:pt x="548" y="358"/>
                  </a:lnTo>
                  <a:cubicBezTo>
                    <a:pt x="644" y="358"/>
                    <a:pt x="727" y="287"/>
                    <a:pt x="727" y="179"/>
                  </a:cubicBezTo>
                  <a:cubicBezTo>
                    <a:pt x="727" y="72"/>
                    <a:pt x="655" y="1"/>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56"/>
            <p:cNvSpPr/>
            <p:nvPr/>
          </p:nvSpPr>
          <p:spPr>
            <a:xfrm>
              <a:off x="1030925" y="2447736"/>
              <a:ext cx="187638" cy="183086"/>
            </a:xfrm>
            <a:custGeom>
              <a:avLst/>
              <a:gdLst/>
              <a:ahLst/>
              <a:cxnLst/>
              <a:rect l="l" t="t" r="r" b="b"/>
              <a:pathLst>
                <a:path w="5895" h="5752" extrusionOk="0">
                  <a:moveTo>
                    <a:pt x="5168" y="358"/>
                  </a:moveTo>
                  <a:cubicBezTo>
                    <a:pt x="5371" y="358"/>
                    <a:pt x="5549" y="536"/>
                    <a:pt x="5549" y="739"/>
                  </a:cubicBezTo>
                  <a:lnTo>
                    <a:pt x="5549" y="3692"/>
                  </a:lnTo>
                  <a:cubicBezTo>
                    <a:pt x="5549" y="3894"/>
                    <a:pt x="5371" y="4073"/>
                    <a:pt x="5168" y="4073"/>
                  </a:cubicBezTo>
                  <a:lnTo>
                    <a:pt x="2942" y="4073"/>
                  </a:lnTo>
                  <a:cubicBezTo>
                    <a:pt x="2918" y="4073"/>
                    <a:pt x="2870" y="4096"/>
                    <a:pt x="2846" y="4108"/>
                  </a:cubicBezTo>
                  <a:lnTo>
                    <a:pt x="1192" y="5311"/>
                  </a:lnTo>
                  <a:lnTo>
                    <a:pt x="1192" y="5311"/>
                  </a:lnTo>
                  <a:lnTo>
                    <a:pt x="1442" y="4299"/>
                  </a:lnTo>
                  <a:cubicBezTo>
                    <a:pt x="1453" y="4251"/>
                    <a:pt x="1442" y="4192"/>
                    <a:pt x="1418" y="4156"/>
                  </a:cubicBezTo>
                  <a:cubicBezTo>
                    <a:pt x="1382" y="4108"/>
                    <a:pt x="1322" y="4096"/>
                    <a:pt x="1275" y="4096"/>
                  </a:cubicBezTo>
                  <a:lnTo>
                    <a:pt x="727" y="4096"/>
                  </a:lnTo>
                  <a:cubicBezTo>
                    <a:pt x="525" y="4096"/>
                    <a:pt x="346" y="3918"/>
                    <a:pt x="346" y="3703"/>
                  </a:cubicBezTo>
                  <a:lnTo>
                    <a:pt x="346" y="739"/>
                  </a:lnTo>
                  <a:cubicBezTo>
                    <a:pt x="346" y="536"/>
                    <a:pt x="525" y="358"/>
                    <a:pt x="727" y="358"/>
                  </a:cubicBezTo>
                  <a:close/>
                  <a:moveTo>
                    <a:pt x="727" y="1"/>
                  </a:moveTo>
                  <a:cubicBezTo>
                    <a:pt x="322" y="1"/>
                    <a:pt x="1" y="322"/>
                    <a:pt x="1" y="727"/>
                  </a:cubicBezTo>
                  <a:lnTo>
                    <a:pt x="1" y="3692"/>
                  </a:lnTo>
                  <a:cubicBezTo>
                    <a:pt x="1" y="4084"/>
                    <a:pt x="322" y="4418"/>
                    <a:pt x="727" y="4418"/>
                  </a:cubicBezTo>
                  <a:lnTo>
                    <a:pt x="1049" y="4418"/>
                  </a:lnTo>
                  <a:lnTo>
                    <a:pt x="799" y="5430"/>
                  </a:lnTo>
                  <a:cubicBezTo>
                    <a:pt x="775" y="5537"/>
                    <a:pt x="822" y="5656"/>
                    <a:pt x="906" y="5716"/>
                  </a:cubicBezTo>
                  <a:cubicBezTo>
                    <a:pt x="953" y="5739"/>
                    <a:pt x="1013" y="5751"/>
                    <a:pt x="1049" y="5751"/>
                  </a:cubicBezTo>
                  <a:cubicBezTo>
                    <a:pt x="1120" y="5751"/>
                    <a:pt x="1156" y="5739"/>
                    <a:pt x="1203" y="5716"/>
                  </a:cubicBezTo>
                  <a:lnTo>
                    <a:pt x="2989" y="4418"/>
                  </a:lnTo>
                  <a:lnTo>
                    <a:pt x="5168" y="4418"/>
                  </a:lnTo>
                  <a:cubicBezTo>
                    <a:pt x="5561" y="4418"/>
                    <a:pt x="5894" y="4084"/>
                    <a:pt x="5894" y="3692"/>
                  </a:cubicBezTo>
                  <a:lnTo>
                    <a:pt x="5894" y="727"/>
                  </a:lnTo>
                  <a:cubicBezTo>
                    <a:pt x="5894" y="322"/>
                    <a:pt x="5561" y="1"/>
                    <a:pt x="5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56"/>
            <p:cNvSpPr/>
            <p:nvPr/>
          </p:nvSpPr>
          <p:spPr>
            <a:xfrm>
              <a:off x="1066574" y="2483353"/>
              <a:ext cx="28806" cy="11045"/>
            </a:xfrm>
            <a:custGeom>
              <a:avLst/>
              <a:gdLst/>
              <a:ahLst/>
              <a:cxnLst/>
              <a:rect l="l" t="t" r="r" b="b"/>
              <a:pathLst>
                <a:path w="905" h="347" extrusionOk="0">
                  <a:moveTo>
                    <a:pt x="179" y="1"/>
                  </a:moveTo>
                  <a:cubicBezTo>
                    <a:pt x="83" y="1"/>
                    <a:pt x="0" y="72"/>
                    <a:pt x="0" y="179"/>
                  </a:cubicBezTo>
                  <a:cubicBezTo>
                    <a:pt x="0" y="263"/>
                    <a:pt x="72" y="346"/>
                    <a:pt x="179" y="346"/>
                  </a:cubicBezTo>
                  <a:lnTo>
                    <a:pt x="726" y="346"/>
                  </a:lnTo>
                  <a:cubicBezTo>
                    <a:pt x="810" y="346"/>
                    <a:pt x="905" y="275"/>
                    <a:pt x="905" y="179"/>
                  </a:cubicBezTo>
                  <a:cubicBezTo>
                    <a:pt x="893" y="72"/>
                    <a:pt x="810" y="1"/>
                    <a:pt x="7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56"/>
            <p:cNvSpPr/>
            <p:nvPr/>
          </p:nvSpPr>
          <p:spPr>
            <a:xfrm>
              <a:off x="1107126" y="2483353"/>
              <a:ext cx="76201" cy="11045"/>
            </a:xfrm>
            <a:custGeom>
              <a:avLst/>
              <a:gdLst/>
              <a:ahLst/>
              <a:cxnLst/>
              <a:rect l="l" t="t" r="r" b="b"/>
              <a:pathLst>
                <a:path w="2394" h="347" extrusionOk="0">
                  <a:moveTo>
                    <a:pt x="179" y="1"/>
                  </a:moveTo>
                  <a:cubicBezTo>
                    <a:pt x="95" y="1"/>
                    <a:pt x="0" y="72"/>
                    <a:pt x="0" y="179"/>
                  </a:cubicBezTo>
                  <a:cubicBezTo>
                    <a:pt x="0" y="263"/>
                    <a:pt x="71" y="346"/>
                    <a:pt x="179" y="346"/>
                  </a:cubicBezTo>
                  <a:lnTo>
                    <a:pt x="2215" y="346"/>
                  </a:lnTo>
                  <a:cubicBezTo>
                    <a:pt x="2310" y="346"/>
                    <a:pt x="2393" y="275"/>
                    <a:pt x="2393" y="179"/>
                  </a:cubicBezTo>
                  <a:cubicBezTo>
                    <a:pt x="2393" y="72"/>
                    <a:pt x="2310" y="1"/>
                    <a:pt x="2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56"/>
            <p:cNvSpPr/>
            <p:nvPr/>
          </p:nvSpPr>
          <p:spPr>
            <a:xfrm>
              <a:off x="1065810" y="2512542"/>
              <a:ext cx="117516" cy="11395"/>
            </a:xfrm>
            <a:custGeom>
              <a:avLst/>
              <a:gdLst/>
              <a:ahLst/>
              <a:cxnLst/>
              <a:rect l="l" t="t" r="r" b="b"/>
              <a:pathLst>
                <a:path w="3692" h="358" extrusionOk="0">
                  <a:moveTo>
                    <a:pt x="179" y="1"/>
                  </a:moveTo>
                  <a:cubicBezTo>
                    <a:pt x="96" y="1"/>
                    <a:pt x="0" y="72"/>
                    <a:pt x="0" y="179"/>
                  </a:cubicBezTo>
                  <a:cubicBezTo>
                    <a:pt x="0" y="274"/>
                    <a:pt x="84" y="358"/>
                    <a:pt x="179" y="358"/>
                  </a:cubicBezTo>
                  <a:lnTo>
                    <a:pt x="3513" y="358"/>
                  </a:lnTo>
                  <a:cubicBezTo>
                    <a:pt x="3608" y="358"/>
                    <a:pt x="3691" y="286"/>
                    <a:pt x="3691" y="179"/>
                  </a:cubicBezTo>
                  <a:cubicBezTo>
                    <a:pt x="3691" y="72"/>
                    <a:pt x="3608" y="1"/>
                    <a:pt x="35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56"/>
            <p:cNvSpPr/>
            <p:nvPr/>
          </p:nvSpPr>
          <p:spPr>
            <a:xfrm>
              <a:off x="1065810" y="2542112"/>
              <a:ext cx="76583" cy="11395"/>
            </a:xfrm>
            <a:custGeom>
              <a:avLst/>
              <a:gdLst/>
              <a:ahLst/>
              <a:cxnLst/>
              <a:rect l="l" t="t" r="r" b="b"/>
              <a:pathLst>
                <a:path w="2406" h="358" extrusionOk="0">
                  <a:moveTo>
                    <a:pt x="179" y="0"/>
                  </a:moveTo>
                  <a:cubicBezTo>
                    <a:pt x="96" y="0"/>
                    <a:pt x="0" y="72"/>
                    <a:pt x="0" y="179"/>
                  </a:cubicBezTo>
                  <a:cubicBezTo>
                    <a:pt x="0" y="262"/>
                    <a:pt x="84" y="357"/>
                    <a:pt x="179" y="357"/>
                  </a:cubicBezTo>
                  <a:lnTo>
                    <a:pt x="2227" y="357"/>
                  </a:lnTo>
                  <a:cubicBezTo>
                    <a:pt x="2310" y="357"/>
                    <a:pt x="2405" y="274"/>
                    <a:pt x="2405" y="179"/>
                  </a:cubicBezTo>
                  <a:cubicBezTo>
                    <a:pt x="2405" y="72"/>
                    <a:pt x="2310" y="0"/>
                    <a:pt x="2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56"/>
            <p:cNvSpPr/>
            <p:nvPr/>
          </p:nvSpPr>
          <p:spPr>
            <a:xfrm>
              <a:off x="1154489" y="2542112"/>
              <a:ext cx="28838" cy="11395"/>
            </a:xfrm>
            <a:custGeom>
              <a:avLst/>
              <a:gdLst/>
              <a:ahLst/>
              <a:cxnLst/>
              <a:rect l="l" t="t" r="r" b="b"/>
              <a:pathLst>
                <a:path w="906" h="358" extrusionOk="0">
                  <a:moveTo>
                    <a:pt x="179" y="0"/>
                  </a:moveTo>
                  <a:cubicBezTo>
                    <a:pt x="96" y="0"/>
                    <a:pt x="0" y="72"/>
                    <a:pt x="0" y="179"/>
                  </a:cubicBezTo>
                  <a:cubicBezTo>
                    <a:pt x="0" y="262"/>
                    <a:pt x="72" y="357"/>
                    <a:pt x="179" y="357"/>
                  </a:cubicBezTo>
                  <a:lnTo>
                    <a:pt x="727" y="357"/>
                  </a:lnTo>
                  <a:cubicBezTo>
                    <a:pt x="822" y="357"/>
                    <a:pt x="905" y="274"/>
                    <a:pt x="905" y="179"/>
                  </a:cubicBezTo>
                  <a:cubicBezTo>
                    <a:pt x="905" y="72"/>
                    <a:pt x="822"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4" name="Google Shape;6944;p56"/>
          <p:cNvGrpSpPr/>
          <p:nvPr/>
        </p:nvGrpSpPr>
        <p:grpSpPr>
          <a:xfrm>
            <a:off x="4081341" y="1685649"/>
            <a:ext cx="967932" cy="896943"/>
            <a:chOff x="2753373" y="2902523"/>
            <a:chExt cx="347552" cy="325557"/>
          </a:xfrm>
        </p:grpSpPr>
        <p:sp>
          <p:nvSpPr>
            <p:cNvPr id="6945" name="Google Shape;6945;p56"/>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6946" name="Google Shape;6946;p56"/>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6947" name="Google Shape;6947;p56"/>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6948" name="Google Shape;6948;p56"/>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6949" name="Google Shape;6949;p56"/>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6950" name="Google Shape;6950;p56"/>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6951" name="Google Shape;6951;p56"/>
          <p:cNvSpPr/>
          <p:nvPr/>
        </p:nvSpPr>
        <p:spPr>
          <a:xfrm>
            <a:off x="6839962" y="1685651"/>
            <a:ext cx="967917" cy="896957"/>
          </a:xfrm>
          <a:custGeom>
            <a:avLst/>
            <a:gdLst/>
            <a:ahLst/>
            <a:cxnLst/>
            <a:rect l="l" t="t" r="r" b="b"/>
            <a:pathLst>
              <a:path w="11693" h="9716" extrusionOk="0">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55"/>
        <p:cNvGrpSpPr/>
        <p:nvPr/>
      </p:nvGrpSpPr>
      <p:grpSpPr>
        <a:xfrm>
          <a:off x="0" y="0"/>
          <a:ext cx="0" cy="0"/>
          <a:chOff x="0" y="0"/>
          <a:chExt cx="0" cy="0"/>
        </a:xfrm>
      </p:grpSpPr>
      <p:sp>
        <p:nvSpPr>
          <p:cNvPr id="6956" name="Google Shape;6956;p57"/>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Where to </a:t>
            </a:r>
            <a:r>
              <a:rPr lang="en"/>
              <a:t>Start?</a:t>
            </a:r>
            <a:endParaRPr/>
          </a:p>
        </p:txBody>
      </p:sp>
      <p:sp>
        <p:nvSpPr>
          <p:cNvPr id="6957" name="Google Shape;6957;p57"/>
          <p:cNvSpPr txBox="1">
            <a:spLocks noGrp="1"/>
          </p:cNvSpPr>
          <p:nvPr>
            <p:ph type="subTitle" idx="4294967295"/>
          </p:nvPr>
        </p:nvSpPr>
        <p:spPr>
          <a:xfrm>
            <a:off x="1889125" y="1261800"/>
            <a:ext cx="6087000" cy="3337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Identify target publications/media?</a:t>
            </a:r>
            <a:endParaRPr sz="2000"/>
          </a:p>
          <a:p>
            <a:pPr marL="914400" lvl="1" indent="-355600" algn="l" rtl="0">
              <a:spcBef>
                <a:spcPts val="0"/>
              </a:spcBef>
              <a:spcAft>
                <a:spcPts val="0"/>
              </a:spcAft>
              <a:buSzPts val="2000"/>
              <a:buChar char="○"/>
            </a:pPr>
            <a:r>
              <a:rPr lang="en" sz="2000"/>
              <a:t>Major papers, channels, blogs</a:t>
            </a:r>
            <a:endParaRPr sz="2000"/>
          </a:p>
          <a:p>
            <a:pPr marL="9144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Who are the reporters that cover this content area?</a:t>
            </a:r>
            <a:endParaRPr sz="2000"/>
          </a:p>
          <a:p>
            <a:pPr marL="914400" lvl="1" indent="-355600" algn="l" rtl="0">
              <a:spcBef>
                <a:spcPts val="0"/>
              </a:spcBef>
              <a:spcAft>
                <a:spcPts val="0"/>
              </a:spcAft>
              <a:buSzPts val="2000"/>
              <a:buChar char="○"/>
            </a:pPr>
            <a:r>
              <a:rPr lang="en" sz="2000"/>
              <a:t>Health editor, Political editor, etc</a:t>
            </a:r>
            <a:endParaRPr sz="2000"/>
          </a:p>
          <a:p>
            <a:pPr marL="9144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How can you get in contact?</a:t>
            </a:r>
            <a:endParaRPr sz="2000"/>
          </a:p>
          <a:p>
            <a:pPr marL="914400" lvl="1" indent="-355600" algn="l" rtl="0">
              <a:spcBef>
                <a:spcPts val="0"/>
              </a:spcBef>
              <a:spcAft>
                <a:spcPts val="0"/>
              </a:spcAft>
              <a:buSzPts val="2000"/>
              <a:buChar char="○"/>
            </a:pPr>
            <a:r>
              <a:rPr lang="en" sz="2000"/>
              <a:t>Info on website?</a:t>
            </a:r>
            <a:endParaRPr sz="2000"/>
          </a:p>
          <a:p>
            <a:pPr marL="914400" lvl="1" indent="-355600" algn="l" rtl="0">
              <a:spcBef>
                <a:spcPts val="0"/>
              </a:spcBef>
              <a:spcAft>
                <a:spcPts val="0"/>
              </a:spcAft>
              <a:buSzPts val="2000"/>
              <a:buChar char="○"/>
            </a:pPr>
            <a:r>
              <a:rPr lang="en" sz="2000"/>
              <a:t>Are submissions accepted?</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61"/>
        <p:cNvGrpSpPr/>
        <p:nvPr/>
      </p:nvGrpSpPr>
      <p:grpSpPr>
        <a:xfrm>
          <a:off x="0" y="0"/>
          <a:ext cx="0" cy="0"/>
          <a:chOff x="0" y="0"/>
          <a:chExt cx="0" cy="0"/>
        </a:xfrm>
      </p:grpSpPr>
      <p:pic>
        <p:nvPicPr>
          <p:cNvPr id="6962" name="Google Shape;6962;p58"/>
          <p:cNvPicPr preferRelativeResize="0"/>
          <p:nvPr/>
        </p:nvPicPr>
        <p:blipFill>
          <a:blip r:embed="rId3">
            <a:alphaModFix/>
          </a:blip>
          <a:stretch>
            <a:fillRect/>
          </a:stretch>
        </p:blipFill>
        <p:spPr>
          <a:xfrm>
            <a:off x="4210050" y="4222750"/>
            <a:ext cx="3289900" cy="920750"/>
          </a:xfrm>
          <a:prstGeom prst="rect">
            <a:avLst/>
          </a:prstGeom>
          <a:noFill/>
          <a:ln>
            <a:noFill/>
          </a:ln>
        </p:spPr>
      </p:pic>
      <p:sp>
        <p:nvSpPr>
          <p:cNvPr id="6963" name="Google Shape;6963;p58"/>
          <p:cNvSpPr txBox="1">
            <a:spLocks noGrp="1"/>
          </p:cNvSpPr>
          <p:nvPr>
            <p:ph type="title"/>
          </p:nvPr>
        </p:nvSpPr>
        <p:spPr>
          <a:xfrm>
            <a:off x="2157025" y="216425"/>
            <a:ext cx="4971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Making the Media </a:t>
            </a:r>
            <a:r>
              <a:rPr lang="en">
                <a:solidFill>
                  <a:schemeClr val="dk1"/>
                </a:solidFill>
              </a:rPr>
              <a:t>Work for YOU</a:t>
            </a:r>
            <a:endParaRPr>
              <a:solidFill>
                <a:schemeClr val="dk1"/>
              </a:solidFill>
            </a:endParaRPr>
          </a:p>
        </p:txBody>
      </p:sp>
      <p:sp>
        <p:nvSpPr>
          <p:cNvPr id="6964" name="Google Shape;6964;p58"/>
          <p:cNvSpPr txBox="1">
            <a:spLocks noGrp="1"/>
          </p:cNvSpPr>
          <p:nvPr>
            <p:ph type="subTitle" idx="4294967295"/>
          </p:nvPr>
        </p:nvSpPr>
        <p:spPr>
          <a:xfrm>
            <a:off x="3944725" y="1505300"/>
            <a:ext cx="4210200" cy="2778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Op-Ed’s increase awareness of movement to the public</a:t>
            </a:r>
            <a:endParaRPr sz="2000"/>
          </a:p>
          <a:p>
            <a:pPr marL="914400" lvl="1" indent="-355600" algn="l" rtl="0">
              <a:spcBef>
                <a:spcPts val="0"/>
              </a:spcBef>
              <a:spcAft>
                <a:spcPts val="0"/>
              </a:spcAft>
              <a:buSzPts val="2000"/>
              <a:buChar char="○"/>
            </a:pPr>
            <a:r>
              <a:rPr lang="en" sz="2000"/>
              <a:t>Fosters broader discussion</a:t>
            </a:r>
            <a:endParaRPr sz="2000"/>
          </a:p>
          <a:p>
            <a:pPr marL="9144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Applies pressure to legislators</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Can be used as materials during meetings</a:t>
            </a:r>
            <a:endParaRPr sz="2000"/>
          </a:p>
        </p:txBody>
      </p:sp>
      <p:pic>
        <p:nvPicPr>
          <p:cNvPr id="6965" name="Google Shape;6965;p58"/>
          <p:cNvPicPr preferRelativeResize="0"/>
          <p:nvPr/>
        </p:nvPicPr>
        <p:blipFill>
          <a:blip r:embed="rId4">
            <a:alphaModFix/>
          </a:blip>
          <a:stretch>
            <a:fillRect/>
          </a:stretch>
        </p:blipFill>
        <p:spPr>
          <a:xfrm>
            <a:off x="104175" y="1657700"/>
            <a:ext cx="3759725" cy="2626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69"/>
        <p:cNvGrpSpPr/>
        <p:nvPr/>
      </p:nvGrpSpPr>
      <p:grpSpPr>
        <a:xfrm>
          <a:off x="0" y="0"/>
          <a:ext cx="0" cy="0"/>
          <a:chOff x="0" y="0"/>
          <a:chExt cx="0" cy="0"/>
        </a:xfrm>
      </p:grpSpPr>
      <p:sp>
        <p:nvSpPr>
          <p:cNvPr id="6970" name="Google Shape;6970;p59"/>
          <p:cNvSpPr txBox="1">
            <a:spLocks noGrp="1"/>
          </p:cNvSpPr>
          <p:nvPr>
            <p:ph type="title"/>
          </p:nvPr>
        </p:nvSpPr>
        <p:spPr>
          <a:xfrm flipH="1">
            <a:off x="2685775" y="2115598"/>
            <a:ext cx="4486800" cy="91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Advocacy </a:t>
            </a:r>
            <a:r>
              <a:rPr lang="en">
                <a:solidFill>
                  <a:schemeClr val="accent1"/>
                </a:solidFill>
              </a:rPr>
              <a:t>Toolkit</a:t>
            </a:r>
            <a:endParaRPr>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35"/>
        <p:cNvGrpSpPr/>
        <p:nvPr/>
      </p:nvGrpSpPr>
      <p:grpSpPr>
        <a:xfrm>
          <a:off x="0" y="0"/>
          <a:ext cx="0" cy="0"/>
          <a:chOff x="0" y="0"/>
          <a:chExt cx="0" cy="0"/>
        </a:xfrm>
      </p:grpSpPr>
      <p:sp>
        <p:nvSpPr>
          <p:cNvPr id="6636" name="Google Shape;6636;p33"/>
          <p:cNvSpPr txBox="1">
            <a:spLocks noGrp="1"/>
          </p:cNvSpPr>
          <p:nvPr>
            <p:ph type="subTitle" idx="1"/>
          </p:nvPr>
        </p:nvSpPr>
        <p:spPr>
          <a:xfrm>
            <a:off x="1406025" y="1261800"/>
            <a:ext cx="6004800" cy="58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Highlight avenues of advocacy</a:t>
            </a:r>
            <a:endParaRPr/>
          </a:p>
        </p:txBody>
      </p:sp>
      <p:sp>
        <p:nvSpPr>
          <p:cNvPr id="6637" name="Google Shape;6637;p33"/>
          <p:cNvSpPr txBox="1">
            <a:spLocks noGrp="1"/>
          </p:cNvSpPr>
          <p:nvPr>
            <p:ph type="title"/>
          </p:nvPr>
        </p:nvSpPr>
        <p:spPr>
          <a:xfrm>
            <a:off x="710475" y="1261800"/>
            <a:ext cx="734100" cy="58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638" name="Google Shape;6638;p33"/>
          <p:cNvSpPr txBox="1">
            <a:spLocks noGrp="1"/>
          </p:cNvSpPr>
          <p:nvPr>
            <p:ph type="title" idx="3"/>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Objectives</a:t>
            </a:r>
            <a:endParaRPr/>
          </a:p>
        </p:txBody>
      </p:sp>
      <p:sp>
        <p:nvSpPr>
          <p:cNvPr id="6639" name="Google Shape;6639;p33"/>
          <p:cNvSpPr txBox="1">
            <a:spLocks noGrp="1"/>
          </p:cNvSpPr>
          <p:nvPr>
            <p:ph type="title" idx="6"/>
          </p:nvPr>
        </p:nvSpPr>
        <p:spPr>
          <a:xfrm>
            <a:off x="710475" y="1923288"/>
            <a:ext cx="734100" cy="58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6640" name="Google Shape;6640;p33"/>
          <p:cNvSpPr txBox="1">
            <a:spLocks noGrp="1"/>
          </p:cNvSpPr>
          <p:nvPr>
            <p:ph type="subTitle" idx="7"/>
          </p:nvPr>
        </p:nvSpPr>
        <p:spPr>
          <a:xfrm>
            <a:off x="1406025" y="2101700"/>
            <a:ext cx="7017900" cy="58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Explore building relationships with lawmakers</a:t>
            </a:r>
            <a:endParaRPr/>
          </a:p>
        </p:txBody>
      </p:sp>
      <p:sp>
        <p:nvSpPr>
          <p:cNvPr id="6641" name="Google Shape;6641;p33"/>
          <p:cNvSpPr txBox="1">
            <a:spLocks noGrp="1"/>
          </p:cNvSpPr>
          <p:nvPr>
            <p:ph type="subTitle" idx="13"/>
          </p:nvPr>
        </p:nvSpPr>
        <p:spPr>
          <a:xfrm>
            <a:off x="1406025" y="2901475"/>
            <a:ext cx="5910900" cy="58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Making the media work for you</a:t>
            </a:r>
            <a:endParaRPr/>
          </a:p>
        </p:txBody>
      </p:sp>
      <p:sp>
        <p:nvSpPr>
          <p:cNvPr id="6642" name="Google Shape;6642;p33"/>
          <p:cNvSpPr txBox="1">
            <a:spLocks noGrp="1"/>
          </p:cNvSpPr>
          <p:nvPr>
            <p:ph type="title" idx="15"/>
          </p:nvPr>
        </p:nvSpPr>
        <p:spPr>
          <a:xfrm>
            <a:off x="710475" y="2915588"/>
            <a:ext cx="734100" cy="58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6643" name="Google Shape;6643;p33"/>
          <p:cNvSpPr txBox="1">
            <a:spLocks noGrp="1"/>
          </p:cNvSpPr>
          <p:nvPr>
            <p:ph type="subTitle" idx="16"/>
          </p:nvPr>
        </p:nvSpPr>
        <p:spPr>
          <a:xfrm>
            <a:off x="1444575" y="3526875"/>
            <a:ext cx="5910900" cy="58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Know your advocacy toolkit</a:t>
            </a:r>
            <a:endParaRPr/>
          </a:p>
        </p:txBody>
      </p:sp>
      <p:sp>
        <p:nvSpPr>
          <p:cNvPr id="6644" name="Google Shape;6644;p33"/>
          <p:cNvSpPr txBox="1">
            <a:spLocks noGrp="1"/>
          </p:cNvSpPr>
          <p:nvPr>
            <p:ph type="title" idx="18"/>
          </p:nvPr>
        </p:nvSpPr>
        <p:spPr>
          <a:xfrm>
            <a:off x="710475" y="3526875"/>
            <a:ext cx="734100" cy="58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74"/>
        <p:cNvGrpSpPr/>
        <p:nvPr/>
      </p:nvGrpSpPr>
      <p:grpSpPr>
        <a:xfrm>
          <a:off x="0" y="0"/>
          <a:ext cx="0" cy="0"/>
          <a:chOff x="0" y="0"/>
          <a:chExt cx="0" cy="0"/>
        </a:xfrm>
      </p:grpSpPr>
      <p:sp>
        <p:nvSpPr>
          <p:cNvPr id="6975" name="Google Shape;6975;p60"/>
          <p:cNvSpPr txBox="1">
            <a:spLocks noGrp="1"/>
          </p:cNvSpPr>
          <p:nvPr>
            <p:ph type="subTitle" idx="4"/>
          </p:nvPr>
        </p:nvSpPr>
        <p:spPr>
          <a:xfrm>
            <a:off x="706825" y="3815400"/>
            <a:ext cx="2334000" cy="44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Media</a:t>
            </a:r>
            <a:endParaRPr sz="2000"/>
          </a:p>
        </p:txBody>
      </p:sp>
      <p:sp>
        <p:nvSpPr>
          <p:cNvPr id="6976" name="Google Shape;6976;p60"/>
          <p:cNvSpPr txBox="1">
            <a:spLocks noGrp="1"/>
          </p:cNvSpPr>
          <p:nvPr>
            <p:ph type="subTitle" idx="14"/>
          </p:nvPr>
        </p:nvSpPr>
        <p:spPr>
          <a:xfrm>
            <a:off x="3407175" y="3815400"/>
            <a:ext cx="2334000" cy="4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Letter Writing Campaigns</a:t>
            </a:r>
            <a:endParaRPr sz="2000"/>
          </a:p>
        </p:txBody>
      </p:sp>
      <p:sp>
        <p:nvSpPr>
          <p:cNvPr id="6977" name="Google Shape;6977;p60"/>
          <p:cNvSpPr txBox="1">
            <a:spLocks noGrp="1"/>
          </p:cNvSpPr>
          <p:nvPr>
            <p:ph type="subTitle" idx="15"/>
          </p:nvPr>
        </p:nvSpPr>
        <p:spPr>
          <a:xfrm>
            <a:off x="6103169" y="3815400"/>
            <a:ext cx="2334000" cy="44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Allied Projects</a:t>
            </a:r>
            <a:endParaRPr sz="2000"/>
          </a:p>
        </p:txBody>
      </p:sp>
      <p:sp>
        <p:nvSpPr>
          <p:cNvPr id="6978" name="Google Shape;6978;p60"/>
          <p:cNvSpPr txBox="1">
            <a:spLocks noGrp="1"/>
          </p:cNvSpPr>
          <p:nvPr>
            <p:ph type="subTitle" idx="1"/>
          </p:nvPr>
        </p:nvSpPr>
        <p:spPr>
          <a:xfrm>
            <a:off x="706825" y="1943150"/>
            <a:ext cx="2217000" cy="4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Legislative Reform</a:t>
            </a:r>
            <a:endParaRPr sz="2000"/>
          </a:p>
        </p:txBody>
      </p:sp>
      <p:sp>
        <p:nvSpPr>
          <p:cNvPr id="6979" name="Google Shape;6979;p60"/>
          <p:cNvSpPr txBox="1">
            <a:spLocks noGrp="1"/>
          </p:cNvSpPr>
          <p:nvPr>
            <p:ph type="subTitle" idx="2"/>
          </p:nvPr>
        </p:nvSpPr>
        <p:spPr>
          <a:xfrm>
            <a:off x="3407175" y="1943150"/>
            <a:ext cx="2334000" cy="44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Policy Briefs</a:t>
            </a:r>
            <a:endParaRPr sz="2000"/>
          </a:p>
        </p:txBody>
      </p:sp>
      <p:sp>
        <p:nvSpPr>
          <p:cNvPr id="6980" name="Google Shape;6980;p60"/>
          <p:cNvSpPr txBox="1">
            <a:spLocks noGrp="1"/>
          </p:cNvSpPr>
          <p:nvPr>
            <p:ph type="subTitle" idx="3"/>
          </p:nvPr>
        </p:nvSpPr>
        <p:spPr>
          <a:xfrm>
            <a:off x="6103175" y="1943150"/>
            <a:ext cx="2535600" cy="44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Resolutions</a:t>
            </a:r>
            <a:endParaRPr sz="2000"/>
          </a:p>
        </p:txBody>
      </p:sp>
      <p:sp>
        <p:nvSpPr>
          <p:cNvPr id="6981" name="Google Shape;6981;p60"/>
          <p:cNvSpPr txBox="1">
            <a:spLocks noGrp="1"/>
          </p:cNvSpPr>
          <p:nvPr>
            <p:ph type="subTitle" idx="7"/>
          </p:nvPr>
        </p:nvSpPr>
        <p:spPr>
          <a:xfrm>
            <a:off x="710975" y="4177281"/>
            <a:ext cx="233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Publicize the cause, increase support</a:t>
            </a:r>
            <a:endParaRPr/>
          </a:p>
        </p:txBody>
      </p:sp>
      <p:sp>
        <p:nvSpPr>
          <p:cNvPr id="6982" name="Google Shape;6982;p60"/>
          <p:cNvSpPr txBox="1">
            <a:spLocks noGrp="1"/>
          </p:cNvSpPr>
          <p:nvPr>
            <p:ph type="subTitle" idx="5"/>
          </p:nvPr>
        </p:nvSpPr>
        <p:spPr>
          <a:xfrm>
            <a:off x="710975" y="2609850"/>
            <a:ext cx="2481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effort, High impact</a:t>
            </a:r>
            <a:endParaRPr/>
          </a:p>
        </p:txBody>
      </p:sp>
      <p:sp>
        <p:nvSpPr>
          <p:cNvPr id="6983" name="Google Shape;6983;p60"/>
          <p:cNvSpPr txBox="1">
            <a:spLocks noGrp="1"/>
          </p:cNvSpPr>
          <p:nvPr>
            <p:ph type="title"/>
          </p:nvPr>
        </p:nvSpPr>
        <p:spPr>
          <a:xfrm>
            <a:off x="2105625" y="4200"/>
            <a:ext cx="5232000" cy="124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t>The Nuts and Bolts of </a:t>
            </a:r>
            <a:r>
              <a:rPr lang="en" sz="3200">
                <a:solidFill>
                  <a:schemeClr val="dk1"/>
                </a:solidFill>
              </a:rPr>
              <a:t>our Trade</a:t>
            </a:r>
            <a:endParaRPr sz="3200">
              <a:solidFill>
                <a:schemeClr val="dk1"/>
              </a:solidFill>
            </a:endParaRPr>
          </a:p>
        </p:txBody>
      </p:sp>
      <p:sp>
        <p:nvSpPr>
          <p:cNvPr id="6984" name="Google Shape;6984;p60"/>
          <p:cNvSpPr txBox="1">
            <a:spLocks noGrp="1"/>
          </p:cNvSpPr>
          <p:nvPr>
            <p:ph type="subTitle" idx="6"/>
          </p:nvPr>
        </p:nvSpPr>
        <p:spPr>
          <a:xfrm>
            <a:off x="3407175" y="2305050"/>
            <a:ext cx="2628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 as an expert before a governmental body</a:t>
            </a:r>
            <a:endParaRPr/>
          </a:p>
        </p:txBody>
      </p:sp>
      <p:sp>
        <p:nvSpPr>
          <p:cNvPr id="6985" name="Google Shape;6985;p60"/>
          <p:cNvSpPr txBox="1">
            <a:spLocks noGrp="1"/>
          </p:cNvSpPr>
          <p:nvPr>
            <p:ph type="subTitle" idx="8"/>
          </p:nvPr>
        </p:nvSpPr>
        <p:spPr>
          <a:xfrm>
            <a:off x="3407075" y="4482081"/>
            <a:ext cx="233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intro to advocacy, broad base -&gt; lawmaker</a:t>
            </a:r>
            <a:endParaRPr/>
          </a:p>
        </p:txBody>
      </p:sp>
      <p:sp>
        <p:nvSpPr>
          <p:cNvPr id="6986" name="Google Shape;6986;p60"/>
          <p:cNvSpPr txBox="1">
            <a:spLocks noGrp="1"/>
          </p:cNvSpPr>
          <p:nvPr>
            <p:ph type="subTitle" idx="9"/>
          </p:nvPr>
        </p:nvSpPr>
        <p:spPr>
          <a:xfrm>
            <a:off x="6103175" y="2305044"/>
            <a:ext cx="233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Build your local base and make an impact</a:t>
            </a:r>
            <a:endParaRPr/>
          </a:p>
        </p:txBody>
      </p:sp>
      <p:sp>
        <p:nvSpPr>
          <p:cNvPr id="6987" name="Google Shape;6987;p60"/>
          <p:cNvSpPr txBox="1">
            <a:spLocks noGrp="1"/>
          </p:cNvSpPr>
          <p:nvPr>
            <p:ph type="subTitle" idx="13"/>
          </p:nvPr>
        </p:nvSpPr>
        <p:spPr>
          <a:xfrm>
            <a:off x="6103175" y="4177300"/>
            <a:ext cx="233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Reproductive rights, medical debt, environmental reform</a:t>
            </a:r>
            <a:endParaRPr/>
          </a:p>
        </p:txBody>
      </p:sp>
      <p:grpSp>
        <p:nvGrpSpPr>
          <p:cNvPr id="6988" name="Google Shape;6988;p60"/>
          <p:cNvGrpSpPr/>
          <p:nvPr/>
        </p:nvGrpSpPr>
        <p:grpSpPr>
          <a:xfrm>
            <a:off x="818581" y="1379463"/>
            <a:ext cx="440100" cy="430100"/>
            <a:chOff x="1840650" y="2807975"/>
            <a:chExt cx="440100" cy="430100"/>
          </a:xfrm>
        </p:grpSpPr>
        <p:sp>
          <p:nvSpPr>
            <p:cNvPr id="6989" name="Google Shape;6989;p60"/>
            <p:cNvSpPr/>
            <p:nvPr/>
          </p:nvSpPr>
          <p:spPr>
            <a:xfrm>
              <a:off x="1840650" y="2807975"/>
              <a:ext cx="440100" cy="430100"/>
            </a:xfrm>
            <a:custGeom>
              <a:avLst/>
              <a:gdLst/>
              <a:ahLst/>
              <a:cxnLst/>
              <a:rect l="l" t="t" r="r" b="b"/>
              <a:pathLst>
                <a:path w="17604" h="17204" extrusionOk="0">
                  <a:moveTo>
                    <a:pt x="8798" y="680"/>
                  </a:moveTo>
                  <a:cubicBezTo>
                    <a:pt x="9090" y="680"/>
                    <a:pt x="9362" y="793"/>
                    <a:pt x="9569" y="999"/>
                  </a:cubicBezTo>
                  <a:cubicBezTo>
                    <a:pt x="9775" y="1205"/>
                    <a:pt x="9888" y="1481"/>
                    <a:pt x="9891" y="1775"/>
                  </a:cubicBezTo>
                  <a:cubicBezTo>
                    <a:pt x="9891" y="2064"/>
                    <a:pt x="9780" y="2334"/>
                    <a:pt x="9574" y="2540"/>
                  </a:cubicBezTo>
                  <a:cubicBezTo>
                    <a:pt x="9368" y="2746"/>
                    <a:pt x="9093" y="2865"/>
                    <a:pt x="8798" y="2865"/>
                  </a:cubicBezTo>
                  <a:cubicBezTo>
                    <a:pt x="8195" y="2865"/>
                    <a:pt x="7703" y="2375"/>
                    <a:pt x="7703" y="1775"/>
                  </a:cubicBezTo>
                  <a:cubicBezTo>
                    <a:pt x="7703" y="1172"/>
                    <a:pt x="8193" y="683"/>
                    <a:pt x="8798" y="680"/>
                  </a:cubicBezTo>
                  <a:close/>
                  <a:moveTo>
                    <a:pt x="3374" y="3605"/>
                  </a:moveTo>
                  <a:lnTo>
                    <a:pt x="5152" y="7377"/>
                  </a:lnTo>
                  <a:lnTo>
                    <a:pt x="1594" y="7377"/>
                  </a:lnTo>
                  <a:lnTo>
                    <a:pt x="3374" y="3605"/>
                  </a:lnTo>
                  <a:close/>
                  <a:moveTo>
                    <a:pt x="14216" y="3605"/>
                  </a:moveTo>
                  <a:lnTo>
                    <a:pt x="15994" y="7377"/>
                  </a:lnTo>
                  <a:lnTo>
                    <a:pt x="12436" y="7377"/>
                  </a:lnTo>
                  <a:lnTo>
                    <a:pt x="14216" y="3605"/>
                  </a:lnTo>
                  <a:close/>
                  <a:moveTo>
                    <a:pt x="5700" y="8068"/>
                  </a:moveTo>
                  <a:cubicBezTo>
                    <a:pt x="5906" y="8068"/>
                    <a:pt x="6074" y="8236"/>
                    <a:pt x="6074" y="8440"/>
                  </a:cubicBezTo>
                  <a:cubicBezTo>
                    <a:pt x="6074" y="8646"/>
                    <a:pt x="5906" y="8811"/>
                    <a:pt x="5700" y="8811"/>
                  </a:cubicBezTo>
                  <a:lnTo>
                    <a:pt x="1055" y="8811"/>
                  </a:lnTo>
                  <a:cubicBezTo>
                    <a:pt x="848" y="8811"/>
                    <a:pt x="681" y="8643"/>
                    <a:pt x="681" y="8440"/>
                  </a:cubicBezTo>
                  <a:cubicBezTo>
                    <a:pt x="681" y="8236"/>
                    <a:pt x="848" y="8068"/>
                    <a:pt x="1055" y="8068"/>
                  </a:cubicBezTo>
                  <a:close/>
                  <a:moveTo>
                    <a:pt x="16541" y="8068"/>
                  </a:moveTo>
                  <a:cubicBezTo>
                    <a:pt x="16748" y="8068"/>
                    <a:pt x="16916" y="8236"/>
                    <a:pt x="16916" y="8440"/>
                  </a:cubicBezTo>
                  <a:cubicBezTo>
                    <a:pt x="16916" y="8646"/>
                    <a:pt x="16748" y="8811"/>
                    <a:pt x="16541" y="8811"/>
                  </a:cubicBezTo>
                  <a:lnTo>
                    <a:pt x="11897" y="8811"/>
                  </a:lnTo>
                  <a:cubicBezTo>
                    <a:pt x="11690" y="8811"/>
                    <a:pt x="11522" y="8643"/>
                    <a:pt x="11522" y="8440"/>
                  </a:cubicBezTo>
                  <a:cubicBezTo>
                    <a:pt x="11522" y="8233"/>
                    <a:pt x="11690" y="8068"/>
                    <a:pt x="11897" y="8068"/>
                  </a:cubicBezTo>
                  <a:close/>
                  <a:moveTo>
                    <a:pt x="5323" y="9502"/>
                  </a:moveTo>
                  <a:cubicBezTo>
                    <a:pt x="5158" y="10424"/>
                    <a:pt x="4346" y="11131"/>
                    <a:pt x="3377" y="11131"/>
                  </a:cubicBezTo>
                  <a:cubicBezTo>
                    <a:pt x="2403" y="11131"/>
                    <a:pt x="1594" y="10424"/>
                    <a:pt x="1429" y="9502"/>
                  </a:cubicBezTo>
                  <a:close/>
                  <a:moveTo>
                    <a:pt x="16164" y="9502"/>
                  </a:moveTo>
                  <a:cubicBezTo>
                    <a:pt x="15999" y="10424"/>
                    <a:pt x="15188" y="11131"/>
                    <a:pt x="14219" y="11131"/>
                  </a:cubicBezTo>
                  <a:cubicBezTo>
                    <a:pt x="13245" y="11131"/>
                    <a:pt x="12436" y="10424"/>
                    <a:pt x="12271" y="9502"/>
                  </a:cubicBezTo>
                  <a:close/>
                  <a:moveTo>
                    <a:pt x="8418" y="3509"/>
                  </a:moveTo>
                  <a:cubicBezTo>
                    <a:pt x="8539" y="3536"/>
                    <a:pt x="8666" y="3550"/>
                    <a:pt x="8795" y="3550"/>
                  </a:cubicBezTo>
                  <a:cubicBezTo>
                    <a:pt x="8922" y="3550"/>
                    <a:pt x="9049" y="3536"/>
                    <a:pt x="9170" y="3511"/>
                  </a:cubicBezTo>
                  <a:lnTo>
                    <a:pt x="9170" y="13269"/>
                  </a:lnTo>
                  <a:lnTo>
                    <a:pt x="8418" y="13269"/>
                  </a:lnTo>
                  <a:lnTo>
                    <a:pt x="8418" y="3509"/>
                  </a:lnTo>
                  <a:close/>
                  <a:moveTo>
                    <a:pt x="13121" y="13957"/>
                  </a:moveTo>
                  <a:cubicBezTo>
                    <a:pt x="13380" y="13957"/>
                    <a:pt x="13592" y="14166"/>
                    <a:pt x="13592" y="14425"/>
                  </a:cubicBezTo>
                  <a:lnTo>
                    <a:pt x="13592" y="14892"/>
                  </a:lnTo>
                  <a:lnTo>
                    <a:pt x="4002" y="14892"/>
                  </a:lnTo>
                  <a:lnTo>
                    <a:pt x="4002" y="14425"/>
                  </a:lnTo>
                  <a:cubicBezTo>
                    <a:pt x="4002" y="14166"/>
                    <a:pt x="4214" y="13957"/>
                    <a:pt x="4470" y="13957"/>
                  </a:cubicBezTo>
                  <a:close/>
                  <a:moveTo>
                    <a:pt x="8804" y="0"/>
                  </a:moveTo>
                  <a:cubicBezTo>
                    <a:pt x="7857" y="3"/>
                    <a:pt x="7081" y="746"/>
                    <a:pt x="7026" y="1673"/>
                  </a:cubicBezTo>
                  <a:cubicBezTo>
                    <a:pt x="5788" y="2097"/>
                    <a:pt x="3853" y="2463"/>
                    <a:pt x="3383" y="2463"/>
                  </a:cubicBezTo>
                  <a:cubicBezTo>
                    <a:pt x="2731" y="2463"/>
                    <a:pt x="2117" y="2207"/>
                    <a:pt x="1657" y="1747"/>
                  </a:cubicBezTo>
                  <a:cubicBezTo>
                    <a:pt x="1590" y="1680"/>
                    <a:pt x="1502" y="1646"/>
                    <a:pt x="1414" y="1646"/>
                  </a:cubicBezTo>
                  <a:cubicBezTo>
                    <a:pt x="1326" y="1646"/>
                    <a:pt x="1238" y="1680"/>
                    <a:pt x="1170" y="1747"/>
                  </a:cubicBezTo>
                  <a:cubicBezTo>
                    <a:pt x="1038" y="1880"/>
                    <a:pt x="1038" y="2097"/>
                    <a:pt x="1170" y="2232"/>
                  </a:cubicBezTo>
                  <a:cubicBezTo>
                    <a:pt x="1638" y="2697"/>
                    <a:pt x="2224" y="2994"/>
                    <a:pt x="2863" y="3101"/>
                  </a:cubicBezTo>
                  <a:lnTo>
                    <a:pt x="835" y="7405"/>
                  </a:lnTo>
                  <a:cubicBezTo>
                    <a:pt x="359" y="7512"/>
                    <a:pt x="1" y="7933"/>
                    <a:pt x="1" y="8440"/>
                  </a:cubicBezTo>
                  <a:cubicBezTo>
                    <a:pt x="1" y="8910"/>
                    <a:pt x="312" y="9309"/>
                    <a:pt x="738" y="9447"/>
                  </a:cubicBezTo>
                  <a:cubicBezTo>
                    <a:pt x="887" y="10779"/>
                    <a:pt x="2018" y="11813"/>
                    <a:pt x="3385" y="11813"/>
                  </a:cubicBezTo>
                  <a:cubicBezTo>
                    <a:pt x="4759" y="11813"/>
                    <a:pt x="5890" y="10776"/>
                    <a:pt x="6035" y="9447"/>
                  </a:cubicBezTo>
                  <a:cubicBezTo>
                    <a:pt x="6462" y="9309"/>
                    <a:pt x="6770" y="8910"/>
                    <a:pt x="6770" y="8440"/>
                  </a:cubicBezTo>
                  <a:cubicBezTo>
                    <a:pt x="6770" y="7933"/>
                    <a:pt x="6412" y="7512"/>
                    <a:pt x="5939" y="7405"/>
                  </a:cubicBezTo>
                  <a:lnTo>
                    <a:pt x="3906" y="3099"/>
                  </a:lnTo>
                  <a:cubicBezTo>
                    <a:pt x="4728" y="2988"/>
                    <a:pt x="6118" y="2691"/>
                    <a:pt x="7125" y="2361"/>
                  </a:cubicBezTo>
                  <a:cubicBezTo>
                    <a:pt x="7246" y="2700"/>
                    <a:pt x="7464" y="2988"/>
                    <a:pt x="7741" y="3198"/>
                  </a:cubicBezTo>
                  <a:lnTo>
                    <a:pt x="7741" y="13269"/>
                  </a:lnTo>
                  <a:lnTo>
                    <a:pt x="4478" y="13269"/>
                  </a:lnTo>
                  <a:cubicBezTo>
                    <a:pt x="3840" y="13269"/>
                    <a:pt x="3322" y="13789"/>
                    <a:pt x="3322" y="14425"/>
                  </a:cubicBezTo>
                  <a:lnTo>
                    <a:pt x="3322" y="14892"/>
                  </a:lnTo>
                  <a:lnTo>
                    <a:pt x="2596" y="14892"/>
                  </a:lnTo>
                  <a:cubicBezTo>
                    <a:pt x="1960" y="14892"/>
                    <a:pt x="1440" y="15412"/>
                    <a:pt x="1440" y="16048"/>
                  </a:cubicBezTo>
                  <a:lnTo>
                    <a:pt x="1440" y="16860"/>
                  </a:lnTo>
                  <a:cubicBezTo>
                    <a:pt x="1440" y="17050"/>
                    <a:pt x="1594" y="17204"/>
                    <a:pt x="1784" y="17204"/>
                  </a:cubicBezTo>
                  <a:lnTo>
                    <a:pt x="7254" y="17204"/>
                  </a:lnTo>
                  <a:cubicBezTo>
                    <a:pt x="7442" y="17204"/>
                    <a:pt x="7598" y="17050"/>
                    <a:pt x="7598" y="16860"/>
                  </a:cubicBezTo>
                  <a:cubicBezTo>
                    <a:pt x="7598" y="16670"/>
                    <a:pt x="7442" y="16516"/>
                    <a:pt x="7254" y="16516"/>
                  </a:cubicBezTo>
                  <a:lnTo>
                    <a:pt x="2128" y="16516"/>
                  </a:lnTo>
                  <a:lnTo>
                    <a:pt x="2128" y="16048"/>
                  </a:lnTo>
                  <a:cubicBezTo>
                    <a:pt x="2128" y="15789"/>
                    <a:pt x="2337" y="15580"/>
                    <a:pt x="2596" y="15580"/>
                  </a:cubicBezTo>
                  <a:lnTo>
                    <a:pt x="14995" y="15580"/>
                  </a:lnTo>
                  <a:cubicBezTo>
                    <a:pt x="15254" y="15580"/>
                    <a:pt x="15463" y="15789"/>
                    <a:pt x="15463" y="16048"/>
                  </a:cubicBezTo>
                  <a:lnTo>
                    <a:pt x="15463" y="16516"/>
                  </a:lnTo>
                  <a:lnTo>
                    <a:pt x="10339" y="16516"/>
                  </a:lnTo>
                  <a:cubicBezTo>
                    <a:pt x="10149" y="16516"/>
                    <a:pt x="9995" y="16670"/>
                    <a:pt x="9995" y="16860"/>
                  </a:cubicBezTo>
                  <a:cubicBezTo>
                    <a:pt x="9995" y="17050"/>
                    <a:pt x="10149" y="17204"/>
                    <a:pt x="10339" y="17204"/>
                  </a:cubicBezTo>
                  <a:lnTo>
                    <a:pt x="15807" y="17204"/>
                  </a:lnTo>
                  <a:cubicBezTo>
                    <a:pt x="15997" y="17204"/>
                    <a:pt x="16151" y="17050"/>
                    <a:pt x="16151" y="16860"/>
                  </a:cubicBezTo>
                  <a:lnTo>
                    <a:pt x="16151" y="16048"/>
                  </a:lnTo>
                  <a:cubicBezTo>
                    <a:pt x="16151" y="15412"/>
                    <a:pt x="15633" y="14892"/>
                    <a:pt x="14995" y="14892"/>
                  </a:cubicBezTo>
                  <a:lnTo>
                    <a:pt x="14280" y="14892"/>
                  </a:lnTo>
                  <a:lnTo>
                    <a:pt x="14280" y="14425"/>
                  </a:lnTo>
                  <a:cubicBezTo>
                    <a:pt x="14280" y="13789"/>
                    <a:pt x="13762" y="13269"/>
                    <a:pt x="13124" y="13269"/>
                  </a:cubicBezTo>
                  <a:lnTo>
                    <a:pt x="9860" y="13269"/>
                  </a:lnTo>
                  <a:lnTo>
                    <a:pt x="9860" y="3198"/>
                  </a:lnTo>
                  <a:cubicBezTo>
                    <a:pt x="9932" y="3145"/>
                    <a:pt x="9998" y="3088"/>
                    <a:pt x="10064" y="3021"/>
                  </a:cubicBezTo>
                  <a:cubicBezTo>
                    <a:pt x="10254" y="2834"/>
                    <a:pt x="10394" y="2606"/>
                    <a:pt x="10479" y="2358"/>
                  </a:cubicBezTo>
                  <a:cubicBezTo>
                    <a:pt x="11487" y="2689"/>
                    <a:pt x="12873" y="2986"/>
                    <a:pt x="13699" y="3096"/>
                  </a:cubicBezTo>
                  <a:lnTo>
                    <a:pt x="11671" y="7402"/>
                  </a:lnTo>
                  <a:cubicBezTo>
                    <a:pt x="11192" y="7507"/>
                    <a:pt x="10834" y="7933"/>
                    <a:pt x="10834" y="8440"/>
                  </a:cubicBezTo>
                  <a:cubicBezTo>
                    <a:pt x="10834" y="8910"/>
                    <a:pt x="11143" y="9309"/>
                    <a:pt x="11569" y="9447"/>
                  </a:cubicBezTo>
                  <a:cubicBezTo>
                    <a:pt x="11718" y="10779"/>
                    <a:pt x="12849" y="11813"/>
                    <a:pt x="14219" y="11813"/>
                  </a:cubicBezTo>
                  <a:cubicBezTo>
                    <a:pt x="15592" y="11813"/>
                    <a:pt x="16723" y="10776"/>
                    <a:pt x="16866" y="9447"/>
                  </a:cubicBezTo>
                  <a:cubicBezTo>
                    <a:pt x="17293" y="9309"/>
                    <a:pt x="17604" y="8910"/>
                    <a:pt x="17604" y="8440"/>
                  </a:cubicBezTo>
                  <a:cubicBezTo>
                    <a:pt x="17604" y="7933"/>
                    <a:pt x="17246" y="7507"/>
                    <a:pt x="16770" y="7405"/>
                  </a:cubicBezTo>
                  <a:lnTo>
                    <a:pt x="14742" y="3101"/>
                  </a:lnTo>
                  <a:cubicBezTo>
                    <a:pt x="15377" y="2994"/>
                    <a:pt x="15966" y="2697"/>
                    <a:pt x="16434" y="2232"/>
                  </a:cubicBezTo>
                  <a:cubicBezTo>
                    <a:pt x="16569" y="2097"/>
                    <a:pt x="16569" y="1880"/>
                    <a:pt x="16434" y="1747"/>
                  </a:cubicBezTo>
                  <a:cubicBezTo>
                    <a:pt x="16367" y="1680"/>
                    <a:pt x="16279" y="1646"/>
                    <a:pt x="16191" y="1646"/>
                  </a:cubicBezTo>
                  <a:cubicBezTo>
                    <a:pt x="16103" y="1646"/>
                    <a:pt x="16016" y="1680"/>
                    <a:pt x="15950" y="1747"/>
                  </a:cubicBezTo>
                  <a:cubicBezTo>
                    <a:pt x="15488" y="2207"/>
                    <a:pt x="14874" y="2463"/>
                    <a:pt x="14222" y="2463"/>
                  </a:cubicBezTo>
                  <a:cubicBezTo>
                    <a:pt x="13751" y="2463"/>
                    <a:pt x="11817" y="2097"/>
                    <a:pt x="10578" y="1673"/>
                  </a:cubicBezTo>
                  <a:cubicBezTo>
                    <a:pt x="10554" y="1238"/>
                    <a:pt x="10369" y="831"/>
                    <a:pt x="10058" y="517"/>
                  </a:cubicBezTo>
                  <a:cubicBezTo>
                    <a:pt x="9723" y="184"/>
                    <a:pt x="9280" y="0"/>
                    <a:pt x="88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60"/>
            <p:cNvSpPr/>
            <p:nvPr/>
          </p:nvSpPr>
          <p:spPr>
            <a:xfrm>
              <a:off x="2052000" y="3220850"/>
              <a:ext cx="17275" cy="17225"/>
            </a:xfrm>
            <a:custGeom>
              <a:avLst/>
              <a:gdLst/>
              <a:ahLst/>
              <a:cxnLst/>
              <a:rect l="l" t="t" r="r" b="b"/>
              <a:pathLst>
                <a:path w="691" h="689" extrusionOk="0">
                  <a:moveTo>
                    <a:pt x="344" y="1"/>
                  </a:moveTo>
                  <a:cubicBezTo>
                    <a:pt x="154" y="1"/>
                    <a:pt x="0" y="155"/>
                    <a:pt x="0" y="345"/>
                  </a:cubicBezTo>
                  <a:cubicBezTo>
                    <a:pt x="0" y="535"/>
                    <a:pt x="154" y="689"/>
                    <a:pt x="344" y="689"/>
                  </a:cubicBezTo>
                  <a:lnTo>
                    <a:pt x="347" y="689"/>
                  </a:lnTo>
                  <a:cubicBezTo>
                    <a:pt x="537" y="689"/>
                    <a:pt x="691" y="535"/>
                    <a:pt x="691" y="345"/>
                  </a:cubicBezTo>
                  <a:cubicBezTo>
                    <a:pt x="688" y="152"/>
                    <a:pt x="534" y="1"/>
                    <a:pt x="3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1" name="Google Shape;6991;p60"/>
          <p:cNvGrpSpPr/>
          <p:nvPr/>
        </p:nvGrpSpPr>
        <p:grpSpPr>
          <a:xfrm>
            <a:off x="811391" y="3279025"/>
            <a:ext cx="440800" cy="439175"/>
            <a:chOff x="2966175" y="2840400"/>
            <a:chExt cx="440800" cy="439175"/>
          </a:xfrm>
        </p:grpSpPr>
        <p:sp>
          <p:nvSpPr>
            <p:cNvPr id="6992" name="Google Shape;6992;p60"/>
            <p:cNvSpPr/>
            <p:nvPr/>
          </p:nvSpPr>
          <p:spPr>
            <a:xfrm>
              <a:off x="2966175" y="2840400"/>
              <a:ext cx="440800" cy="439175"/>
            </a:xfrm>
            <a:custGeom>
              <a:avLst/>
              <a:gdLst/>
              <a:ahLst/>
              <a:cxnLst/>
              <a:rect l="l" t="t" r="r" b="b"/>
              <a:pathLst>
                <a:path w="17632" h="17567" extrusionOk="0">
                  <a:moveTo>
                    <a:pt x="5936" y="8408"/>
                  </a:moveTo>
                  <a:cubicBezTo>
                    <a:pt x="6222" y="9008"/>
                    <a:pt x="6610" y="9559"/>
                    <a:pt x="7095" y="10043"/>
                  </a:cubicBezTo>
                  <a:cubicBezTo>
                    <a:pt x="8008" y="10951"/>
                    <a:pt x="9164" y="11529"/>
                    <a:pt x="10435" y="11708"/>
                  </a:cubicBezTo>
                  <a:cubicBezTo>
                    <a:pt x="10490" y="11713"/>
                    <a:pt x="10548" y="11721"/>
                    <a:pt x="10603" y="11727"/>
                  </a:cubicBezTo>
                  <a:lnTo>
                    <a:pt x="10603" y="14465"/>
                  </a:lnTo>
                  <a:cubicBezTo>
                    <a:pt x="10609" y="14498"/>
                    <a:pt x="10573" y="14531"/>
                    <a:pt x="10534" y="14531"/>
                  </a:cubicBezTo>
                  <a:lnTo>
                    <a:pt x="4954" y="14531"/>
                  </a:lnTo>
                  <a:cubicBezTo>
                    <a:pt x="4877" y="14531"/>
                    <a:pt x="4803" y="14556"/>
                    <a:pt x="4742" y="14603"/>
                  </a:cubicBezTo>
                  <a:lnTo>
                    <a:pt x="2238" y="16531"/>
                  </a:lnTo>
                  <a:lnTo>
                    <a:pt x="2238" y="14875"/>
                  </a:lnTo>
                  <a:cubicBezTo>
                    <a:pt x="2238" y="14685"/>
                    <a:pt x="2084" y="14531"/>
                    <a:pt x="1894" y="14531"/>
                  </a:cubicBezTo>
                  <a:lnTo>
                    <a:pt x="758" y="14531"/>
                  </a:lnTo>
                  <a:cubicBezTo>
                    <a:pt x="719" y="14531"/>
                    <a:pt x="683" y="14498"/>
                    <a:pt x="683" y="14462"/>
                  </a:cubicBezTo>
                  <a:lnTo>
                    <a:pt x="683" y="8477"/>
                  </a:lnTo>
                  <a:cubicBezTo>
                    <a:pt x="683" y="8439"/>
                    <a:pt x="719" y="8408"/>
                    <a:pt x="758" y="8408"/>
                  </a:cubicBezTo>
                  <a:close/>
                  <a:moveTo>
                    <a:pt x="11267" y="1"/>
                  </a:moveTo>
                  <a:cubicBezTo>
                    <a:pt x="10275" y="1"/>
                    <a:pt x="9287" y="252"/>
                    <a:pt x="8424" y="728"/>
                  </a:cubicBezTo>
                  <a:cubicBezTo>
                    <a:pt x="8259" y="822"/>
                    <a:pt x="8195" y="1028"/>
                    <a:pt x="8289" y="1196"/>
                  </a:cubicBezTo>
                  <a:cubicBezTo>
                    <a:pt x="8353" y="1308"/>
                    <a:pt x="8468" y="1372"/>
                    <a:pt x="8589" y="1372"/>
                  </a:cubicBezTo>
                  <a:cubicBezTo>
                    <a:pt x="8645" y="1372"/>
                    <a:pt x="8703" y="1358"/>
                    <a:pt x="8757" y="1328"/>
                  </a:cubicBezTo>
                  <a:cubicBezTo>
                    <a:pt x="9538" y="900"/>
                    <a:pt x="10399" y="691"/>
                    <a:pt x="11256" y="691"/>
                  </a:cubicBezTo>
                  <a:cubicBezTo>
                    <a:pt x="12609" y="691"/>
                    <a:pt x="13949" y="1212"/>
                    <a:pt x="14945" y="2206"/>
                  </a:cubicBezTo>
                  <a:cubicBezTo>
                    <a:pt x="16552" y="3810"/>
                    <a:pt x="16927" y="6325"/>
                    <a:pt x="15856" y="8323"/>
                  </a:cubicBezTo>
                  <a:cubicBezTo>
                    <a:pt x="15812" y="8406"/>
                    <a:pt x="15804" y="8505"/>
                    <a:pt x="15831" y="8596"/>
                  </a:cubicBezTo>
                  <a:lnTo>
                    <a:pt x="16731" y="11245"/>
                  </a:lnTo>
                  <a:lnTo>
                    <a:pt x="13980" y="10428"/>
                  </a:lnTo>
                  <a:cubicBezTo>
                    <a:pt x="13946" y="10418"/>
                    <a:pt x="13912" y="10412"/>
                    <a:pt x="13879" y="10412"/>
                  </a:cubicBezTo>
                  <a:cubicBezTo>
                    <a:pt x="13824" y="10412"/>
                    <a:pt x="13769" y="10427"/>
                    <a:pt x="13718" y="10456"/>
                  </a:cubicBezTo>
                  <a:cubicBezTo>
                    <a:pt x="12935" y="10873"/>
                    <a:pt x="12087" y="11076"/>
                    <a:pt x="11249" y="11076"/>
                  </a:cubicBezTo>
                  <a:cubicBezTo>
                    <a:pt x="11180" y="11076"/>
                    <a:pt x="11112" y="11075"/>
                    <a:pt x="11043" y="11072"/>
                  </a:cubicBezTo>
                  <a:cubicBezTo>
                    <a:pt x="11013" y="11064"/>
                    <a:pt x="10986" y="11058"/>
                    <a:pt x="10953" y="11058"/>
                  </a:cubicBezTo>
                  <a:cubicBezTo>
                    <a:pt x="10933" y="11058"/>
                    <a:pt x="10914" y="11061"/>
                    <a:pt x="10898" y="11061"/>
                  </a:cubicBezTo>
                  <a:cubicBezTo>
                    <a:pt x="9679" y="10976"/>
                    <a:pt x="8504" y="10458"/>
                    <a:pt x="7585" y="9545"/>
                  </a:cubicBezTo>
                  <a:cubicBezTo>
                    <a:pt x="5958" y="7921"/>
                    <a:pt x="5592" y="5382"/>
                    <a:pt x="6704" y="3370"/>
                  </a:cubicBezTo>
                  <a:cubicBezTo>
                    <a:pt x="6798" y="3205"/>
                    <a:pt x="6734" y="2996"/>
                    <a:pt x="6569" y="2902"/>
                  </a:cubicBezTo>
                  <a:cubicBezTo>
                    <a:pt x="6517" y="2873"/>
                    <a:pt x="6461" y="2859"/>
                    <a:pt x="6405" y="2859"/>
                  </a:cubicBezTo>
                  <a:cubicBezTo>
                    <a:pt x="6284" y="2859"/>
                    <a:pt x="6165" y="2924"/>
                    <a:pt x="6101" y="3037"/>
                  </a:cubicBezTo>
                  <a:cubicBezTo>
                    <a:pt x="5496" y="4129"/>
                    <a:pt x="5257" y="5417"/>
                    <a:pt x="5424" y="6661"/>
                  </a:cubicBezTo>
                  <a:cubicBezTo>
                    <a:pt x="5471" y="7022"/>
                    <a:pt x="5551" y="7371"/>
                    <a:pt x="5664" y="7709"/>
                  </a:cubicBezTo>
                  <a:lnTo>
                    <a:pt x="760" y="7709"/>
                  </a:lnTo>
                  <a:cubicBezTo>
                    <a:pt x="339" y="7709"/>
                    <a:pt x="1" y="8051"/>
                    <a:pt x="1" y="8466"/>
                  </a:cubicBezTo>
                  <a:lnTo>
                    <a:pt x="1" y="14451"/>
                  </a:lnTo>
                  <a:cubicBezTo>
                    <a:pt x="1" y="14872"/>
                    <a:pt x="339" y="15208"/>
                    <a:pt x="760" y="15208"/>
                  </a:cubicBezTo>
                  <a:lnTo>
                    <a:pt x="1556" y="15208"/>
                  </a:lnTo>
                  <a:lnTo>
                    <a:pt x="1556" y="17222"/>
                  </a:lnTo>
                  <a:cubicBezTo>
                    <a:pt x="1556" y="17352"/>
                    <a:pt x="1630" y="17473"/>
                    <a:pt x="1748" y="17530"/>
                  </a:cubicBezTo>
                  <a:cubicBezTo>
                    <a:pt x="1795" y="17555"/>
                    <a:pt x="1847" y="17566"/>
                    <a:pt x="1899" y="17566"/>
                  </a:cubicBezTo>
                  <a:cubicBezTo>
                    <a:pt x="1974" y="17566"/>
                    <a:pt x="2045" y="17541"/>
                    <a:pt x="2109" y="17492"/>
                  </a:cubicBezTo>
                  <a:lnTo>
                    <a:pt x="5072" y="15208"/>
                  </a:lnTo>
                  <a:lnTo>
                    <a:pt x="10540" y="15208"/>
                  </a:lnTo>
                  <a:cubicBezTo>
                    <a:pt x="10958" y="15208"/>
                    <a:pt x="11299" y="14869"/>
                    <a:pt x="11299" y="14451"/>
                  </a:cubicBezTo>
                  <a:lnTo>
                    <a:pt x="11299" y="11749"/>
                  </a:lnTo>
                  <a:cubicBezTo>
                    <a:pt x="12207" y="11741"/>
                    <a:pt x="13107" y="11529"/>
                    <a:pt x="13916" y="11122"/>
                  </a:cubicBezTo>
                  <a:lnTo>
                    <a:pt x="17174" y="12093"/>
                  </a:lnTo>
                  <a:cubicBezTo>
                    <a:pt x="17205" y="12104"/>
                    <a:pt x="17240" y="12107"/>
                    <a:pt x="17273" y="12107"/>
                  </a:cubicBezTo>
                  <a:cubicBezTo>
                    <a:pt x="17367" y="12107"/>
                    <a:pt x="17455" y="12068"/>
                    <a:pt x="17521" y="11999"/>
                  </a:cubicBezTo>
                  <a:cubicBezTo>
                    <a:pt x="17601" y="11917"/>
                    <a:pt x="17631" y="11782"/>
                    <a:pt x="17590" y="11658"/>
                  </a:cubicBezTo>
                  <a:lnTo>
                    <a:pt x="16528" y="8516"/>
                  </a:lnTo>
                  <a:cubicBezTo>
                    <a:pt x="17061" y="7456"/>
                    <a:pt x="17260" y="6235"/>
                    <a:pt x="17095" y="5054"/>
                  </a:cubicBezTo>
                  <a:cubicBezTo>
                    <a:pt x="16916" y="3783"/>
                    <a:pt x="16338" y="2630"/>
                    <a:pt x="15427" y="1722"/>
                  </a:cubicBezTo>
                  <a:cubicBezTo>
                    <a:pt x="14505" y="803"/>
                    <a:pt x="13338" y="225"/>
                    <a:pt x="12053" y="54"/>
                  </a:cubicBezTo>
                  <a:cubicBezTo>
                    <a:pt x="11792" y="18"/>
                    <a:pt x="11529" y="1"/>
                    <a:pt x="11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60"/>
            <p:cNvSpPr/>
            <p:nvPr/>
          </p:nvSpPr>
          <p:spPr>
            <a:xfrm>
              <a:off x="3141800" y="2881825"/>
              <a:ext cx="212600" cy="212075"/>
            </a:xfrm>
            <a:custGeom>
              <a:avLst/>
              <a:gdLst/>
              <a:ahLst/>
              <a:cxnLst/>
              <a:rect l="l" t="t" r="r" b="b"/>
              <a:pathLst>
                <a:path w="8504" h="8483" extrusionOk="0">
                  <a:moveTo>
                    <a:pt x="3906" y="706"/>
                  </a:moveTo>
                  <a:lnTo>
                    <a:pt x="3906" y="3672"/>
                  </a:lnTo>
                  <a:lnTo>
                    <a:pt x="1481" y="6476"/>
                  </a:lnTo>
                  <a:cubicBezTo>
                    <a:pt x="970" y="5846"/>
                    <a:pt x="686" y="5067"/>
                    <a:pt x="686" y="4242"/>
                  </a:cubicBezTo>
                  <a:cubicBezTo>
                    <a:pt x="689" y="3293"/>
                    <a:pt x="1060" y="2401"/>
                    <a:pt x="1732" y="1727"/>
                  </a:cubicBezTo>
                  <a:cubicBezTo>
                    <a:pt x="2340" y="1121"/>
                    <a:pt x="3110" y="780"/>
                    <a:pt x="3906" y="706"/>
                  </a:cubicBezTo>
                  <a:close/>
                  <a:moveTo>
                    <a:pt x="4596" y="706"/>
                  </a:moveTo>
                  <a:cubicBezTo>
                    <a:pt x="5392" y="780"/>
                    <a:pt x="6165" y="1121"/>
                    <a:pt x="6770" y="1727"/>
                  </a:cubicBezTo>
                  <a:cubicBezTo>
                    <a:pt x="7442" y="2401"/>
                    <a:pt x="7813" y="3293"/>
                    <a:pt x="7813" y="4242"/>
                  </a:cubicBezTo>
                  <a:cubicBezTo>
                    <a:pt x="7813" y="5067"/>
                    <a:pt x="7535" y="5846"/>
                    <a:pt x="7018" y="6476"/>
                  </a:cubicBezTo>
                  <a:lnTo>
                    <a:pt x="4596" y="3672"/>
                  </a:lnTo>
                  <a:lnTo>
                    <a:pt x="4596" y="706"/>
                  </a:lnTo>
                  <a:close/>
                  <a:moveTo>
                    <a:pt x="3908" y="4726"/>
                  </a:moveTo>
                  <a:lnTo>
                    <a:pt x="3908" y="7778"/>
                  </a:lnTo>
                  <a:cubicBezTo>
                    <a:pt x="3215" y="7712"/>
                    <a:pt x="2538" y="7439"/>
                    <a:pt x="1968" y="6969"/>
                  </a:cubicBezTo>
                  <a:lnTo>
                    <a:pt x="3908" y="4726"/>
                  </a:lnTo>
                  <a:close/>
                  <a:moveTo>
                    <a:pt x="4596" y="4726"/>
                  </a:moveTo>
                  <a:lnTo>
                    <a:pt x="6534" y="6969"/>
                  </a:lnTo>
                  <a:cubicBezTo>
                    <a:pt x="5969" y="7439"/>
                    <a:pt x="5290" y="7712"/>
                    <a:pt x="4596" y="7778"/>
                  </a:cubicBezTo>
                  <a:lnTo>
                    <a:pt x="4596" y="4726"/>
                  </a:lnTo>
                  <a:close/>
                  <a:moveTo>
                    <a:pt x="4255" y="0"/>
                  </a:moveTo>
                  <a:cubicBezTo>
                    <a:pt x="3167" y="0"/>
                    <a:pt x="2080" y="414"/>
                    <a:pt x="1250" y="1242"/>
                  </a:cubicBezTo>
                  <a:cubicBezTo>
                    <a:pt x="449" y="2043"/>
                    <a:pt x="6" y="3108"/>
                    <a:pt x="6" y="4242"/>
                  </a:cubicBezTo>
                  <a:cubicBezTo>
                    <a:pt x="1" y="5373"/>
                    <a:pt x="447" y="6438"/>
                    <a:pt x="1247" y="7241"/>
                  </a:cubicBezTo>
                  <a:cubicBezTo>
                    <a:pt x="2076" y="8067"/>
                    <a:pt x="3163" y="8482"/>
                    <a:pt x="4252" y="8482"/>
                  </a:cubicBezTo>
                  <a:cubicBezTo>
                    <a:pt x="5339" y="8482"/>
                    <a:pt x="6432" y="8069"/>
                    <a:pt x="7260" y="7241"/>
                  </a:cubicBezTo>
                  <a:cubicBezTo>
                    <a:pt x="8061" y="6438"/>
                    <a:pt x="8504" y="5376"/>
                    <a:pt x="8504" y="4242"/>
                  </a:cubicBezTo>
                  <a:cubicBezTo>
                    <a:pt x="8504" y="3108"/>
                    <a:pt x="8064" y="2043"/>
                    <a:pt x="7260" y="1242"/>
                  </a:cubicBezTo>
                  <a:cubicBezTo>
                    <a:pt x="6430" y="414"/>
                    <a:pt x="5343" y="0"/>
                    <a:pt x="4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60"/>
            <p:cNvSpPr/>
            <p:nvPr/>
          </p:nvSpPr>
          <p:spPr>
            <a:xfrm>
              <a:off x="3014350" y="3083350"/>
              <a:ext cx="35450" cy="17225"/>
            </a:xfrm>
            <a:custGeom>
              <a:avLst/>
              <a:gdLst/>
              <a:ahLst/>
              <a:cxnLst/>
              <a:rect l="l" t="t" r="r" b="b"/>
              <a:pathLst>
                <a:path w="1418" h="689" extrusionOk="0">
                  <a:moveTo>
                    <a:pt x="344" y="0"/>
                  </a:moveTo>
                  <a:cubicBezTo>
                    <a:pt x="154" y="0"/>
                    <a:pt x="0" y="157"/>
                    <a:pt x="0" y="344"/>
                  </a:cubicBezTo>
                  <a:cubicBezTo>
                    <a:pt x="0" y="534"/>
                    <a:pt x="154" y="688"/>
                    <a:pt x="344" y="688"/>
                  </a:cubicBezTo>
                  <a:lnTo>
                    <a:pt x="1073" y="688"/>
                  </a:lnTo>
                  <a:cubicBezTo>
                    <a:pt x="1260" y="688"/>
                    <a:pt x="1417" y="534"/>
                    <a:pt x="1417" y="344"/>
                  </a:cubicBezTo>
                  <a:cubicBezTo>
                    <a:pt x="1417" y="157"/>
                    <a:pt x="1260" y="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60"/>
            <p:cNvSpPr/>
            <p:nvPr/>
          </p:nvSpPr>
          <p:spPr>
            <a:xfrm>
              <a:off x="3066975" y="3083350"/>
              <a:ext cx="49000" cy="17225"/>
            </a:xfrm>
            <a:custGeom>
              <a:avLst/>
              <a:gdLst/>
              <a:ahLst/>
              <a:cxnLst/>
              <a:rect l="l" t="t" r="r" b="b"/>
              <a:pathLst>
                <a:path w="1960" h="689" extrusionOk="0">
                  <a:moveTo>
                    <a:pt x="344" y="0"/>
                  </a:moveTo>
                  <a:cubicBezTo>
                    <a:pt x="154" y="0"/>
                    <a:pt x="0" y="157"/>
                    <a:pt x="0" y="344"/>
                  </a:cubicBezTo>
                  <a:cubicBezTo>
                    <a:pt x="0" y="534"/>
                    <a:pt x="151" y="688"/>
                    <a:pt x="344" y="688"/>
                  </a:cubicBezTo>
                  <a:lnTo>
                    <a:pt x="1615" y="688"/>
                  </a:lnTo>
                  <a:cubicBezTo>
                    <a:pt x="1805" y="688"/>
                    <a:pt x="1959" y="534"/>
                    <a:pt x="1959" y="344"/>
                  </a:cubicBezTo>
                  <a:cubicBezTo>
                    <a:pt x="1959" y="157"/>
                    <a:pt x="1805" y="0"/>
                    <a:pt x="1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60"/>
            <p:cNvSpPr/>
            <p:nvPr/>
          </p:nvSpPr>
          <p:spPr>
            <a:xfrm>
              <a:off x="3014350" y="3122200"/>
              <a:ext cx="139050" cy="17225"/>
            </a:xfrm>
            <a:custGeom>
              <a:avLst/>
              <a:gdLst/>
              <a:ahLst/>
              <a:cxnLst/>
              <a:rect l="l" t="t" r="r" b="b"/>
              <a:pathLst>
                <a:path w="5562" h="689" extrusionOk="0">
                  <a:moveTo>
                    <a:pt x="344" y="1"/>
                  </a:moveTo>
                  <a:cubicBezTo>
                    <a:pt x="154" y="1"/>
                    <a:pt x="0" y="158"/>
                    <a:pt x="0" y="345"/>
                  </a:cubicBezTo>
                  <a:cubicBezTo>
                    <a:pt x="0" y="535"/>
                    <a:pt x="154" y="689"/>
                    <a:pt x="344" y="689"/>
                  </a:cubicBezTo>
                  <a:lnTo>
                    <a:pt x="5217" y="689"/>
                  </a:lnTo>
                  <a:cubicBezTo>
                    <a:pt x="5407" y="689"/>
                    <a:pt x="5561" y="535"/>
                    <a:pt x="5561" y="345"/>
                  </a:cubicBezTo>
                  <a:cubicBezTo>
                    <a:pt x="5561" y="158"/>
                    <a:pt x="5407" y="1"/>
                    <a:pt x="5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60"/>
            <p:cNvSpPr/>
            <p:nvPr/>
          </p:nvSpPr>
          <p:spPr>
            <a:xfrm>
              <a:off x="3133900" y="3161075"/>
              <a:ext cx="66400" cy="17225"/>
            </a:xfrm>
            <a:custGeom>
              <a:avLst/>
              <a:gdLst/>
              <a:ahLst/>
              <a:cxnLst/>
              <a:rect l="l" t="t" r="r" b="b"/>
              <a:pathLst>
                <a:path w="2656" h="689" extrusionOk="0">
                  <a:moveTo>
                    <a:pt x="344" y="1"/>
                  </a:moveTo>
                  <a:cubicBezTo>
                    <a:pt x="157" y="1"/>
                    <a:pt x="1" y="158"/>
                    <a:pt x="1" y="345"/>
                  </a:cubicBezTo>
                  <a:cubicBezTo>
                    <a:pt x="1" y="535"/>
                    <a:pt x="157" y="689"/>
                    <a:pt x="344" y="689"/>
                  </a:cubicBezTo>
                  <a:lnTo>
                    <a:pt x="2312" y="689"/>
                  </a:lnTo>
                  <a:cubicBezTo>
                    <a:pt x="2502" y="689"/>
                    <a:pt x="2656" y="535"/>
                    <a:pt x="2656" y="345"/>
                  </a:cubicBezTo>
                  <a:cubicBezTo>
                    <a:pt x="2656" y="158"/>
                    <a:pt x="2502" y="1"/>
                    <a:pt x="23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60"/>
            <p:cNvSpPr/>
            <p:nvPr/>
          </p:nvSpPr>
          <p:spPr>
            <a:xfrm>
              <a:off x="3014350" y="3161075"/>
              <a:ext cx="93925" cy="17225"/>
            </a:xfrm>
            <a:custGeom>
              <a:avLst/>
              <a:gdLst/>
              <a:ahLst/>
              <a:cxnLst/>
              <a:rect l="l" t="t" r="r" b="b"/>
              <a:pathLst>
                <a:path w="3757" h="689" extrusionOk="0">
                  <a:moveTo>
                    <a:pt x="344" y="1"/>
                  </a:moveTo>
                  <a:cubicBezTo>
                    <a:pt x="154" y="1"/>
                    <a:pt x="0" y="158"/>
                    <a:pt x="0" y="345"/>
                  </a:cubicBezTo>
                  <a:cubicBezTo>
                    <a:pt x="0" y="535"/>
                    <a:pt x="154" y="689"/>
                    <a:pt x="344" y="689"/>
                  </a:cubicBezTo>
                  <a:lnTo>
                    <a:pt x="3412" y="689"/>
                  </a:lnTo>
                  <a:cubicBezTo>
                    <a:pt x="3599" y="689"/>
                    <a:pt x="3756" y="535"/>
                    <a:pt x="3756" y="345"/>
                  </a:cubicBezTo>
                  <a:cubicBezTo>
                    <a:pt x="3756" y="158"/>
                    <a:pt x="3599" y="1"/>
                    <a:pt x="34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60"/>
            <p:cNvSpPr/>
            <p:nvPr/>
          </p:nvSpPr>
          <p:spPr>
            <a:xfrm>
              <a:off x="3140300" y="2881100"/>
              <a:ext cx="18875" cy="17150"/>
            </a:xfrm>
            <a:custGeom>
              <a:avLst/>
              <a:gdLst/>
              <a:ahLst/>
              <a:cxnLst/>
              <a:rect l="l" t="t" r="r" b="b"/>
              <a:pathLst>
                <a:path w="755" h="686" extrusionOk="0">
                  <a:moveTo>
                    <a:pt x="376" y="1"/>
                  </a:moveTo>
                  <a:cubicBezTo>
                    <a:pt x="289" y="1"/>
                    <a:pt x="201" y="35"/>
                    <a:pt x="135" y="102"/>
                  </a:cubicBezTo>
                  <a:cubicBezTo>
                    <a:pt x="0" y="234"/>
                    <a:pt x="0" y="451"/>
                    <a:pt x="135" y="586"/>
                  </a:cubicBezTo>
                  <a:cubicBezTo>
                    <a:pt x="199" y="652"/>
                    <a:pt x="287" y="685"/>
                    <a:pt x="375" y="685"/>
                  </a:cubicBezTo>
                  <a:cubicBezTo>
                    <a:pt x="465" y="685"/>
                    <a:pt x="551" y="652"/>
                    <a:pt x="620" y="586"/>
                  </a:cubicBezTo>
                  <a:cubicBezTo>
                    <a:pt x="754" y="451"/>
                    <a:pt x="754" y="234"/>
                    <a:pt x="620" y="102"/>
                  </a:cubicBezTo>
                  <a:cubicBezTo>
                    <a:pt x="552" y="35"/>
                    <a:pt x="464"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0" name="Google Shape;7000;p60"/>
          <p:cNvGrpSpPr/>
          <p:nvPr/>
        </p:nvGrpSpPr>
        <p:grpSpPr>
          <a:xfrm>
            <a:off x="3502183" y="1308175"/>
            <a:ext cx="442900" cy="439425"/>
            <a:chOff x="3500850" y="2829625"/>
            <a:chExt cx="442900" cy="439425"/>
          </a:xfrm>
        </p:grpSpPr>
        <p:sp>
          <p:nvSpPr>
            <p:cNvPr id="7001" name="Google Shape;7001;p60"/>
            <p:cNvSpPr/>
            <p:nvPr/>
          </p:nvSpPr>
          <p:spPr>
            <a:xfrm>
              <a:off x="3500850" y="2895825"/>
              <a:ext cx="233425" cy="373225"/>
            </a:xfrm>
            <a:custGeom>
              <a:avLst/>
              <a:gdLst/>
              <a:ahLst/>
              <a:cxnLst/>
              <a:rect l="l" t="t" r="r" b="b"/>
              <a:pathLst>
                <a:path w="9337" h="14929" extrusionOk="0">
                  <a:moveTo>
                    <a:pt x="4667" y="691"/>
                  </a:moveTo>
                  <a:cubicBezTo>
                    <a:pt x="5947" y="691"/>
                    <a:pt x="7012" y="1646"/>
                    <a:pt x="7179" y="2876"/>
                  </a:cubicBezTo>
                  <a:lnTo>
                    <a:pt x="5952" y="2876"/>
                  </a:lnTo>
                  <a:cubicBezTo>
                    <a:pt x="5762" y="2876"/>
                    <a:pt x="5608" y="3030"/>
                    <a:pt x="5608" y="3220"/>
                  </a:cubicBezTo>
                  <a:cubicBezTo>
                    <a:pt x="5608" y="3409"/>
                    <a:pt x="5762" y="3564"/>
                    <a:pt x="5952" y="3564"/>
                  </a:cubicBezTo>
                  <a:lnTo>
                    <a:pt x="7204" y="3564"/>
                  </a:lnTo>
                  <a:lnTo>
                    <a:pt x="7204" y="4595"/>
                  </a:lnTo>
                  <a:lnTo>
                    <a:pt x="5952" y="4595"/>
                  </a:lnTo>
                  <a:cubicBezTo>
                    <a:pt x="5762" y="4595"/>
                    <a:pt x="5608" y="4750"/>
                    <a:pt x="5608" y="4939"/>
                  </a:cubicBezTo>
                  <a:cubicBezTo>
                    <a:pt x="5608" y="5129"/>
                    <a:pt x="5762" y="5283"/>
                    <a:pt x="5952" y="5283"/>
                  </a:cubicBezTo>
                  <a:lnTo>
                    <a:pt x="7204" y="5283"/>
                  </a:lnTo>
                  <a:lnTo>
                    <a:pt x="7204" y="6315"/>
                  </a:lnTo>
                  <a:lnTo>
                    <a:pt x="5952" y="6315"/>
                  </a:lnTo>
                  <a:cubicBezTo>
                    <a:pt x="5762" y="6315"/>
                    <a:pt x="5608" y="6469"/>
                    <a:pt x="5608" y="6659"/>
                  </a:cubicBezTo>
                  <a:cubicBezTo>
                    <a:pt x="5608" y="6849"/>
                    <a:pt x="5762" y="7003"/>
                    <a:pt x="5952" y="7003"/>
                  </a:cubicBezTo>
                  <a:lnTo>
                    <a:pt x="7179" y="7003"/>
                  </a:lnTo>
                  <a:cubicBezTo>
                    <a:pt x="7012" y="8236"/>
                    <a:pt x="5947" y="9188"/>
                    <a:pt x="4667" y="9188"/>
                  </a:cubicBezTo>
                  <a:cubicBezTo>
                    <a:pt x="3388" y="9188"/>
                    <a:pt x="2325" y="8236"/>
                    <a:pt x="2158" y="7003"/>
                  </a:cubicBezTo>
                  <a:lnTo>
                    <a:pt x="3385" y="7003"/>
                  </a:lnTo>
                  <a:cubicBezTo>
                    <a:pt x="3575" y="7003"/>
                    <a:pt x="3729" y="6849"/>
                    <a:pt x="3729" y="6659"/>
                  </a:cubicBezTo>
                  <a:cubicBezTo>
                    <a:pt x="3729" y="6469"/>
                    <a:pt x="3575" y="6315"/>
                    <a:pt x="3385" y="6315"/>
                  </a:cubicBezTo>
                  <a:lnTo>
                    <a:pt x="2133" y="6315"/>
                  </a:lnTo>
                  <a:lnTo>
                    <a:pt x="2133" y="5283"/>
                  </a:lnTo>
                  <a:lnTo>
                    <a:pt x="3385" y="5283"/>
                  </a:lnTo>
                  <a:cubicBezTo>
                    <a:pt x="3575" y="5283"/>
                    <a:pt x="3729" y="5129"/>
                    <a:pt x="3729" y="4939"/>
                  </a:cubicBezTo>
                  <a:cubicBezTo>
                    <a:pt x="3729" y="4750"/>
                    <a:pt x="3575" y="4595"/>
                    <a:pt x="3385" y="4595"/>
                  </a:cubicBezTo>
                  <a:lnTo>
                    <a:pt x="2133" y="4595"/>
                  </a:lnTo>
                  <a:lnTo>
                    <a:pt x="2133" y="3564"/>
                  </a:lnTo>
                  <a:lnTo>
                    <a:pt x="3385" y="3564"/>
                  </a:lnTo>
                  <a:cubicBezTo>
                    <a:pt x="3575" y="3564"/>
                    <a:pt x="3729" y="3409"/>
                    <a:pt x="3729" y="3220"/>
                  </a:cubicBezTo>
                  <a:cubicBezTo>
                    <a:pt x="3729" y="3030"/>
                    <a:pt x="3575" y="2876"/>
                    <a:pt x="3385" y="2876"/>
                  </a:cubicBezTo>
                  <a:lnTo>
                    <a:pt x="2158" y="2876"/>
                  </a:lnTo>
                  <a:cubicBezTo>
                    <a:pt x="2325" y="1646"/>
                    <a:pt x="3388" y="691"/>
                    <a:pt x="4667" y="691"/>
                  </a:cubicBezTo>
                  <a:close/>
                  <a:moveTo>
                    <a:pt x="8649" y="6145"/>
                  </a:moveTo>
                  <a:lnTo>
                    <a:pt x="8649" y="6659"/>
                  </a:lnTo>
                  <a:cubicBezTo>
                    <a:pt x="8649" y="8847"/>
                    <a:pt x="6863" y="10630"/>
                    <a:pt x="4667" y="10630"/>
                  </a:cubicBezTo>
                  <a:cubicBezTo>
                    <a:pt x="2474" y="10630"/>
                    <a:pt x="688" y="8847"/>
                    <a:pt x="688" y="6659"/>
                  </a:cubicBezTo>
                  <a:lnTo>
                    <a:pt x="688" y="6145"/>
                  </a:lnTo>
                  <a:lnTo>
                    <a:pt x="1445" y="6145"/>
                  </a:lnTo>
                  <a:lnTo>
                    <a:pt x="1445" y="6659"/>
                  </a:lnTo>
                  <a:cubicBezTo>
                    <a:pt x="1445" y="8434"/>
                    <a:pt x="2890" y="9876"/>
                    <a:pt x="4667" y="9876"/>
                  </a:cubicBezTo>
                  <a:cubicBezTo>
                    <a:pt x="6447" y="9876"/>
                    <a:pt x="7892" y="8431"/>
                    <a:pt x="7892" y="6659"/>
                  </a:cubicBezTo>
                  <a:lnTo>
                    <a:pt x="7892" y="6145"/>
                  </a:lnTo>
                  <a:close/>
                  <a:moveTo>
                    <a:pt x="4012" y="11271"/>
                  </a:moveTo>
                  <a:cubicBezTo>
                    <a:pt x="4224" y="11304"/>
                    <a:pt x="4444" y="11321"/>
                    <a:pt x="4667" y="11321"/>
                  </a:cubicBezTo>
                  <a:cubicBezTo>
                    <a:pt x="4893" y="11321"/>
                    <a:pt x="5107" y="11304"/>
                    <a:pt x="5325" y="11274"/>
                  </a:cubicBezTo>
                  <a:lnTo>
                    <a:pt x="5325" y="12680"/>
                  </a:lnTo>
                  <a:lnTo>
                    <a:pt x="4012" y="12680"/>
                  </a:lnTo>
                  <a:lnTo>
                    <a:pt x="4012" y="11271"/>
                  </a:lnTo>
                  <a:close/>
                  <a:moveTo>
                    <a:pt x="4667" y="0"/>
                  </a:moveTo>
                  <a:cubicBezTo>
                    <a:pt x="2890" y="0"/>
                    <a:pt x="1445" y="1442"/>
                    <a:pt x="1445" y="3217"/>
                  </a:cubicBezTo>
                  <a:lnTo>
                    <a:pt x="1445" y="5457"/>
                  </a:lnTo>
                  <a:lnTo>
                    <a:pt x="344" y="5457"/>
                  </a:lnTo>
                  <a:cubicBezTo>
                    <a:pt x="154" y="5457"/>
                    <a:pt x="0" y="5611"/>
                    <a:pt x="0" y="5801"/>
                  </a:cubicBezTo>
                  <a:lnTo>
                    <a:pt x="0" y="6659"/>
                  </a:lnTo>
                  <a:cubicBezTo>
                    <a:pt x="0" y="8762"/>
                    <a:pt x="1404" y="10542"/>
                    <a:pt x="3324" y="11120"/>
                  </a:cubicBezTo>
                  <a:lnTo>
                    <a:pt x="3324" y="12680"/>
                  </a:lnTo>
                  <a:lnTo>
                    <a:pt x="1761" y="12680"/>
                  </a:lnTo>
                  <a:cubicBezTo>
                    <a:pt x="1142" y="12680"/>
                    <a:pt x="636" y="13181"/>
                    <a:pt x="636" y="13803"/>
                  </a:cubicBezTo>
                  <a:lnTo>
                    <a:pt x="636" y="14584"/>
                  </a:lnTo>
                  <a:cubicBezTo>
                    <a:pt x="636" y="14774"/>
                    <a:pt x="793" y="14928"/>
                    <a:pt x="980" y="14928"/>
                  </a:cubicBezTo>
                  <a:lnTo>
                    <a:pt x="3126" y="14928"/>
                  </a:lnTo>
                  <a:cubicBezTo>
                    <a:pt x="3316" y="14928"/>
                    <a:pt x="3470" y="14774"/>
                    <a:pt x="3470" y="14584"/>
                  </a:cubicBezTo>
                  <a:cubicBezTo>
                    <a:pt x="3470" y="14394"/>
                    <a:pt x="3316" y="14240"/>
                    <a:pt x="3126" y="14240"/>
                  </a:cubicBezTo>
                  <a:lnTo>
                    <a:pt x="1324" y="14240"/>
                  </a:lnTo>
                  <a:lnTo>
                    <a:pt x="1324" y="13803"/>
                  </a:lnTo>
                  <a:cubicBezTo>
                    <a:pt x="1324" y="13563"/>
                    <a:pt x="1522" y="13368"/>
                    <a:pt x="1761" y="13368"/>
                  </a:cubicBezTo>
                  <a:lnTo>
                    <a:pt x="7578" y="13368"/>
                  </a:lnTo>
                  <a:cubicBezTo>
                    <a:pt x="7818" y="13368"/>
                    <a:pt x="8013" y="13563"/>
                    <a:pt x="8013" y="13803"/>
                  </a:cubicBezTo>
                  <a:lnTo>
                    <a:pt x="8013" y="14240"/>
                  </a:lnTo>
                  <a:lnTo>
                    <a:pt x="6216" y="14240"/>
                  </a:lnTo>
                  <a:cubicBezTo>
                    <a:pt x="6026" y="14240"/>
                    <a:pt x="5872" y="14394"/>
                    <a:pt x="5872" y="14584"/>
                  </a:cubicBezTo>
                  <a:cubicBezTo>
                    <a:pt x="5872" y="14774"/>
                    <a:pt x="6026" y="14928"/>
                    <a:pt x="6216" y="14928"/>
                  </a:cubicBezTo>
                  <a:lnTo>
                    <a:pt x="8357" y="14928"/>
                  </a:lnTo>
                  <a:cubicBezTo>
                    <a:pt x="8547" y="14928"/>
                    <a:pt x="8701" y="14774"/>
                    <a:pt x="8701" y="14584"/>
                  </a:cubicBezTo>
                  <a:lnTo>
                    <a:pt x="8701" y="13803"/>
                  </a:lnTo>
                  <a:cubicBezTo>
                    <a:pt x="8701" y="13184"/>
                    <a:pt x="8198" y="12680"/>
                    <a:pt x="7578" y="12680"/>
                  </a:cubicBezTo>
                  <a:lnTo>
                    <a:pt x="6013" y="12680"/>
                  </a:lnTo>
                  <a:lnTo>
                    <a:pt x="6013" y="11120"/>
                  </a:lnTo>
                  <a:cubicBezTo>
                    <a:pt x="7933" y="10542"/>
                    <a:pt x="9337" y="8762"/>
                    <a:pt x="9337" y="6659"/>
                  </a:cubicBezTo>
                  <a:lnTo>
                    <a:pt x="9337" y="5798"/>
                  </a:lnTo>
                  <a:cubicBezTo>
                    <a:pt x="9337" y="5611"/>
                    <a:pt x="9180" y="5457"/>
                    <a:pt x="8993" y="5457"/>
                  </a:cubicBezTo>
                  <a:lnTo>
                    <a:pt x="7892" y="5457"/>
                  </a:lnTo>
                  <a:lnTo>
                    <a:pt x="7892" y="3217"/>
                  </a:lnTo>
                  <a:cubicBezTo>
                    <a:pt x="7892" y="1442"/>
                    <a:pt x="6447" y="0"/>
                    <a:pt x="46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60"/>
            <p:cNvSpPr/>
            <p:nvPr/>
          </p:nvSpPr>
          <p:spPr>
            <a:xfrm>
              <a:off x="3722425" y="2829625"/>
              <a:ext cx="218725" cy="191350"/>
            </a:xfrm>
            <a:custGeom>
              <a:avLst/>
              <a:gdLst/>
              <a:ahLst/>
              <a:cxnLst/>
              <a:rect l="l" t="t" r="r" b="b"/>
              <a:pathLst>
                <a:path w="8749" h="7654" extrusionOk="0">
                  <a:moveTo>
                    <a:pt x="8060" y="689"/>
                  </a:moveTo>
                  <a:lnTo>
                    <a:pt x="8060" y="5174"/>
                  </a:lnTo>
                  <a:lnTo>
                    <a:pt x="3850" y="5174"/>
                  </a:lnTo>
                  <a:cubicBezTo>
                    <a:pt x="3776" y="5174"/>
                    <a:pt x="3699" y="5196"/>
                    <a:pt x="3641" y="5246"/>
                  </a:cubicBezTo>
                  <a:lnTo>
                    <a:pt x="1872" y="6608"/>
                  </a:lnTo>
                  <a:lnTo>
                    <a:pt x="1872" y="5518"/>
                  </a:lnTo>
                  <a:cubicBezTo>
                    <a:pt x="1872" y="5328"/>
                    <a:pt x="1718" y="5174"/>
                    <a:pt x="1528" y="5174"/>
                  </a:cubicBezTo>
                  <a:lnTo>
                    <a:pt x="694" y="5174"/>
                  </a:lnTo>
                  <a:lnTo>
                    <a:pt x="694" y="689"/>
                  </a:lnTo>
                  <a:close/>
                  <a:moveTo>
                    <a:pt x="661" y="1"/>
                  </a:moveTo>
                  <a:cubicBezTo>
                    <a:pt x="298" y="1"/>
                    <a:pt x="1" y="295"/>
                    <a:pt x="1" y="656"/>
                  </a:cubicBezTo>
                  <a:lnTo>
                    <a:pt x="1" y="5204"/>
                  </a:lnTo>
                  <a:cubicBezTo>
                    <a:pt x="1" y="5568"/>
                    <a:pt x="298" y="5862"/>
                    <a:pt x="661" y="5862"/>
                  </a:cubicBezTo>
                  <a:lnTo>
                    <a:pt x="1181" y="5862"/>
                  </a:lnTo>
                  <a:lnTo>
                    <a:pt x="1181" y="7309"/>
                  </a:lnTo>
                  <a:cubicBezTo>
                    <a:pt x="1181" y="7428"/>
                    <a:pt x="1247" y="7543"/>
                    <a:pt x="1346" y="7604"/>
                  </a:cubicBezTo>
                  <a:cubicBezTo>
                    <a:pt x="1402" y="7637"/>
                    <a:pt x="1465" y="7653"/>
                    <a:pt x="1528" y="7653"/>
                  </a:cubicBezTo>
                  <a:cubicBezTo>
                    <a:pt x="1602" y="7653"/>
                    <a:pt x="1675" y="7631"/>
                    <a:pt x="1734" y="7585"/>
                  </a:cubicBezTo>
                  <a:lnTo>
                    <a:pt x="3963" y="5865"/>
                  </a:lnTo>
                  <a:lnTo>
                    <a:pt x="8088" y="5865"/>
                  </a:lnTo>
                  <a:cubicBezTo>
                    <a:pt x="8454" y="5865"/>
                    <a:pt x="8748" y="5568"/>
                    <a:pt x="8748" y="5207"/>
                  </a:cubicBezTo>
                  <a:lnTo>
                    <a:pt x="8748" y="659"/>
                  </a:lnTo>
                  <a:cubicBezTo>
                    <a:pt x="8748" y="295"/>
                    <a:pt x="8454" y="1"/>
                    <a:pt x="80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60"/>
            <p:cNvSpPr/>
            <p:nvPr/>
          </p:nvSpPr>
          <p:spPr>
            <a:xfrm>
              <a:off x="3746425" y="3052775"/>
              <a:ext cx="197325" cy="216200"/>
            </a:xfrm>
            <a:custGeom>
              <a:avLst/>
              <a:gdLst/>
              <a:ahLst/>
              <a:cxnLst/>
              <a:rect l="l" t="t" r="r" b="b"/>
              <a:pathLst>
                <a:path w="7893" h="8648" extrusionOk="0">
                  <a:moveTo>
                    <a:pt x="1429" y="967"/>
                  </a:moveTo>
                  <a:lnTo>
                    <a:pt x="2802" y="1730"/>
                  </a:lnTo>
                  <a:cubicBezTo>
                    <a:pt x="2852" y="1758"/>
                    <a:pt x="2909" y="1773"/>
                    <a:pt x="2966" y="1773"/>
                  </a:cubicBezTo>
                  <a:cubicBezTo>
                    <a:pt x="2997" y="1773"/>
                    <a:pt x="3028" y="1769"/>
                    <a:pt x="3058" y="1760"/>
                  </a:cubicBezTo>
                  <a:cubicBezTo>
                    <a:pt x="3343" y="1681"/>
                    <a:pt x="3630" y="1643"/>
                    <a:pt x="3913" y="1643"/>
                  </a:cubicBezTo>
                  <a:cubicBezTo>
                    <a:pt x="4977" y="1643"/>
                    <a:pt x="5982" y="2179"/>
                    <a:pt x="6577" y="3114"/>
                  </a:cubicBezTo>
                  <a:cubicBezTo>
                    <a:pt x="7034" y="3824"/>
                    <a:pt x="7183" y="4666"/>
                    <a:pt x="6998" y="5488"/>
                  </a:cubicBezTo>
                  <a:cubicBezTo>
                    <a:pt x="6814" y="6311"/>
                    <a:pt x="6319" y="7016"/>
                    <a:pt x="5603" y="7467"/>
                  </a:cubicBezTo>
                  <a:cubicBezTo>
                    <a:pt x="5079" y="7799"/>
                    <a:pt x="4493" y="7957"/>
                    <a:pt x="3914" y="7957"/>
                  </a:cubicBezTo>
                  <a:cubicBezTo>
                    <a:pt x="2866" y="7957"/>
                    <a:pt x="1839" y="7439"/>
                    <a:pt x="1236" y="6493"/>
                  </a:cubicBezTo>
                  <a:cubicBezTo>
                    <a:pt x="496" y="5332"/>
                    <a:pt x="606" y="3788"/>
                    <a:pt x="1509" y="2745"/>
                  </a:cubicBezTo>
                  <a:cubicBezTo>
                    <a:pt x="1569" y="2671"/>
                    <a:pt x="1600" y="2580"/>
                    <a:pt x="1591" y="2484"/>
                  </a:cubicBezTo>
                  <a:lnTo>
                    <a:pt x="1429" y="967"/>
                  </a:lnTo>
                  <a:close/>
                  <a:moveTo>
                    <a:pt x="1014" y="1"/>
                  </a:moveTo>
                  <a:cubicBezTo>
                    <a:pt x="949" y="1"/>
                    <a:pt x="883" y="20"/>
                    <a:pt x="826" y="59"/>
                  </a:cubicBezTo>
                  <a:cubicBezTo>
                    <a:pt x="719" y="131"/>
                    <a:pt x="661" y="255"/>
                    <a:pt x="675" y="381"/>
                  </a:cubicBezTo>
                  <a:lnTo>
                    <a:pt x="892" y="2415"/>
                  </a:lnTo>
                  <a:cubicBezTo>
                    <a:pt x="422" y="3006"/>
                    <a:pt x="133" y="3741"/>
                    <a:pt x="70" y="4498"/>
                  </a:cubicBezTo>
                  <a:cubicBezTo>
                    <a:pt x="1" y="5334"/>
                    <a:pt x="204" y="6154"/>
                    <a:pt x="659" y="6864"/>
                  </a:cubicBezTo>
                  <a:cubicBezTo>
                    <a:pt x="1390" y="8017"/>
                    <a:pt x="2640" y="8647"/>
                    <a:pt x="3914" y="8647"/>
                  </a:cubicBezTo>
                  <a:cubicBezTo>
                    <a:pt x="4621" y="8647"/>
                    <a:pt x="5336" y="8455"/>
                    <a:pt x="5972" y="8048"/>
                  </a:cubicBezTo>
                  <a:cubicBezTo>
                    <a:pt x="6842" y="7497"/>
                    <a:pt x="7444" y="6641"/>
                    <a:pt x="7667" y="5637"/>
                  </a:cubicBezTo>
                  <a:cubicBezTo>
                    <a:pt x="7893" y="4635"/>
                    <a:pt x="7714" y="3609"/>
                    <a:pt x="7158" y="2742"/>
                  </a:cubicBezTo>
                  <a:cubicBezTo>
                    <a:pt x="6710" y="2032"/>
                    <a:pt x="6055" y="1498"/>
                    <a:pt x="5268" y="1207"/>
                  </a:cubicBezTo>
                  <a:cubicBezTo>
                    <a:pt x="4833" y="1045"/>
                    <a:pt x="4370" y="963"/>
                    <a:pt x="3907" y="963"/>
                  </a:cubicBezTo>
                  <a:cubicBezTo>
                    <a:pt x="3607" y="963"/>
                    <a:pt x="3308" y="997"/>
                    <a:pt x="3017" y="1066"/>
                  </a:cubicBezTo>
                  <a:lnTo>
                    <a:pt x="1184" y="45"/>
                  </a:lnTo>
                  <a:cubicBezTo>
                    <a:pt x="1131" y="16"/>
                    <a:pt x="1073" y="1"/>
                    <a:pt x="1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60"/>
            <p:cNvSpPr/>
            <p:nvPr/>
          </p:nvSpPr>
          <p:spPr>
            <a:xfrm>
              <a:off x="3787025" y="3115650"/>
              <a:ext cx="113950" cy="113700"/>
            </a:xfrm>
            <a:custGeom>
              <a:avLst/>
              <a:gdLst/>
              <a:ahLst/>
              <a:cxnLst/>
              <a:rect l="l" t="t" r="r" b="b"/>
              <a:pathLst>
                <a:path w="4558" h="4548" extrusionOk="0">
                  <a:moveTo>
                    <a:pt x="2279" y="689"/>
                  </a:moveTo>
                  <a:cubicBezTo>
                    <a:pt x="2573" y="689"/>
                    <a:pt x="2873" y="772"/>
                    <a:pt x="3132" y="937"/>
                  </a:cubicBezTo>
                  <a:lnTo>
                    <a:pt x="933" y="3127"/>
                  </a:lnTo>
                  <a:cubicBezTo>
                    <a:pt x="771" y="2877"/>
                    <a:pt x="686" y="2583"/>
                    <a:pt x="686" y="2274"/>
                  </a:cubicBezTo>
                  <a:cubicBezTo>
                    <a:pt x="688" y="1853"/>
                    <a:pt x="853" y="1454"/>
                    <a:pt x="1153" y="1155"/>
                  </a:cubicBezTo>
                  <a:cubicBezTo>
                    <a:pt x="1462" y="844"/>
                    <a:pt x="1872" y="689"/>
                    <a:pt x="2279" y="689"/>
                  </a:cubicBezTo>
                  <a:close/>
                  <a:moveTo>
                    <a:pt x="3619" y="1424"/>
                  </a:moveTo>
                  <a:cubicBezTo>
                    <a:pt x="3781" y="1675"/>
                    <a:pt x="3867" y="1969"/>
                    <a:pt x="3867" y="2277"/>
                  </a:cubicBezTo>
                  <a:cubicBezTo>
                    <a:pt x="3869" y="2698"/>
                    <a:pt x="3704" y="3097"/>
                    <a:pt x="3402" y="3397"/>
                  </a:cubicBezTo>
                  <a:cubicBezTo>
                    <a:pt x="3091" y="3707"/>
                    <a:pt x="2684" y="3862"/>
                    <a:pt x="2276" y="3862"/>
                  </a:cubicBezTo>
                  <a:cubicBezTo>
                    <a:pt x="1978" y="3862"/>
                    <a:pt x="1680" y="3779"/>
                    <a:pt x="1420" y="3615"/>
                  </a:cubicBezTo>
                  <a:lnTo>
                    <a:pt x="3619" y="1424"/>
                  </a:lnTo>
                  <a:close/>
                  <a:moveTo>
                    <a:pt x="2279" y="1"/>
                  </a:moveTo>
                  <a:cubicBezTo>
                    <a:pt x="1695" y="1"/>
                    <a:pt x="1112" y="223"/>
                    <a:pt x="669" y="667"/>
                  </a:cubicBezTo>
                  <a:cubicBezTo>
                    <a:pt x="237" y="1097"/>
                    <a:pt x="0" y="1666"/>
                    <a:pt x="0" y="2277"/>
                  </a:cubicBezTo>
                  <a:cubicBezTo>
                    <a:pt x="0" y="2885"/>
                    <a:pt x="237" y="3455"/>
                    <a:pt x="669" y="3881"/>
                  </a:cubicBezTo>
                  <a:cubicBezTo>
                    <a:pt x="1112" y="4327"/>
                    <a:pt x="1695" y="4547"/>
                    <a:pt x="2279" y="4547"/>
                  </a:cubicBezTo>
                  <a:cubicBezTo>
                    <a:pt x="2862" y="4547"/>
                    <a:pt x="3443" y="4327"/>
                    <a:pt x="3889" y="3881"/>
                  </a:cubicBezTo>
                  <a:cubicBezTo>
                    <a:pt x="4318" y="3452"/>
                    <a:pt x="4554" y="2883"/>
                    <a:pt x="4554" y="2272"/>
                  </a:cubicBezTo>
                  <a:cubicBezTo>
                    <a:pt x="4557" y="1666"/>
                    <a:pt x="4321" y="1097"/>
                    <a:pt x="3891" y="667"/>
                  </a:cubicBezTo>
                  <a:cubicBezTo>
                    <a:pt x="3447" y="223"/>
                    <a:pt x="2863" y="1"/>
                    <a:pt x="2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60"/>
            <p:cNvSpPr/>
            <p:nvPr/>
          </p:nvSpPr>
          <p:spPr>
            <a:xfrm>
              <a:off x="3780200" y="2894300"/>
              <a:ext cx="17225" cy="17225"/>
            </a:xfrm>
            <a:custGeom>
              <a:avLst/>
              <a:gdLst/>
              <a:ahLst/>
              <a:cxnLst/>
              <a:rect l="l" t="t" r="r" b="b"/>
              <a:pathLst>
                <a:path w="689" h="689" extrusionOk="0">
                  <a:moveTo>
                    <a:pt x="345" y="1"/>
                  </a:moveTo>
                  <a:cubicBezTo>
                    <a:pt x="158" y="1"/>
                    <a:pt x="1" y="155"/>
                    <a:pt x="1" y="344"/>
                  </a:cubicBezTo>
                  <a:cubicBezTo>
                    <a:pt x="1" y="532"/>
                    <a:pt x="158" y="688"/>
                    <a:pt x="345" y="688"/>
                  </a:cubicBezTo>
                  <a:cubicBezTo>
                    <a:pt x="535" y="688"/>
                    <a:pt x="689" y="532"/>
                    <a:pt x="689" y="344"/>
                  </a:cubicBezTo>
                  <a:cubicBezTo>
                    <a:pt x="689" y="155"/>
                    <a:pt x="535"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60"/>
            <p:cNvSpPr/>
            <p:nvPr/>
          </p:nvSpPr>
          <p:spPr>
            <a:xfrm>
              <a:off x="3823200" y="2894300"/>
              <a:ext cx="17225" cy="17225"/>
            </a:xfrm>
            <a:custGeom>
              <a:avLst/>
              <a:gdLst/>
              <a:ahLst/>
              <a:cxnLst/>
              <a:rect l="l" t="t" r="r" b="b"/>
              <a:pathLst>
                <a:path w="689" h="689" extrusionOk="0">
                  <a:moveTo>
                    <a:pt x="345" y="1"/>
                  </a:moveTo>
                  <a:cubicBezTo>
                    <a:pt x="158" y="1"/>
                    <a:pt x="1" y="155"/>
                    <a:pt x="1" y="344"/>
                  </a:cubicBezTo>
                  <a:cubicBezTo>
                    <a:pt x="1" y="532"/>
                    <a:pt x="158" y="688"/>
                    <a:pt x="345" y="688"/>
                  </a:cubicBezTo>
                  <a:cubicBezTo>
                    <a:pt x="535" y="688"/>
                    <a:pt x="689" y="532"/>
                    <a:pt x="689" y="344"/>
                  </a:cubicBezTo>
                  <a:cubicBezTo>
                    <a:pt x="689" y="155"/>
                    <a:pt x="535"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60"/>
            <p:cNvSpPr/>
            <p:nvPr/>
          </p:nvSpPr>
          <p:spPr>
            <a:xfrm>
              <a:off x="3866200" y="2894300"/>
              <a:ext cx="17225" cy="17225"/>
            </a:xfrm>
            <a:custGeom>
              <a:avLst/>
              <a:gdLst/>
              <a:ahLst/>
              <a:cxnLst/>
              <a:rect l="l" t="t" r="r" b="b"/>
              <a:pathLst>
                <a:path w="689" h="689" extrusionOk="0">
                  <a:moveTo>
                    <a:pt x="345" y="1"/>
                  </a:moveTo>
                  <a:cubicBezTo>
                    <a:pt x="157" y="1"/>
                    <a:pt x="1" y="155"/>
                    <a:pt x="1" y="344"/>
                  </a:cubicBezTo>
                  <a:cubicBezTo>
                    <a:pt x="1" y="532"/>
                    <a:pt x="157" y="688"/>
                    <a:pt x="345" y="688"/>
                  </a:cubicBezTo>
                  <a:cubicBezTo>
                    <a:pt x="534" y="688"/>
                    <a:pt x="689" y="532"/>
                    <a:pt x="689" y="344"/>
                  </a:cubicBezTo>
                  <a:cubicBezTo>
                    <a:pt x="689" y="155"/>
                    <a:pt x="534"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60"/>
            <p:cNvSpPr/>
            <p:nvPr/>
          </p:nvSpPr>
          <p:spPr>
            <a:xfrm>
              <a:off x="3608925" y="3251750"/>
              <a:ext cx="17350" cy="17225"/>
            </a:xfrm>
            <a:custGeom>
              <a:avLst/>
              <a:gdLst/>
              <a:ahLst/>
              <a:cxnLst/>
              <a:rect l="l" t="t" r="r" b="b"/>
              <a:pathLst>
                <a:path w="694" h="689" extrusionOk="0">
                  <a:moveTo>
                    <a:pt x="344" y="0"/>
                  </a:moveTo>
                  <a:cubicBezTo>
                    <a:pt x="157" y="0"/>
                    <a:pt x="0" y="155"/>
                    <a:pt x="0" y="344"/>
                  </a:cubicBezTo>
                  <a:cubicBezTo>
                    <a:pt x="0" y="534"/>
                    <a:pt x="157" y="688"/>
                    <a:pt x="344" y="688"/>
                  </a:cubicBezTo>
                  <a:lnTo>
                    <a:pt x="350" y="688"/>
                  </a:lnTo>
                  <a:cubicBezTo>
                    <a:pt x="537" y="688"/>
                    <a:pt x="694" y="534"/>
                    <a:pt x="694" y="344"/>
                  </a:cubicBezTo>
                  <a:cubicBezTo>
                    <a:pt x="688" y="155"/>
                    <a:pt x="534" y="0"/>
                    <a:pt x="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09" name="Google Shape;7009;p60"/>
          <p:cNvSpPr/>
          <p:nvPr/>
        </p:nvSpPr>
        <p:spPr>
          <a:xfrm>
            <a:off x="6187207" y="3302817"/>
            <a:ext cx="533984" cy="449410"/>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10" name="Google Shape;7010;p60"/>
          <p:cNvGrpSpPr/>
          <p:nvPr/>
        </p:nvGrpSpPr>
        <p:grpSpPr>
          <a:xfrm>
            <a:off x="6188576" y="1308173"/>
            <a:ext cx="533980" cy="572708"/>
            <a:chOff x="4876780" y="2418064"/>
            <a:chExt cx="407774" cy="356627"/>
          </a:xfrm>
        </p:grpSpPr>
        <p:sp>
          <p:nvSpPr>
            <p:cNvPr id="7011" name="Google Shape;7011;p60"/>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60"/>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60"/>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60"/>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60"/>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60"/>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60"/>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60"/>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9" name="Google Shape;7019;p60"/>
          <p:cNvGrpSpPr/>
          <p:nvPr/>
        </p:nvGrpSpPr>
        <p:grpSpPr>
          <a:xfrm>
            <a:off x="3498239" y="3302832"/>
            <a:ext cx="442910" cy="506538"/>
            <a:chOff x="7538896" y="1970156"/>
            <a:chExt cx="361147" cy="361529"/>
          </a:xfrm>
        </p:grpSpPr>
        <p:sp>
          <p:nvSpPr>
            <p:cNvPr id="7020" name="Google Shape;7020;p60"/>
            <p:cNvSpPr/>
            <p:nvPr/>
          </p:nvSpPr>
          <p:spPr>
            <a:xfrm>
              <a:off x="7538896" y="1970156"/>
              <a:ext cx="361147" cy="361529"/>
            </a:xfrm>
            <a:custGeom>
              <a:avLst/>
              <a:gdLst/>
              <a:ahLst/>
              <a:cxnLst/>
              <a:rect l="l" t="t" r="r" b="b"/>
              <a:pathLst>
                <a:path w="11347" h="11359" extrusionOk="0">
                  <a:moveTo>
                    <a:pt x="8918" y="584"/>
                  </a:moveTo>
                  <a:lnTo>
                    <a:pt x="9477" y="1155"/>
                  </a:lnTo>
                  <a:lnTo>
                    <a:pt x="9632" y="1298"/>
                  </a:lnTo>
                  <a:lnTo>
                    <a:pt x="10239" y="1905"/>
                  </a:lnTo>
                  <a:lnTo>
                    <a:pt x="10704" y="2370"/>
                  </a:lnTo>
                  <a:lnTo>
                    <a:pt x="8918" y="2370"/>
                  </a:lnTo>
                  <a:lnTo>
                    <a:pt x="8918" y="584"/>
                  </a:lnTo>
                  <a:close/>
                  <a:moveTo>
                    <a:pt x="2631" y="4644"/>
                  </a:moveTo>
                  <a:cubicBezTo>
                    <a:pt x="3322" y="4644"/>
                    <a:pt x="3882" y="5215"/>
                    <a:pt x="3882" y="5894"/>
                  </a:cubicBezTo>
                  <a:lnTo>
                    <a:pt x="3882" y="6192"/>
                  </a:lnTo>
                  <a:lnTo>
                    <a:pt x="3810" y="6192"/>
                  </a:lnTo>
                  <a:cubicBezTo>
                    <a:pt x="3429" y="6108"/>
                    <a:pt x="3310" y="5596"/>
                    <a:pt x="3286" y="5596"/>
                  </a:cubicBezTo>
                  <a:cubicBezTo>
                    <a:pt x="3274" y="5525"/>
                    <a:pt x="3215" y="5477"/>
                    <a:pt x="3155" y="5465"/>
                  </a:cubicBezTo>
                  <a:cubicBezTo>
                    <a:pt x="3143" y="5463"/>
                    <a:pt x="3132" y="5462"/>
                    <a:pt x="3121" y="5462"/>
                  </a:cubicBezTo>
                  <a:cubicBezTo>
                    <a:pt x="3064" y="5462"/>
                    <a:pt x="3016" y="5487"/>
                    <a:pt x="2977" y="5537"/>
                  </a:cubicBezTo>
                  <a:cubicBezTo>
                    <a:pt x="2477" y="6156"/>
                    <a:pt x="1429" y="6156"/>
                    <a:pt x="1417" y="6156"/>
                  </a:cubicBezTo>
                  <a:lnTo>
                    <a:pt x="1298" y="6156"/>
                  </a:lnTo>
                  <a:lnTo>
                    <a:pt x="1286" y="6168"/>
                  </a:lnTo>
                  <a:lnTo>
                    <a:pt x="1262" y="6180"/>
                  </a:lnTo>
                  <a:lnTo>
                    <a:pt x="1262" y="5894"/>
                  </a:lnTo>
                  <a:cubicBezTo>
                    <a:pt x="1262" y="5215"/>
                    <a:pt x="1834" y="4644"/>
                    <a:pt x="2512" y="4644"/>
                  </a:cubicBezTo>
                  <a:close/>
                  <a:moveTo>
                    <a:pt x="1238" y="6644"/>
                  </a:moveTo>
                  <a:lnTo>
                    <a:pt x="1238" y="7192"/>
                  </a:lnTo>
                  <a:cubicBezTo>
                    <a:pt x="1107" y="7180"/>
                    <a:pt x="1000" y="7061"/>
                    <a:pt x="1000" y="6930"/>
                  </a:cubicBezTo>
                  <a:cubicBezTo>
                    <a:pt x="1000" y="6846"/>
                    <a:pt x="1024" y="6775"/>
                    <a:pt x="1084" y="6715"/>
                  </a:cubicBezTo>
                  <a:cubicBezTo>
                    <a:pt x="1143" y="6715"/>
                    <a:pt x="1191" y="6692"/>
                    <a:pt x="1226" y="6644"/>
                  </a:cubicBezTo>
                  <a:close/>
                  <a:moveTo>
                    <a:pt x="3929" y="6656"/>
                  </a:moveTo>
                  <a:cubicBezTo>
                    <a:pt x="3965" y="6680"/>
                    <a:pt x="4001" y="6715"/>
                    <a:pt x="4048" y="6715"/>
                  </a:cubicBezTo>
                  <a:cubicBezTo>
                    <a:pt x="4108" y="6763"/>
                    <a:pt x="4132" y="6835"/>
                    <a:pt x="4132" y="6918"/>
                  </a:cubicBezTo>
                  <a:cubicBezTo>
                    <a:pt x="4155" y="7061"/>
                    <a:pt x="4048" y="7180"/>
                    <a:pt x="3917" y="7192"/>
                  </a:cubicBezTo>
                  <a:lnTo>
                    <a:pt x="3917" y="6656"/>
                  </a:lnTo>
                  <a:close/>
                  <a:moveTo>
                    <a:pt x="3036" y="5942"/>
                  </a:moveTo>
                  <a:cubicBezTo>
                    <a:pt x="3120" y="6132"/>
                    <a:pt x="3286" y="6358"/>
                    <a:pt x="3572" y="6465"/>
                  </a:cubicBezTo>
                  <a:lnTo>
                    <a:pt x="3572" y="7227"/>
                  </a:lnTo>
                  <a:cubicBezTo>
                    <a:pt x="3560" y="7704"/>
                    <a:pt x="3167" y="8085"/>
                    <a:pt x="2691" y="8085"/>
                  </a:cubicBezTo>
                  <a:lnTo>
                    <a:pt x="2477" y="8085"/>
                  </a:lnTo>
                  <a:cubicBezTo>
                    <a:pt x="2000" y="8085"/>
                    <a:pt x="1607" y="7692"/>
                    <a:pt x="1607" y="7227"/>
                  </a:cubicBezTo>
                  <a:lnTo>
                    <a:pt x="1607" y="6501"/>
                  </a:lnTo>
                  <a:cubicBezTo>
                    <a:pt x="1917" y="6477"/>
                    <a:pt x="2572" y="6370"/>
                    <a:pt x="3036" y="5942"/>
                  </a:cubicBezTo>
                  <a:close/>
                  <a:moveTo>
                    <a:pt x="2917" y="8418"/>
                  </a:moveTo>
                  <a:lnTo>
                    <a:pt x="2917" y="8656"/>
                  </a:lnTo>
                  <a:lnTo>
                    <a:pt x="2917" y="8668"/>
                  </a:lnTo>
                  <a:lnTo>
                    <a:pt x="2572" y="9025"/>
                  </a:lnTo>
                  <a:lnTo>
                    <a:pt x="2250" y="8692"/>
                  </a:lnTo>
                  <a:lnTo>
                    <a:pt x="2250" y="8418"/>
                  </a:lnTo>
                  <a:cubicBezTo>
                    <a:pt x="2322" y="8430"/>
                    <a:pt x="2393" y="8430"/>
                    <a:pt x="2477" y="8430"/>
                  </a:cubicBezTo>
                  <a:lnTo>
                    <a:pt x="2691" y="8430"/>
                  </a:lnTo>
                  <a:cubicBezTo>
                    <a:pt x="2774" y="8430"/>
                    <a:pt x="2846" y="8418"/>
                    <a:pt x="2917" y="8418"/>
                  </a:cubicBezTo>
                  <a:close/>
                  <a:moveTo>
                    <a:pt x="8561" y="346"/>
                  </a:moveTo>
                  <a:lnTo>
                    <a:pt x="8561" y="2560"/>
                  </a:lnTo>
                  <a:cubicBezTo>
                    <a:pt x="8561" y="2667"/>
                    <a:pt x="8632" y="2739"/>
                    <a:pt x="8739" y="2739"/>
                  </a:cubicBezTo>
                  <a:lnTo>
                    <a:pt x="10954" y="2739"/>
                  </a:lnTo>
                  <a:lnTo>
                    <a:pt x="10954" y="10954"/>
                  </a:lnTo>
                  <a:lnTo>
                    <a:pt x="5167" y="10954"/>
                  </a:lnTo>
                  <a:lnTo>
                    <a:pt x="5167" y="10263"/>
                  </a:lnTo>
                  <a:cubicBezTo>
                    <a:pt x="5167" y="9454"/>
                    <a:pt x="4608" y="9049"/>
                    <a:pt x="4310" y="8954"/>
                  </a:cubicBezTo>
                  <a:lnTo>
                    <a:pt x="3274" y="8537"/>
                  </a:lnTo>
                  <a:lnTo>
                    <a:pt x="3274" y="8311"/>
                  </a:lnTo>
                  <a:cubicBezTo>
                    <a:pt x="3560" y="8156"/>
                    <a:pt x="3786" y="7894"/>
                    <a:pt x="3870" y="7561"/>
                  </a:cubicBezTo>
                  <a:cubicBezTo>
                    <a:pt x="4215" y="7561"/>
                    <a:pt x="4489" y="7287"/>
                    <a:pt x="4489" y="6930"/>
                  </a:cubicBezTo>
                  <a:cubicBezTo>
                    <a:pt x="4489" y="6715"/>
                    <a:pt x="4394" y="6525"/>
                    <a:pt x="4239" y="6418"/>
                  </a:cubicBezTo>
                  <a:lnTo>
                    <a:pt x="4239" y="5942"/>
                  </a:lnTo>
                  <a:cubicBezTo>
                    <a:pt x="4239" y="5108"/>
                    <a:pt x="3620" y="4429"/>
                    <a:pt x="2810" y="4346"/>
                  </a:cubicBezTo>
                  <a:lnTo>
                    <a:pt x="2810" y="346"/>
                  </a:lnTo>
                  <a:close/>
                  <a:moveTo>
                    <a:pt x="2679" y="0"/>
                  </a:moveTo>
                  <a:cubicBezTo>
                    <a:pt x="2572" y="0"/>
                    <a:pt x="2500" y="72"/>
                    <a:pt x="2500" y="179"/>
                  </a:cubicBezTo>
                  <a:lnTo>
                    <a:pt x="2500" y="4358"/>
                  </a:lnTo>
                  <a:cubicBezTo>
                    <a:pt x="1643" y="4394"/>
                    <a:pt x="953" y="5108"/>
                    <a:pt x="953" y="5965"/>
                  </a:cubicBezTo>
                  <a:lnTo>
                    <a:pt x="953" y="6442"/>
                  </a:lnTo>
                  <a:cubicBezTo>
                    <a:pt x="786" y="6561"/>
                    <a:pt x="691" y="6739"/>
                    <a:pt x="691" y="6954"/>
                  </a:cubicBezTo>
                  <a:cubicBezTo>
                    <a:pt x="691" y="7299"/>
                    <a:pt x="965" y="7597"/>
                    <a:pt x="1322" y="7597"/>
                  </a:cubicBezTo>
                  <a:cubicBezTo>
                    <a:pt x="1417" y="7918"/>
                    <a:pt x="1643" y="8192"/>
                    <a:pt x="1917" y="8335"/>
                  </a:cubicBezTo>
                  <a:lnTo>
                    <a:pt x="1917" y="8561"/>
                  </a:lnTo>
                  <a:lnTo>
                    <a:pt x="845" y="8978"/>
                  </a:lnTo>
                  <a:cubicBezTo>
                    <a:pt x="548" y="9085"/>
                    <a:pt x="0" y="9478"/>
                    <a:pt x="0" y="10287"/>
                  </a:cubicBezTo>
                  <a:lnTo>
                    <a:pt x="0" y="11180"/>
                  </a:lnTo>
                  <a:cubicBezTo>
                    <a:pt x="0" y="11287"/>
                    <a:pt x="72" y="11359"/>
                    <a:pt x="179" y="11359"/>
                  </a:cubicBezTo>
                  <a:lnTo>
                    <a:pt x="965" y="11359"/>
                  </a:lnTo>
                  <a:cubicBezTo>
                    <a:pt x="1072" y="11359"/>
                    <a:pt x="1143" y="11287"/>
                    <a:pt x="1143" y="11180"/>
                  </a:cubicBezTo>
                  <a:cubicBezTo>
                    <a:pt x="1143" y="11073"/>
                    <a:pt x="1072" y="11002"/>
                    <a:pt x="965" y="11002"/>
                  </a:cubicBezTo>
                  <a:lnTo>
                    <a:pt x="357" y="11002"/>
                  </a:lnTo>
                  <a:lnTo>
                    <a:pt x="357" y="10263"/>
                  </a:lnTo>
                  <a:cubicBezTo>
                    <a:pt x="357" y="9513"/>
                    <a:pt x="941" y="9287"/>
                    <a:pt x="965" y="9287"/>
                  </a:cubicBezTo>
                  <a:lnTo>
                    <a:pt x="988" y="9287"/>
                  </a:lnTo>
                  <a:lnTo>
                    <a:pt x="1965" y="8906"/>
                  </a:lnTo>
                  <a:lnTo>
                    <a:pt x="1977" y="8918"/>
                  </a:lnTo>
                  <a:lnTo>
                    <a:pt x="2500" y="9430"/>
                  </a:lnTo>
                  <a:cubicBezTo>
                    <a:pt x="2536" y="9454"/>
                    <a:pt x="2572" y="9466"/>
                    <a:pt x="2619" y="9466"/>
                  </a:cubicBezTo>
                  <a:cubicBezTo>
                    <a:pt x="2667" y="9466"/>
                    <a:pt x="2715" y="9454"/>
                    <a:pt x="2739" y="9406"/>
                  </a:cubicBezTo>
                  <a:lnTo>
                    <a:pt x="3251" y="8894"/>
                  </a:lnTo>
                  <a:lnTo>
                    <a:pt x="4227" y="9275"/>
                  </a:lnTo>
                  <a:lnTo>
                    <a:pt x="4239" y="9275"/>
                  </a:lnTo>
                  <a:cubicBezTo>
                    <a:pt x="4239" y="9275"/>
                    <a:pt x="4858" y="9490"/>
                    <a:pt x="4858" y="10240"/>
                  </a:cubicBezTo>
                  <a:lnTo>
                    <a:pt x="4858" y="10954"/>
                  </a:lnTo>
                  <a:lnTo>
                    <a:pt x="1607" y="10954"/>
                  </a:lnTo>
                  <a:cubicBezTo>
                    <a:pt x="1500" y="10954"/>
                    <a:pt x="1429" y="11037"/>
                    <a:pt x="1429" y="11133"/>
                  </a:cubicBezTo>
                  <a:cubicBezTo>
                    <a:pt x="1429" y="11240"/>
                    <a:pt x="1500" y="11311"/>
                    <a:pt x="1607" y="11311"/>
                  </a:cubicBezTo>
                  <a:lnTo>
                    <a:pt x="11168" y="11311"/>
                  </a:lnTo>
                  <a:cubicBezTo>
                    <a:pt x="11263" y="11311"/>
                    <a:pt x="11347" y="11240"/>
                    <a:pt x="11347" y="11133"/>
                  </a:cubicBezTo>
                  <a:lnTo>
                    <a:pt x="11311" y="2536"/>
                  </a:lnTo>
                  <a:lnTo>
                    <a:pt x="11311" y="2501"/>
                  </a:lnTo>
                  <a:lnTo>
                    <a:pt x="11311" y="2489"/>
                  </a:lnTo>
                  <a:cubicBezTo>
                    <a:pt x="11311" y="2489"/>
                    <a:pt x="11311" y="2477"/>
                    <a:pt x="11299" y="2477"/>
                  </a:cubicBezTo>
                  <a:lnTo>
                    <a:pt x="11287" y="2465"/>
                  </a:lnTo>
                  <a:lnTo>
                    <a:pt x="11263" y="2441"/>
                  </a:lnTo>
                  <a:lnTo>
                    <a:pt x="9882" y="1060"/>
                  </a:lnTo>
                  <a:lnTo>
                    <a:pt x="8870" y="48"/>
                  </a:lnTo>
                  <a:lnTo>
                    <a:pt x="8858" y="36"/>
                  </a:lnTo>
                  <a:lnTo>
                    <a:pt x="8846" y="12"/>
                  </a:lnTo>
                  <a:cubicBezTo>
                    <a:pt x="8846" y="12"/>
                    <a:pt x="8823" y="12"/>
                    <a:pt x="8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60"/>
            <p:cNvSpPr/>
            <p:nvPr/>
          </p:nvSpPr>
          <p:spPr>
            <a:xfrm>
              <a:off x="7685907" y="2066784"/>
              <a:ext cx="101211" cy="11394"/>
            </a:xfrm>
            <a:custGeom>
              <a:avLst/>
              <a:gdLst/>
              <a:ahLst/>
              <a:cxnLst/>
              <a:rect l="l" t="t" r="r" b="b"/>
              <a:pathLst>
                <a:path w="3180" h="358" extrusionOk="0">
                  <a:moveTo>
                    <a:pt x="179" y="0"/>
                  </a:moveTo>
                  <a:cubicBezTo>
                    <a:pt x="72" y="0"/>
                    <a:pt x="1" y="84"/>
                    <a:pt x="1" y="179"/>
                  </a:cubicBezTo>
                  <a:cubicBezTo>
                    <a:pt x="1" y="286"/>
                    <a:pt x="72" y="358"/>
                    <a:pt x="179" y="358"/>
                  </a:cubicBezTo>
                  <a:lnTo>
                    <a:pt x="3001" y="358"/>
                  </a:lnTo>
                  <a:cubicBezTo>
                    <a:pt x="3108" y="358"/>
                    <a:pt x="3180" y="286"/>
                    <a:pt x="3180" y="179"/>
                  </a:cubicBezTo>
                  <a:cubicBezTo>
                    <a:pt x="3180" y="84"/>
                    <a:pt x="3108" y="0"/>
                    <a:pt x="30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60"/>
            <p:cNvSpPr/>
            <p:nvPr/>
          </p:nvSpPr>
          <p:spPr>
            <a:xfrm>
              <a:off x="7685907" y="2106187"/>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72"/>
                    <a:pt x="4549" y="1"/>
                    <a:pt x="4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60"/>
            <p:cNvSpPr/>
            <p:nvPr/>
          </p:nvSpPr>
          <p:spPr>
            <a:xfrm>
              <a:off x="7685907" y="2145239"/>
              <a:ext cx="147075" cy="11394"/>
            </a:xfrm>
            <a:custGeom>
              <a:avLst/>
              <a:gdLst/>
              <a:ahLst/>
              <a:cxnLst/>
              <a:rect l="l" t="t" r="r" b="b"/>
              <a:pathLst>
                <a:path w="4621" h="358" extrusionOk="0">
                  <a:moveTo>
                    <a:pt x="179" y="0"/>
                  </a:moveTo>
                  <a:cubicBezTo>
                    <a:pt x="72" y="0"/>
                    <a:pt x="1" y="71"/>
                    <a:pt x="1" y="179"/>
                  </a:cubicBezTo>
                  <a:cubicBezTo>
                    <a:pt x="1" y="274"/>
                    <a:pt x="72" y="357"/>
                    <a:pt x="179" y="357"/>
                  </a:cubicBezTo>
                  <a:lnTo>
                    <a:pt x="4442" y="357"/>
                  </a:lnTo>
                  <a:cubicBezTo>
                    <a:pt x="4549" y="357"/>
                    <a:pt x="4620" y="274"/>
                    <a:pt x="4620" y="179"/>
                  </a:cubicBezTo>
                  <a:cubicBezTo>
                    <a:pt x="4620" y="83"/>
                    <a:pt x="4537" y="0"/>
                    <a:pt x="4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60"/>
            <p:cNvSpPr/>
            <p:nvPr/>
          </p:nvSpPr>
          <p:spPr>
            <a:xfrm>
              <a:off x="7685907" y="2184260"/>
              <a:ext cx="147075" cy="11394"/>
            </a:xfrm>
            <a:custGeom>
              <a:avLst/>
              <a:gdLst/>
              <a:ahLst/>
              <a:cxnLst/>
              <a:rect l="l" t="t" r="r" b="b"/>
              <a:pathLst>
                <a:path w="4621" h="358" extrusionOk="0">
                  <a:moveTo>
                    <a:pt x="179" y="0"/>
                  </a:moveTo>
                  <a:cubicBezTo>
                    <a:pt x="72" y="0"/>
                    <a:pt x="1" y="84"/>
                    <a:pt x="1" y="179"/>
                  </a:cubicBezTo>
                  <a:cubicBezTo>
                    <a:pt x="1" y="286"/>
                    <a:pt x="72" y="358"/>
                    <a:pt x="179" y="358"/>
                  </a:cubicBezTo>
                  <a:lnTo>
                    <a:pt x="4442" y="358"/>
                  </a:lnTo>
                  <a:cubicBezTo>
                    <a:pt x="4549" y="358"/>
                    <a:pt x="4620" y="286"/>
                    <a:pt x="4620" y="179"/>
                  </a:cubicBezTo>
                  <a:cubicBezTo>
                    <a:pt x="4620" y="84"/>
                    <a:pt x="4537" y="0"/>
                    <a:pt x="44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60"/>
            <p:cNvSpPr/>
            <p:nvPr/>
          </p:nvSpPr>
          <p:spPr>
            <a:xfrm>
              <a:off x="7685907" y="2223280"/>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84"/>
                    <a:pt x="4537" y="1"/>
                    <a:pt x="44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29"/>
        <p:cNvGrpSpPr/>
        <p:nvPr/>
      </p:nvGrpSpPr>
      <p:grpSpPr>
        <a:xfrm>
          <a:off x="0" y="0"/>
          <a:ext cx="0" cy="0"/>
          <a:chOff x="0" y="0"/>
          <a:chExt cx="0" cy="0"/>
        </a:xfrm>
      </p:grpSpPr>
      <p:sp>
        <p:nvSpPr>
          <p:cNvPr id="7030" name="Google Shape;7030;p61"/>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General Talking</a:t>
            </a:r>
            <a:r>
              <a:rPr lang="en"/>
              <a:t> Points</a:t>
            </a:r>
            <a:endParaRPr/>
          </a:p>
        </p:txBody>
      </p:sp>
      <p:sp>
        <p:nvSpPr>
          <p:cNvPr id="7031" name="Google Shape;7031;p61"/>
          <p:cNvSpPr txBox="1">
            <a:spLocks noGrp="1"/>
          </p:cNvSpPr>
          <p:nvPr>
            <p:ph type="subTitle" idx="2"/>
          </p:nvPr>
        </p:nvSpPr>
        <p:spPr>
          <a:xfrm>
            <a:off x="720000" y="1930639"/>
            <a:ext cx="3852000" cy="1898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Expand &amp; improve Medicare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You can see any doctor in-network</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Includes dental, vision, mental health, long term care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Everybody in, nobody out</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Current system is for profit not people</a:t>
            </a:r>
            <a:endParaRPr/>
          </a:p>
        </p:txBody>
      </p:sp>
      <p:sp>
        <p:nvSpPr>
          <p:cNvPr id="7032" name="Google Shape;7032;p61"/>
          <p:cNvSpPr txBox="1">
            <a:spLocks noGrp="1"/>
          </p:cNvSpPr>
          <p:nvPr>
            <p:ph type="subTitle" idx="1"/>
          </p:nvPr>
        </p:nvSpPr>
        <p:spPr>
          <a:xfrm>
            <a:off x="720000" y="1519024"/>
            <a:ext cx="3852000" cy="49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DO</a:t>
            </a:r>
            <a:endParaRPr/>
          </a:p>
        </p:txBody>
      </p:sp>
      <p:sp>
        <p:nvSpPr>
          <p:cNvPr id="7033" name="Google Shape;7033;p61"/>
          <p:cNvSpPr txBox="1">
            <a:spLocks noGrp="1"/>
          </p:cNvSpPr>
          <p:nvPr>
            <p:ph type="subTitle" idx="3"/>
          </p:nvPr>
        </p:nvSpPr>
        <p:spPr>
          <a:xfrm>
            <a:off x="4572000" y="1519023"/>
            <a:ext cx="3852000" cy="49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DON’T</a:t>
            </a:r>
            <a:endParaRPr/>
          </a:p>
        </p:txBody>
      </p:sp>
      <p:sp>
        <p:nvSpPr>
          <p:cNvPr id="7034" name="Google Shape;7034;p61"/>
          <p:cNvSpPr txBox="1">
            <a:spLocks noGrp="1"/>
          </p:cNvSpPr>
          <p:nvPr>
            <p:ph type="subTitle" idx="4"/>
          </p:nvPr>
        </p:nvSpPr>
        <p:spPr>
          <a:xfrm>
            <a:off x="4572000" y="1930352"/>
            <a:ext cx="3852000" cy="1907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Replace Medicare with a new and improved system</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Your plan wouldn’t stop you from seeing your doctor</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Eliminates premiums, co-pays, deductibles</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One government plan</a:t>
            </a:r>
            <a:endParaRPr/>
          </a:p>
        </p:txBody>
      </p:sp>
      <p:grpSp>
        <p:nvGrpSpPr>
          <p:cNvPr id="7035" name="Google Shape;7035;p61"/>
          <p:cNvGrpSpPr/>
          <p:nvPr/>
        </p:nvGrpSpPr>
        <p:grpSpPr>
          <a:xfrm>
            <a:off x="821393" y="1120511"/>
            <a:ext cx="341956" cy="341956"/>
            <a:chOff x="1487200" y="4993750"/>
            <a:chExt cx="483125" cy="483125"/>
          </a:xfrm>
        </p:grpSpPr>
        <p:sp>
          <p:nvSpPr>
            <p:cNvPr id="7036" name="Google Shape;7036;p61"/>
            <p:cNvSpPr/>
            <p:nvPr/>
          </p:nvSpPr>
          <p:spPr>
            <a:xfrm>
              <a:off x="148720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3" y="17352"/>
                    <a:pt x="11822" y="18193"/>
                    <a:pt x="9661" y="18193"/>
                  </a:cubicBezTo>
                  <a:cubicBezTo>
                    <a:pt x="7500" y="18193"/>
                    <a:pt x="5340" y="17352"/>
                    <a:pt x="3657" y="15668"/>
                  </a:cubicBezTo>
                  <a:cubicBezTo>
                    <a:pt x="290" y="12302"/>
                    <a:pt x="290" y="7024"/>
                    <a:pt x="3657" y="3657"/>
                  </a:cubicBezTo>
                  <a:cubicBezTo>
                    <a:pt x="5342" y="1975"/>
                    <a:pt x="7500" y="1133"/>
                    <a:pt x="9662" y="1133"/>
                  </a:cubicBezTo>
                  <a:close/>
                  <a:moveTo>
                    <a:pt x="9662" y="1"/>
                  </a:moveTo>
                  <a:cubicBezTo>
                    <a:pt x="7117" y="1"/>
                    <a:pt x="4698" y="1015"/>
                    <a:pt x="2857" y="2857"/>
                  </a:cubicBezTo>
                  <a:cubicBezTo>
                    <a:pt x="1015" y="4699"/>
                    <a:pt x="0" y="7117"/>
                    <a:pt x="0" y="9663"/>
                  </a:cubicBezTo>
                  <a:cubicBezTo>
                    <a:pt x="0" y="12208"/>
                    <a:pt x="1015" y="14627"/>
                    <a:pt x="2857" y="16469"/>
                  </a:cubicBezTo>
                  <a:cubicBezTo>
                    <a:pt x="4698" y="18310"/>
                    <a:pt x="7117" y="19325"/>
                    <a:pt x="9662"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037" name="Google Shape;7037;p61"/>
            <p:cNvSpPr/>
            <p:nvPr/>
          </p:nvSpPr>
          <p:spPr>
            <a:xfrm>
              <a:off x="1602600" y="5143950"/>
              <a:ext cx="250350" cy="182725"/>
            </a:xfrm>
            <a:custGeom>
              <a:avLst/>
              <a:gdLst/>
              <a:ahLst/>
              <a:cxnLst/>
              <a:rect l="l" t="t" r="r" b="b"/>
              <a:pathLst>
                <a:path w="10014" h="7309" extrusionOk="0">
                  <a:moveTo>
                    <a:pt x="8149" y="1134"/>
                  </a:moveTo>
                  <a:cubicBezTo>
                    <a:pt x="8294" y="1134"/>
                    <a:pt x="8439" y="1189"/>
                    <a:pt x="8549" y="1300"/>
                  </a:cubicBezTo>
                  <a:cubicBezTo>
                    <a:pt x="8769" y="1520"/>
                    <a:pt x="8769" y="1879"/>
                    <a:pt x="8549" y="2100"/>
                  </a:cubicBezTo>
                  <a:lnTo>
                    <a:pt x="4639" y="6007"/>
                  </a:lnTo>
                  <a:cubicBezTo>
                    <a:pt x="4527" y="6120"/>
                    <a:pt x="4377" y="6177"/>
                    <a:pt x="4227" y="6177"/>
                  </a:cubicBezTo>
                  <a:cubicBezTo>
                    <a:pt x="4081" y="6177"/>
                    <a:pt x="3937" y="6123"/>
                    <a:pt x="3830" y="6016"/>
                  </a:cubicBezTo>
                  <a:lnTo>
                    <a:pt x="1547" y="3748"/>
                  </a:lnTo>
                  <a:cubicBezTo>
                    <a:pt x="1296" y="3534"/>
                    <a:pt x="1281" y="3151"/>
                    <a:pt x="1514" y="2918"/>
                  </a:cubicBezTo>
                  <a:cubicBezTo>
                    <a:pt x="1626" y="2806"/>
                    <a:pt x="1771" y="2750"/>
                    <a:pt x="1916" y="2750"/>
                  </a:cubicBezTo>
                  <a:cubicBezTo>
                    <a:pt x="2074" y="2750"/>
                    <a:pt x="2232" y="2817"/>
                    <a:pt x="2344" y="2948"/>
                  </a:cubicBezTo>
                  <a:lnTo>
                    <a:pt x="3784" y="4388"/>
                  </a:lnTo>
                  <a:cubicBezTo>
                    <a:pt x="3793" y="4401"/>
                    <a:pt x="3805" y="4410"/>
                    <a:pt x="3817" y="4419"/>
                  </a:cubicBezTo>
                  <a:cubicBezTo>
                    <a:pt x="3817" y="4422"/>
                    <a:pt x="3820" y="4422"/>
                    <a:pt x="3823" y="4425"/>
                  </a:cubicBezTo>
                  <a:cubicBezTo>
                    <a:pt x="3934" y="4535"/>
                    <a:pt x="4078" y="4590"/>
                    <a:pt x="4222" y="4590"/>
                  </a:cubicBezTo>
                  <a:cubicBezTo>
                    <a:pt x="4367" y="4590"/>
                    <a:pt x="4512" y="4535"/>
                    <a:pt x="4624" y="4425"/>
                  </a:cubicBezTo>
                  <a:lnTo>
                    <a:pt x="7749" y="1300"/>
                  </a:lnTo>
                  <a:cubicBezTo>
                    <a:pt x="7859" y="1189"/>
                    <a:pt x="8004" y="1134"/>
                    <a:pt x="8149" y="1134"/>
                  </a:cubicBezTo>
                  <a:close/>
                  <a:moveTo>
                    <a:pt x="8146" y="1"/>
                  </a:moveTo>
                  <a:cubicBezTo>
                    <a:pt x="7712" y="1"/>
                    <a:pt x="7279" y="166"/>
                    <a:pt x="6949" y="496"/>
                  </a:cubicBezTo>
                  <a:lnTo>
                    <a:pt x="6946" y="496"/>
                  </a:lnTo>
                  <a:lnTo>
                    <a:pt x="4219" y="3223"/>
                  </a:lnTo>
                  <a:lnTo>
                    <a:pt x="3144" y="2148"/>
                  </a:lnTo>
                  <a:cubicBezTo>
                    <a:pt x="2808" y="1779"/>
                    <a:pt x="2348" y="1594"/>
                    <a:pt x="1887" y="1594"/>
                  </a:cubicBezTo>
                  <a:cubicBezTo>
                    <a:pt x="1453" y="1594"/>
                    <a:pt x="1019" y="1758"/>
                    <a:pt x="686" y="2091"/>
                  </a:cubicBezTo>
                  <a:cubicBezTo>
                    <a:pt x="1" y="2776"/>
                    <a:pt x="28" y="3896"/>
                    <a:pt x="747" y="4549"/>
                  </a:cubicBezTo>
                  <a:lnTo>
                    <a:pt x="3029" y="6819"/>
                  </a:lnTo>
                  <a:cubicBezTo>
                    <a:pt x="3344" y="7131"/>
                    <a:pt x="3768" y="7308"/>
                    <a:pt x="4214" y="7308"/>
                  </a:cubicBezTo>
                  <a:cubicBezTo>
                    <a:pt x="4218" y="7308"/>
                    <a:pt x="4221" y="7308"/>
                    <a:pt x="4225" y="7308"/>
                  </a:cubicBezTo>
                  <a:cubicBezTo>
                    <a:pt x="4678" y="7308"/>
                    <a:pt x="5116" y="7127"/>
                    <a:pt x="5439" y="6807"/>
                  </a:cubicBezTo>
                  <a:lnTo>
                    <a:pt x="9349" y="2900"/>
                  </a:lnTo>
                  <a:cubicBezTo>
                    <a:pt x="10013" y="2236"/>
                    <a:pt x="10013" y="1161"/>
                    <a:pt x="9349" y="499"/>
                  </a:cubicBezTo>
                  <a:cubicBezTo>
                    <a:pt x="9017" y="167"/>
                    <a:pt x="8581" y="1"/>
                    <a:pt x="8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7038" name="Google Shape;7038;p61"/>
          <p:cNvGrpSpPr/>
          <p:nvPr/>
        </p:nvGrpSpPr>
        <p:grpSpPr>
          <a:xfrm>
            <a:off x="4660521" y="1120361"/>
            <a:ext cx="341956" cy="341956"/>
            <a:chOff x="2081650" y="4993750"/>
            <a:chExt cx="483125" cy="483125"/>
          </a:xfrm>
        </p:grpSpPr>
        <p:sp>
          <p:nvSpPr>
            <p:cNvPr id="7039" name="Google Shape;7039;p61"/>
            <p:cNvSpPr/>
            <p:nvPr/>
          </p:nvSpPr>
          <p:spPr>
            <a:xfrm>
              <a:off x="2081650" y="4993750"/>
              <a:ext cx="483125" cy="483125"/>
            </a:xfrm>
            <a:custGeom>
              <a:avLst/>
              <a:gdLst/>
              <a:ahLst/>
              <a:cxnLst/>
              <a:rect l="l" t="t" r="r" b="b"/>
              <a:pathLst>
                <a:path w="19325" h="19325" extrusionOk="0">
                  <a:moveTo>
                    <a:pt x="9663" y="1133"/>
                  </a:moveTo>
                  <a:cubicBezTo>
                    <a:pt x="11824" y="1133"/>
                    <a:pt x="13983" y="1975"/>
                    <a:pt x="15668" y="3657"/>
                  </a:cubicBezTo>
                  <a:cubicBezTo>
                    <a:pt x="19035" y="7027"/>
                    <a:pt x="19035" y="12302"/>
                    <a:pt x="15668" y="15668"/>
                  </a:cubicBezTo>
                  <a:cubicBezTo>
                    <a:pt x="13983" y="17350"/>
                    <a:pt x="11824" y="18193"/>
                    <a:pt x="9663" y="18193"/>
                  </a:cubicBezTo>
                  <a:cubicBezTo>
                    <a:pt x="7501" y="18193"/>
                    <a:pt x="5342" y="17350"/>
                    <a:pt x="3657" y="15668"/>
                  </a:cubicBezTo>
                  <a:cubicBezTo>
                    <a:pt x="290" y="12302"/>
                    <a:pt x="290" y="7024"/>
                    <a:pt x="3657" y="3657"/>
                  </a:cubicBezTo>
                  <a:cubicBezTo>
                    <a:pt x="5342" y="1975"/>
                    <a:pt x="7501" y="1133"/>
                    <a:pt x="9663" y="1133"/>
                  </a:cubicBezTo>
                  <a:close/>
                  <a:moveTo>
                    <a:pt x="9663" y="1"/>
                  </a:moveTo>
                  <a:cubicBezTo>
                    <a:pt x="7117" y="1"/>
                    <a:pt x="4699" y="1015"/>
                    <a:pt x="2857" y="2857"/>
                  </a:cubicBezTo>
                  <a:cubicBezTo>
                    <a:pt x="1015" y="4699"/>
                    <a:pt x="0" y="7117"/>
                    <a:pt x="0" y="9663"/>
                  </a:cubicBezTo>
                  <a:cubicBezTo>
                    <a:pt x="0" y="12208"/>
                    <a:pt x="1015" y="14627"/>
                    <a:pt x="2857" y="16469"/>
                  </a:cubicBezTo>
                  <a:cubicBezTo>
                    <a:pt x="4699" y="18310"/>
                    <a:pt x="7117" y="19325"/>
                    <a:pt x="9663" y="19325"/>
                  </a:cubicBezTo>
                  <a:cubicBezTo>
                    <a:pt x="12208" y="19325"/>
                    <a:pt x="14626" y="18310"/>
                    <a:pt x="16468" y="16469"/>
                  </a:cubicBezTo>
                  <a:cubicBezTo>
                    <a:pt x="18310" y="14627"/>
                    <a:pt x="19325" y="12208"/>
                    <a:pt x="19325" y="9663"/>
                  </a:cubicBezTo>
                  <a:cubicBezTo>
                    <a:pt x="19325" y="7117"/>
                    <a:pt x="18310" y="4699"/>
                    <a:pt x="16468" y="2857"/>
                  </a:cubicBezTo>
                  <a:cubicBezTo>
                    <a:pt x="14626" y="1015"/>
                    <a:pt x="12208" y="1"/>
                    <a:pt x="9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040" name="Google Shape;7040;p61"/>
            <p:cNvSpPr/>
            <p:nvPr/>
          </p:nvSpPr>
          <p:spPr>
            <a:xfrm>
              <a:off x="2209375" y="5125625"/>
              <a:ext cx="227600" cy="219350"/>
            </a:xfrm>
            <a:custGeom>
              <a:avLst/>
              <a:gdLst/>
              <a:ahLst/>
              <a:cxnLst/>
              <a:rect l="l" t="t" r="r" b="b"/>
              <a:pathLst>
                <a:path w="9104" h="8774" extrusionOk="0">
                  <a:moveTo>
                    <a:pt x="7232" y="1143"/>
                  </a:moveTo>
                  <a:cubicBezTo>
                    <a:pt x="7377" y="1143"/>
                    <a:pt x="7522" y="1198"/>
                    <a:pt x="7633" y="1308"/>
                  </a:cubicBezTo>
                  <a:cubicBezTo>
                    <a:pt x="7851" y="1528"/>
                    <a:pt x="7854" y="1882"/>
                    <a:pt x="7639" y="2102"/>
                  </a:cubicBezTo>
                  <a:lnTo>
                    <a:pt x="5755" y="3986"/>
                  </a:lnTo>
                  <a:cubicBezTo>
                    <a:pt x="5532" y="4210"/>
                    <a:pt x="5532" y="4566"/>
                    <a:pt x="5755" y="4789"/>
                  </a:cubicBezTo>
                  <a:lnTo>
                    <a:pt x="7639" y="6673"/>
                  </a:lnTo>
                  <a:cubicBezTo>
                    <a:pt x="7854" y="6894"/>
                    <a:pt x="7851" y="7247"/>
                    <a:pt x="7633" y="7468"/>
                  </a:cubicBezTo>
                  <a:cubicBezTo>
                    <a:pt x="7522" y="7577"/>
                    <a:pt x="7377" y="7633"/>
                    <a:pt x="7232" y="7633"/>
                  </a:cubicBezTo>
                  <a:cubicBezTo>
                    <a:pt x="7090" y="7633"/>
                    <a:pt x="6948" y="7580"/>
                    <a:pt x="6839" y="7474"/>
                  </a:cubicBezTo>
                  <a:lnTo>
                    <a:pt x="6830" y="7468"/>
                  </a:lnTo>
                  <a:lnTo>
                    <a:pt x="4946" y="5650"/>
                  </a:lnTo>
                  <a:cubicBezTo>
                    <a:pt x="4836" y="5544"/>
                    <a:pt x="4695" y="5491"/>
                    <a:pt x="4554" y="5491"/>
                  </a:cubicBezTo>
                  <a:cubicBezTo>
                    <a:pt x="4412" y="5491"/>
                    <a:pt x="4271" y="5544"/>
                    <a:pt x="4161" y="5650"/>
                  </a:cubicBezTo>
                  <a:lnTo>
                    <a:pt x="2277" y="7468"/>
                  </a:lnTo>
                  <a:lnTo>
                    <a:pt x="2268" y="7474"/>
                  </a:lnTo>
                  <a:cubicBezTo>
                    <a:pt x="2159" y="7580"/>
                    <a:pt x="2017" y="7633"/>
                    <a:pt x="1875" y="7633"/>
                  </a:cubicBezTo>
                  <a:cubicBezTo>
                    <a:pt x="1730" y="7633"/>
                    <a:pt x="1585" y="7577"/>
                    <a:pt x="1474" y="7468"/>
                  </a:cubicBezTo>
                  <a:cubicBezTo>
                    <a:pt x="1256" y="7247"/>
                    <a:pt x="1253" y="6894"/>
                    <a:pt x="1468" y="6673"/>
                  </a:cubicBezTo>
                  <a:lnTo>
                    <a:pt x="3352" y="4789"/>
                  </a:lnTo>
                  <a:cubicBezTo>
                    <a:pt x="3575" y="4566"/>
                    <a:pt x="3575" y="4210"/>
                    <a:pt x="3352" y="3986"/>
                  </a:cubicBezTo>
                  <a:lnTo>
                    <a:pt x="1468" y="2102"/>
                  </a:lnTo>
                  <a:cubicBezTo>
                    <a:pt x="1253" y="1882"/>
                    <a:pt x="1256" y="1528"/>
                    <a:pt x="1474" y="1308"/>
                  </a:cubicBezTo>
                  <a:cubicBezTo>
                    <a:pt x="1585" y="1198"/>
                    <a:pt x="1730" y="1143"/>
                    <a:pt x="1875" y="1143"/>
                  </a:cubicBezTo>
                  <a:cubicBezTo>
                    <a:pt x="2017" y="1143"/>
                    <a:pt x="2159" y="1196"/>
                    <a:pt x="2268" y="1302"/>
                  </a:cubicBezTo>
                  <a:lnTo>
                    <a:pt x="2277" y="1308"/>
                  </a:lnTo>
                  <a:lnTo>
                    <a:pt x="4161" y="3126"/>
                  </a:lnTo>
                  <a:cubicBezTo>
                    <a:pt x="4271" y="3231"/>
                    <a:pt x="4412" y="3284"/>
                    <a:pt x="4554" y="3284"/>
                  </a:cubicBezTo>
                  <a:cubicBezTo>
                    <a:pt x="4695" y="3284"/>
                    <a:pt x="4836" y="3231"/>
                    <a:pt x="4946" y="3126"/>
                  </a:cubicBezTo>
                  <a:lnTo>
                    <a:pt x="6830" y="1308"/>
                  </a:lnTo>
                  <a:lnTo>
                    <a:pt x="6839" y="1302"/>
                  </a:lnTo>
                  <a:cubicBezTo>
                    <a:pt x="6948" y="1196"/>
                    <a:pt x="7090" y="1143"/>
                    <a:pt x="7232" y="1143"/>
                  </a:cubicBezTo>
                  <a:close/>
                  <a:moveTo>
                    <a:pt x="1865" y="0"/>
                  </a:moveTo>
                  <a:cubicBezTo>
                    <a:pt x="1430" y="0"/>
                    <a:pt x="995" y="166"/>
                    <a:pt x="664" y="499"/>
                  </a:cubicBezTo>
                  <a:cubicBezTo>
                    <a:pt x="0" y="1163"/>
                    <a:pt x="3" y="2241"/>
                    <a:pt x="667" y="2902"/>
                  </a:cubicBezTo>
                  <a:lnTo>
                    <a:pt x="2153" y="4388"/>
                  </a:lnTo>
                  <a:lnTo>
                    <a:pt x="667" y="5873"/>
                  </a:lnTo>
                  <a:cubicBezTo>
                    <a:pt x="0" y="6535"/>
                    <a:pt x="0" y="7610"/>
                    <a:pt x="661" y="8274"/>
                  </a:cubicBezTo>
                  <a:cubicBezTo>
                    <a:pt x="995" y="8607"/>
                    <a:pt x="1431" y="8774"/>
                    <a:pt x="1868" y="8774"/>
                  </a:cubicBezTo>
                  <a:cubicBezTo>
                    <a:pt x="2301" y="8774"/>
                    <a:pt x="2734" y="8609"/>
                    <a:pt x="3065" y="8280"/>
                  </a:cubicBezTo>
                  <a:lnTo>
                    <a:pt x="4554" y="6846"/>
                  </a:lnTo>
                  <a:lnTo>
                    <a:pt x="6042" y="8280"/>
                  </a:lnTo>
                  <a:cubicBezTo>
                    <a:pt x="6373" y="8609"/>
                    <a:pt x="6806" y="8774"/>
                    <a:pt x="7239" y="8774"/>
                  </a:cubicBezTo>
                  <a:cubicBezTo>
                    <a:pt x="7675" y="8774"/>
                    <a:pt x="8111" y="8607"/>
                    <a:pt x="8443" y="8274"/>
                  </a:cubicBezTo>
                  <a:cubicBezTo>
                    <a:pt x="9104" y="7610"/>
                    <a:pt x="9104" y="6535"/>
                    <a:pt x="8440" y="5873"/>
                  </a:cubicBezTo>
                  <a:lnTo>
                    <a:pt x="6957" y="4388"/>
                  </a:lnTo>
                  <a:lnTo>
                    <a:pt x="8440" y="2902"/>
                  </a:lnTo>
                  <a:cubicBezTo>
                    <a:pt x="8760" y="2585"/>
                    <a:pt x="8938" y="2153"/>
                    <a:pt x="8938" y="1703"/>
                  </a:cubicBezTo>
                  <a:cubicBezTo>
                    <a:pt x="8938" y="1018"/>
                    <a:pt x="8524" y="399"/>
                    <a:pt x="7893" y="133"/>
                  </a:cubicBezTo>
                  <a:cubicBezTo>
                    <a:pt x="7682" y="46"/>
                    <a:pt x="7460" y="3"/>
                    <a:pt x="7239" y="3"/>
                  </a:cubicBezTo>
                  <a:cubicBezTo>
                    <a:pt x="6799" y="3"/>
                    <a:pt x="6366" y="174"/>
                    <a:pt x="6042" y="496"/>
                  </a:cubicBezTo>
                  <a:lnTo>
                    <a:pt x="4554" y="1930"/>
                  </a:lnTo>
                  <a:lnTo>
                    <a:pt x="3065" y="496"/>
                  </a:lnTo>
                  <a:cubicBezTo>
                    <a:pt x="2733" y="165"/>
                    <a:pt x="2299" y="0"/>
                    <a:pt x="1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44"/>
        <p:cNvGrpSpPr/>
        <p:nvPr/>
      </p:nvGrpSpPr>
      <p:grpSpPr>
        <a:xfrm>
          <a:off x="0" y="0"/>
          <a:ext cx="0" cy="0"/>
          <a:chOff x="0" y="0"/>
          <a:chExt cx="0" cy="0"/>
        </a:xfrm>
      </p:grpSpPr>
      <p:sp>
        <p:nvSpPr>
          <p:cNvPr id="7045" name="Google Shape;7045;p62"/>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Strategic Communication</a:t>
            </a:r>
            <a:endParaRPr>
              <a:solidFill>
                <a:schemeClr val="dk2"/>
              </a:solidFill>
            </a:endParaRPr>
          </a:p>
          <a:p>
            <a:pPr marL="0" lvl="0" indent="0" algn="ctr" rtl="0">
              <a:spcBef>
                <a:spcPts val="0"/>
              </a:spcBef>
              <a:spcAft>
                <a:spcPts val="0"/>
              </a:spcAft>
              <a:buNone/>
            </a:pPr>
            <a:r>
              <a:rPr lang="en"/>
              <a:t> with Conservatives</a:t>
            </a:r>
            <a:br>
              <a:rPr lang="en"/>
            </a:br>
            <a:endParaRPr/>
          </a:p>
        </p:txBody>
      </p:sp>
      <p:sp>
        <p:nvSpPr>
          <p:cNvPr id="7046" name="Google Shape;7046;p62"/>
          <p:cNvSpPr txBox="1">
            <a:spLocks noGrp="1"/>
          </p:cNvSpPr>
          <p:nvPr>
            <p:ph type="subTitle" idx="4294967295"/>
          </p:nvPr>
        </p:nvSpPr>
        <p:spPr>
          <a:xfrm>
            <a:off x="720000" y="1930653"/>
            <a:ext cx="3852000" cy="2520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Bipartisan support will be necessary</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Fine tune messaging based on concerns</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Healthcare USA effective</a:t>
            </a:r>
            <a:endParaRPr sz="2000"/>
          </a:p>
        </p:txBody>
      </p:sp>
      <p:sp>
        <p:nvSpPr>
          <p:cNvPr id="7047" name="Google Shape;7047;p62"/>
          <p:cNvSpPr txBox="1">
            <a:spLocks noGrp="1"/>
          </p:cNvSpPr>
          <p:nvPr>
            <p:ph type="subTitle" idx="4294967295"/>
          </p:nvPr>
        </p:nvSpPr>
        <p:spPr>
          <a:xfrm>
            <a:off x="4572000" y="1930349"/>
            <a:ext cx="3852000" cy="2520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a:t>Meet people where they’re at</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u="sng">
                <a:solidFill>
                  <a:schemeClr val="dk2"/>
                </a:solidFill>
                <a:hlinkClick r:id="rId3">
                  <a:extLst>
                    <a:ext uri="{A12FA001-AC4F-418D-AE19-62706E023703}">
                      <ahyp:hlinkClr xmlns:ahyp="http://schemas.microsoft.com/office/drawing/2018/hyperlinkcolor" val="tx"/>
                    </a:ext>
                  </a:extLst>
                </a:hlinkClick>
              </a:rPr>
              <a:t>PNHP Conservative Case to Single Payer</a:t>
            </a:r>
            <a:endParaRPr sz="2000" b="1"/>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Know when to cut losses</a:t>
            </a: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51"/>
        <p:cNvGrpSpPr/>
        <p:nvPr/>
      </p:nvGrpSpPr>
      <p:grpSpPr>
        <a:xfrm>
          <a:off x="0" y="0"/>
          <a:ext cx="0" cy="0"/>
          <a:chOff x="0" y="0"/>
          <a:chExt cx="0" cy="0"/>
        </a:xfrm>
      </p:grpSpPr>
      <p:sp>
        <p:nvSpPr>
          <p:cNvPr id="7052" name="Google Shape;7052;p63"/>
          <p:cNvSpPr txBox="1">
            <a:spLocks noGrp="1"/>
          </p:cNvSpPr>
          <p:nvPr>
            <p:ph type="title"/>
          </p:nvPr>
        </p:nvSpPr>
        <p:spPr>
          <a:xfrm>
            <a:off x="720000" y="4450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Sample</a:t>
            </a:r>
            <a:r>
              <a:rPr lang="en"/>
              <a:t> Messaging</a:t>
            </a:r>
            <a:endParaRPr/>
          </a:p>
        </p:txBody>
      </p:sp>
      <p:sp>
        <p:nvSpPr>
          <p:cNvPr id="7053" name="Google Shape;7053;p63"/>
          <p:cNvSpPr txBox="1">
            <a:spLocks noGrp="1"/>
          </p:cNvSpPr>
          <p:nvPr>
            <p:ph type="subTitle" idx="4294967295"/>
          </p:nvPr>
        </p:nvSpPr>
        <p:spPr>
          <a:xfrm>
            <a:off x="1660525" y="1439800"/>
            <a:ext cx="6087000" cy="310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“Healthcare is a human right, yet somehow many Americans struggle to pay for life saving medications and treatment. As providers we constantly struggle between providing our patients with the best care possible and therapies they can afford without facing bankruptcy. No one should have to choose between heart failure medications and feeding their family. In the wealthiest country in the world, we must provide universal, simple, and affordable coverage for all Americans. Anything else will amount to doctors failing their patients.”</a:t>
            </a:r>
            <a:endParaRPr sz="16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57"/>
        <p:cNvGrpSpPr/>
        <p:nvPr/>
      </p:nvGrpSpPr>
      <p:grpSpPr>
        <a:xfrm>
          <a:off x="0" y="0"/>
          <a:ext cx="0" cy="0"/>
          <a:chOff x="0" y="0"/>
          <a:chExt cx="0" cy="0"/>
        </a:xfrm>
      </p:grpSpPr>
      <p:sp>
        <p:nvSpPr>
          <p:cNvPr id="7058" name="Google Shape;7058;p64"/>
          <p:cNvSpPr txBox="1">
            <a:spLocks noGrp="1"/>
          </p:cNvSpPr>
          <p:nvPr>
            <p:ph type="ctrTitle"/>
          </p:nvPr>
        </p:nvSpPr>
        <p:spPr>
          <a:xfrm>
            <a:off x="2080650" y="1040150"/>
            <a:ext cx="4982700" cy="92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2"/>
                </a:solidFill>
              </a:rPr>
              <a:t>Breakout</a:t>
            </a:r>
            <a:endParaRPr/>
          </a:p>
          <a:p>
            <a:pPr marL="0" lvl="0" indent="0" algn="ctr" rtl="0">
              <a:spcBef>
                <a:spcPts val="0"/>
              </a:spcBef>
              <a:spcAft>
                <a:spcPts val="0"/>
              </a:spcAft>
              <a:buNone/>
            </a:pPr>
            <a:r>
              <a:rPr lang="en"/>
              <a:t>Groups</a:t>
            </a:r>
            <a:endParaRPr/>
          </a:p>
        </p:txBody>
      </p:sp>
      <p:pic>
        <p:nvPicPr>
          <p:cNvPr id="7059" name="Google Shape;7059;p64"/>
          <p:cNvPicPr preferRelativeResize="0"/>
          <p:nvPr/>
        </p:nvPicPr>
        <p:blipFill>
          <a:blip r:embed="rId3">
            <a:alphaModFix/>
          </a:blip>
          <a:stretch>
            <a:fillRect/>
          </a:stretch>
        </p:blipFill>
        <p:spPr>
          <a:xfrm>
            <a:off x="2352525" y="3923675"/>
            <a:ext cx="5133275" cy="729425"/>
          </a:xfrm>
          <a:prstGeom prst="rect">
            <a:avLst/>
          </a:prstGeom>
          <a:noFill/>
          <a:ln>
            <a:noFill/>
          </a:ln>
        </p:spPr>
      </p:pic>
      <p:sp>
        <p:nvSpPr>
          <p:cNvPr id="7060" name="Google Shape;7060;p64"/>
          <p:cNvSpPr txBox="1">
            <a:spLocks noGrp="1"/>
          </p:cNvSpPr>
          <p:nvPr>
            <p:ph type="subTitle" idx="1"/>
          </p:nvPr>
        </p:nvSpPr>
        <p:spPr>
          <a:xfrm>
            <a:off x="2243875" y="1888250"/>
            <a:ext cx="5281200" cy="310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sz="1800" b="1"/>
              <a:t>Form groups of 3-4 people</a:t>
            </a:r>
            <a:endParaRPr sz="1800" b="1"/>
          </a:p>
          <a:p>
            <a:pPr marL="457200" lvl="0" indent="-342900" algn="l" rtl="0">
              <a:spcBef>
                <a:spcPts val="0"/>
              </a:spcBef>
              <a:spcAft>
                <a:spcPts val="0"/>
              </a:spcAft>
              <a:buSzPts val="1800"/>
              <a:buAutoNum type="arabicPeriod"/>
            </a:pPr>
            <a:r>
              <a:rPr lang="en" sz="1800" b="1"/>
              <a:t>Pick somebody to keep notes and report back</a:t>
            </a:r>
            <a:endParaRPr sz="1800" b="1"/>
          </a:p>
          <a:p>
            <a:pPr marL="457200" lvl="0" indent="-342900" algn="l" rtl="0">
              <a:spcBef>
                <a:spcPts val="0"/>
              </a:spcBef>
              <a:spcAft>
                <a:spcPts val="0"/>
              </a:spcAft>
              <a:buSzPts val="1800"/>
              <a:buAutoNum type="arabicPeriod"/>
            </a:pPr>
            <a:r>
              <a:rPr lang="en" sz="1800" b="1"/>
              <a:t>Work together to think strategically about your meeting with a legislator</a:t>
            </a:r>
            <a:endParaRPr sz="1800" b="1"/>
          </a:p>
          <a:p>
            <a:pPr marL="457200" lvl="0" indent="-342900" algn="l" rtl="0">
              <a:spcBef>
                <a:spcPts val="0"/>
              </a:spcBef>
              <a:spcAft>
                <a:spcPts val="0"/>
              </a:spcAft>
              <a:buSzPts val="1800"/>
              <a:buAutoNum type="arabicPeriod"/>
            </a:pPr>
            <a:r>
              <a:rPr lang="en" sz="1800" b="1"/>
              <a:t>Practice a conversation with the legislator</a:t>
            </a:r>
            <a:endParaRPr sz="1800" b="1"/>
          </a:p>
          <a:p>
            <a:pPr marL="914400" lvl="1" indent="-342900" algn="l" rtl="0">
              <a:spcBef>
                <a:spcPts val="0"/>
              </a:spcBef>
              <a:spcAft>
                <a:spcPts val="0"/>
              </a:spcAft>
              <a:buSzPts val="1800"/>
              <a:buAutoNum type="alphaLcPeriod"/>
            </a:pPr>
            <a:r>
              <a:rPr lang="en" b="1"/>
              <a:t>What worked well in your group?</a:t>
            </a:r>
            <a:endParaRPr b="1"/>
          </a:p>
          <a:p>
            <a:pPr marL="914400" lvl="1" indent="-342900" algn="l" rtl="0">
              <a:spcBef>
                <a:spcPts val="0"/>
              </a:spcBef>
              <a:spcAft>
                <a:spcPts val="0"/>
              </a:spcAft>
              <a:buSzPts val="1800"/>
              <a:buAutoNum type="alphaLcPeriod"/>
            </a:pPr>
            <a:r>
              <a:rPr lang="en" b="1"/>
              <a:t>What was difficult about the scenario?</a:t>
            </a:r>
            <a:endParaRPr b="1"/>
          </a:p>
          <a:p>
            <a:pPr marL="457200" lvl="0" indent="-342900" algn="l" rtl="0">
              <a:spcBef>
                <a:spcPts val="0"/>
              </a:spcBef>
              <a:spcAft>
                <a:spcPts val="0"/>
              </a:spcAft>
              <a:buSzPts val="1800"/>
              <a:buAutoNum type="arabicPeriod"/>
            </a:pPr>
            <a:r>
              <a:rPr lang="en" sz="1800" b="1"/>
              <a:t>Report back with your results</a:t>
            </a:r>
            <a:endParaRPr sz="18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64"/>
        <p:cNvGrpSpPr/>
        <p:nvPr/>
      </p:nvGrpSpPr>
      <p:grpSpPr>
        <a:xfrm>
          <a:off x="0" y="0"/>
          <a:ext cx="0" cy="0"/>
          <a:chOff x="0" y="0"/>
          <a:chExt cx="0" cy="0"/>
        </a:xfrm>
      </p:grpSpPr>
      <p:sp>
        <p:nvSpPr>
          <p:cNvPr id="7065" name="Google Shape;7065;p65"/>
          <p:cNvSpPr txBox="1">
            <a:spLocks noGrp="1"/>
          </p:cNvSpPr>
          <p:nvPr>
            <p:ph type="title"/>
          </p:nvPr>
        </p:nvSpPr>
        <p:spPr>
          <a:xfrm flipH="1">
            <a:off x="2685775" y="2115598"/>
            <a:ext cx="4486800" cy="91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Let’s </a:t>
            </a:r>
            <a:r>
              <a:rPr lang="en">
                <a:solidFill>
                  <a:schemeClr val="accent1"/>
                </a:solidFill>
              </a:rPr>
              <a:t>Debrief</a:t>
            </a:r>
            <a:endParaRPr>
              <a:solidFill>
                <a:schemeClr val="accen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69"/>
        <p:cNvGrpSpPr/>
        <p:nvPr/>
      </p:nvGrpSpPr>
      <p:grpSpPr>
        <a:xfrm>
          <a:off x="0" y="0"/>
          <a:ext cx="0" cy="0"/>
          <a:chOff x="0" y="0"/>
          <a:chExt cx="0" cy="0"/>
        </a:xfrm>
      </p:grpSpPr>
      <p:sp>
        <p:nvSpPr>
          <p:cNvPr id="7070" name="Google Shape;7070;p66"/>
          <p:cNvSpPr txBox="1">
            <a:spLocks noGrp="1"/>
          </p:cNvSpPr>
          <p:nvPr>
            <p:ph type="title"/>
          </p:nvPr>
        </p:nvSpPr>
        <p:spPr>
          <a:xfrm>
            <a:off x="720000" y="2164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rPr>
              <a:t>Resources</a:t>
            </a:r>
            <a:endParaRPr>
              <a:solidFill>
                <a:schemeClr val="dk2"/>
              </a:solidFill>
            </a:endParaRPr>
          </a:p>
        </p:txBody>
      </p:sp>
      <p:graphicFrame>
        <p:nvGraphicFramePr>
          <p:cNvPr id="7071" name="Google Shape;7071;p66"/>
          <p:cNvGraphicFramePr/>
          <p:nvPr/>
        </p:nvGraphicFramePr>
        <p:xfrm>
          <a:off x="720000" y="1067775"/>
          <a:ext cx="7824725" cy="3917715"/>
        </p:xfrm>
        <a:graphic>
          <a:graphicData uri="http://schemas.openxmlformats.org/drawingml/2006/table">
            <a:tbl>
              <a:tblPr>
                <a:noFill/>
                <a:tableStyleId>{93C1CC78-D429-42C8-AE5C-2CC145EB1741}</a:tableStyleId>
              </a:tblPr>
              <a:tblGrid>
                <a:gridCol w="2568000">
                  <a:extLst>
                    <a:ext uri="{9D8B030D-6E8A-4147-A177-3AD203B41FA5}">
                      <a16:colId xmlns:a16="http://schemas.microsoft.com/office/drawing/2014/main" val="20000"/>
                    </a:ext>
                  </a:extLst>
                </a:gridCol>
                <a:gridCol w="2568000">
                  <a:extLst>
                    <a:ext uri="{9D8B030D-6E8A-4147-A177-3AD203B41FA5}">
                      <a16:colId xmlns:a16="http://schemas.microsoft.com/office/drawing/2014/main" val="20001"/>
                    </a:ext>
                  </a:extLst>
                </a:gridCol>
                <a:gridCol w="2688725">
                  <a:extLst>
                    <a:ext uri="{9D8B030D-6E8A-4147-A177-3AD203B41FA5}">
                      <a16:colId xmlns:a16="http://schemas.microsoft.com/office/drawing/2014/main" val="20002"/>
                    </a:ext>
                  </a:extLst>
                </a:gridCol>
              </a:tblGrid>
              <a:tr h="809725">
                <a:tc>
                  <a:txBody>
                    <a:bodyPr/>
                    <a:lstStyle/>
                    <a:p>
                      <a:pPr marL="0" lvl="0" indent="0" algn="ctr" rtl="0">
                        <a:spcBef>
                          <a:spcPts val="0"/>
                        </a:spcBef>
                        <a:spcAft>
                          <a:spcPts val="0"/>
                        </a:spcAft>
                        <a:buNone/>
                      </a:pPr>
                      <a:r>
                        <a:rPr lang="en" sz="2400" b="1">
                          <a:solidFill>
                            <a:schemeClr val="dk1"/>
                          </a:solidFill>
                          <a:latin typeface="Montserrat"/>
                          <a:ea typeface="Montserrat"/>
                          <a:cs typeface="Montserrat"/>
                          <a:sym typeface="Montserrat"/>
                        </a:rPr>
                        <a:t>Toolkits</a:t>
                      </a:r>
                      <a:endParaRPr sz="2400"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2400" b="1">
                          <a:solidFill>
                            <a:schemeClr val="dk1"/>
                          </a:solidFill>
                          <a:latin typeface="Montserrat"/>
                          <a:ea typeface="Montserrat"/>
                          <a:cs typeface="Montserrat"/>
                          <a:sym typeface="Montserrat"/>
                        </a:rPr>
                        <a:t>Media</a:t>
                      </a:r>
                      <a:endParaRPr sz="2400"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sz="2400" b="1">
                          <a:solidFill>
                            <a:schemeClr val="dk1"/>
                          </a:solidFill>
                          <a:latin typeface="Montserrat"/>
                          <a:ea typeface="Montserrat"/>
                          <a:cs typeface="Montserrat"/>
                          <a:sym typeface="Montserrat"/>
                        </a:rPr>
                        <a:t>Educational</a:t>
                      </a:r>
                      <a:endParaRPr sz="2400"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522375">
                <a:tc>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3"/>
                        </a:rPr>
                        <a:t>Healthcare-Now M4A Act 2023 Sponsor Drive</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4"/>
                        </a:rPr>
                        <a:t>Harvard Guide on Speaking to the Media</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5"/>
                        </a:rPr>
                        <a:t>Single Payer PNHP handout (slightly outdated, principles remain)</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522375">
                <a:tc rowSpan="2">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6"/>
                        </a:rPr>
                        <a:t>Medicare for All Resolutions Toolkit</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rowSpan="2">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7"/>
                        </a:rPr>
                        <a:t>The Op-Ed Project</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rowSpan="2">
                  <a:txBody>
                    <a:bodyPr/>
                    <a:lstStyle/>
                    <a:p>
                      <a:pPr marL="0" lvl="0" indent="0" algn="ctr" rtl="0">
                        <a:spcBef>
                          <a:spcPts val="0"/>
                        </a:spcBef>
                        <a:spcAft>
                          <a:spcPts val="0"/>
                        </a:spcAft>
                        <a:buNone/>
                      </a:pPr>
                      <a:r>
                        <a:rPr lang="en" u="sng">
                          <a:solidFill>
                            <a:schemeClr val="dk1"/>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Sanders M4A 2023 Fact Sheet</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0">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522375">
                <a:tc>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9"/>
                        </a:rPr>
                        <a:t>League of Women Voters Healthcare Reform Toolkit</a:t>
                      </a:r>
                      <a:endParaRPr sz="2400" b="1">
                        <a:solidFill>
                          <a:schemeClr val="dk2"/>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dk1"/>
                          </a:solid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Global Health Advocacy Incubator - Thorough Media Guide</a:t>
                      </a:r>
                      <a:endParaRPr sz="2400" b="1">
                        <a:solidFill>
                          <a:schemeClr val="dk2"/>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11"/>
                        </a:rPr>
                        <a:t>Public Citizen FAQ on M4A</a:t>
                      </a:r>
                      <a:endParaRPr sz="2700" b="1">
                        <a:solidFill>
                          <a:schemeClr val="dk2"/>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522375">
                <a:tc>
                  <a:txBody>
                    <a:bodyPr/>
                    <a:lstStyle/>
                    <a:p>
                      <a:pPr marL="0" lvl="0" indent="0" algn="ctr" rtl="0">
                        <a:spcBef>
                          <a:spcPts val="0"/>
                        </a:spcBef>
                        <a:spcAft>
                          <a:spcPts val="0"/>
                        </a:spcAft>
                        <a:buNone/>
                      </a:pPr>
                      <a:endParaRPr>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12"/>
                        </a:rPr>
                        <a:t>Talking Points for Local Government </a:t>
                      </a:r>
                      <a:endParaRPr>
                        <a:latin typeface="Montserrat"/>
                        <a:ea typeface="Montserrat"/>
                        <a:cs typeface="Montserrat"/>
                        <a:sym typeface="Montserrat"/>
                      </a:endParaRPr>
                    </a:p>
                    <a:p>
                      <a:pPr marL="0" lvl="0" indent="0" algn="ctr" rtl="0">
                        <a:spcBef>
                          <a:spcPts val="0"/>
                        </a:spcBef>
                        <a:spcAft>
                          <a:spcPts val="0"/>
                        </a:spcAft>
                        <a:buNone/>
                      </a:pPr>
                      <a:r>
                        <a:rPr lang="en" u="sng">
                          <a:solidFill>
                            <a:schemeClr val="hlink"/>
                          </a:solidFill>
                          <a:latin typeface="Montserrat"/>
                          <a:ea typeface="Montserrat"/>
                          <a:cs typeface="Montserrat"/>
                          <a:sym typeface="Montserrat"/>
                          <a:hlinkClick r:id="rId12"/>
                        </a:rPr>
                        <a:t>Officials and Media</a:t>
                      </a:r>
                      <a:endParaRPr>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endParaRPr sz="2400" b="1">
                        <a:solidFill>
                          <a:schemeClr val="dk2"/>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75"/>
        <p:cNvGrpSpPr/>
        <p:nvPr/>
      </p:nvGrpSpPr>
      <p:grpSpPr>
        <a:xfrm>
          <a:off x="0" y="0"/>
          <a:ext cx="0" cy="0"/>
          <a:chOff x="0" y="0"/>
          <a:chExt cx="0" cy="0"/>
        </a:xfrm>
      </p:grpSpPr>
      <p:sp>
        <p:nvSpPr>
          <p:cNvPr id="7076" name="Google Shape;7076;p67"/>
          <p:cNvSpPr txBox="1">
            <a:spLocks noGrp="1"/>
          </p:cNvSpPr>
          <p:nvPr>
            <p:ph type="subTitle" idx="1"/>
          </p:nvPr>
        </p:nvSpPr>
        <p:spPr>
          <a:xfrm>
            <a:off x="713225" y="1240825"/>
            <a:ext cx="3858900" cy="208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 be an activist is to speak. To be an advocate is to listen. Society can’t move forward without both.”</a:t>
            </a:r>
            <a:endParaRPr/>
          </a:p>
        </p:txBody>
      </p:sp>
      <p:sp>
        <p:nvSpPr>
          <p:cNvPr id="7077" name="Google Shape;7077;p67"/>
          <p:cNvSpPr txBox="1">
            <a:spLocks noGrp="1"/>
          </p:cNvSpPr>
          <p:nvPr>
            <p:ph type="title"/>
          </p:nvPr>
        </p:nvSpPr>
        <p:spPr>
          <a:xfrm>
            <a:off x="713225" y="3329950"/>
            <a:ext cx="3858900" cy="57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—Eva Marie</a:t>
            </a:r>
            <a:r>
              <a:rPr lang="en">
                <a:solidFill>
                  <a:schemeClr val="lt1"/>
                </a:solidFill>
              </a:rPr>
              <a:t> </a:t>
            </a:r>
            <a:r>
              <a:rPr lang="en">
                <a:solidFill>
                  <a:schemeClr val="accent1"/>
                </a:solidFill>
              </a:rPr>
              <a:t>Lewis</a:t>
            </a:r>
            <a:endParaRPr>
              <a:solidFill>
                <a:schemeClr val="accent1"/>
              </a:solidFill>
            </a:endParaRPr>
          </a:p>
        </p:txBody>
      </p:sp>
      <p:grpSp>
        <p:nvGrpSpPr>
          <p:cNvPr id="7078" name="Google Shape;7078;p67"/>
          <p:cNvGrpSpPr/>
          <p:nvPr/>
        </p:nvGrpSpPr>
        <p:grpSpPr>
          <a:xfrm>
            <a:off x="5531544" y="1864566"/>
            <a:ext cx="1659748" cy="1414361"/>
            <a:chOff x="6866125" y="2830025"/>
            <a:chExt cx="466025" cy="397125"/>
          </a:xfrm>
        </p:grpSpPr>
        <p:sp>
          <p:nvSpPr>
            <p:cNvPr id="7079" name="Google Shape;7079;p67"/>
            <p:cNvSpPr/>
            <p:nvPr/>
          </p:nvSpPr>
          <p:spPr>
            <a:xfrm>
              <a:off x="6866125" y="2830025"/>
              <a:ext cx="466025" cy="397125"/>
            </a:xfrm>
            <a:custGeom>
              <a:avLst/>
              <a:gdLst/>
              <a:ahLst/>
              <a:cxnLst/>
              <a:rect l="l" t="t" r="r" b="b"/>
              <a:pathLst>
                <a:path w="18641" h="15885" extrusionOk="0">
                  <a:moveTo>
                    <a:pt x="13405" y="698"/>
                  </a:moveTo>
                  <a:cubicBezTo>
                    <a:pt x="14408" y="698"/>
                    <a:pt x="15374" y="1060"/>
                    <a:pt x="16082" y="1790"/>
                  </a:cubicBezTo>
                  <a:cubicBezTo>
                    <a:pt x="17887" y="3653"/>
                    <a:pt x="17887" y="6688"/>
                    <a:pt x="16085" y="8556"/>
                  </a:cubicBezTo>
                  <a:lnTo>
                    <a:pt x="14934" y="9663"/>
                  </a:lnTo>
                  <a:cubicBezTo>
                    <a:pt x="14629" y="9566"/>
                    <a:pt x="14301" y="9511"/>
                    <a:pt x="13966" y="9511"/>
                  </a:cubicBezTo>
                  <a:cubicBezTo>
                    <a:pt x="13528" y="9511"/>
                    <a:pt x="13113" y="9602"/>
                    <a:pt x="12730" y="9759"/>
                  </a:cubicBezTo>
                  <a:lnTo>
                    <a:pt x="12730" y="6867"/>
                  </a:lnTo>
                  <a:cubicBezTo>
                    <a:pt x="12739" y="6314"/>
                    <a:pt x="12290" y="5868"/>
                    <a:pt x="11740" y="5868"/>
                  </a:cubicBezTo>
                  <a:cubicBezTo>
                    <a:pt x="11632" y="5868"/>
                    <a:pt x="11530" y="5887"/>
                    <a:pt x="11434" y="5918"/>
                  </a:cubicBezTo>
                  <a:lnTo>
                    <a:pt x="11434" y="4957"/>
                  </a:lnTo>
                  <a:cubicBezTo>
                    <a:pt x="11434" y="4357"/>
                    <a:pt x="10944" y="3873"/>
                    <a:pt x="10347" y="3873"/>
                  </a:cubicBezTo>
                  <a:cubicBezTo>
                    <a:pt x="10171" y="3873"/>
                    <a:pt x="10006" y="3914"/>
                    <a:pt x="9857" y="3991"/>
                  </a:cubicBezTo>
                  <a:cubicBezTo>
                    <a:pt x="9692" y="3603"/>
                    <a:pt x="9307" y="3331"/>
                    <a:pt x="8859" y="3331"/>
                  </a:cubicBezTo>
                  <a:cubicBezTo>
                    <a:pt x="8259" y="3331"/>
                    <a:pt x="7772" y="3818"/>
                    <a:pt x="7772" y="4418"/>
                  </a:cubicBezTo>
                  <a:lnTo>
                    <a:pt x="7772" y="4767"/>
                  </a:lnTo>
                  <a:cubicBezTo>
                    <a:pt x="7645" y="4721"/>
                    <a:pt x="7513" y="4693"/>
                    <a:pt x="7370" y="4693"/>
                  </a:cubicBezTo>
                  <a:cubicBezTo>
                    <a:pt x="6773" y="4693"/>
                    <a:pt x="6283" y="5177"/>
                    <a:pt x="6283" y="5777"/>
                  </a:cubicBezTo>
                  <a:lnTo>
                    <a:pt x="6283" y="8130"/>
                  </a:lnTo>
                  <a:cubicBezTo>
                    <a:pt x="6143" y="8067"/>
                    <a:pt x="5989" y="8034"/>
                    <a:pt x="5823" y="8034"/>
                  </a:cubicBezTo>
                  <a:cubicBezTo>
                    <a:pt x="5191" y="8034"/>
                    <a:pt x="4676" y="8548"/>
                    <a:pt x="4676" y="9181"/>
                  </a:cubicBezTo>
                  <a:lnTo>
                    <a:pt x="4676" y="10607"/>
                  </a:lnTo>
                  <a:lnTo>
                    <a:pt x="2546" y="8556"/>
                  </a:lnTo>
                  <a:cubicBezTo>
                    <a:pt x="744" y="6688"/>
                    <a:pt x="744" y="3653"/>
                    <a:pt x="2549" y="1790"/>
                  </a:cubicBezTo>
                  <a:cubicBezTo>
                    <a:pt x="3254" y="1060"/>
                    <a:pt x="4220" y="698"/>
                    <a:pt x="5222" y="698"/>
                  </a:cubicBezTo>
                  <a:cubicBezTo>
                    <a:pt x="6298" y="698"/>
                    <a:pt x="7416" y="1114"/>
                    <a:pt x="8300" y="1939"/>
                  </a:cubicBezTo>
                  <a:lnTo>
                    <a:pt x="8366" y="1999"/>
                  </a:lnTo>
                  <a:cubicBezTo>
                    <a:pt x="8773" y="2382"/>
                    <a:pt x="9002" y="2591"/>
                    <a:pt x="9315" y="2591"/>
                  </a:cubicBezTo>
                  <a:cubicBezTo>
                    <a:pt x="9629" y="2591"/>
                    <a:pt x="9855" y="2382"/>
                    <a:pt x="10265" y="1999"/>
                  </a:cubicBezTo>
                  <a:lnTo>
                    <a:pt x="10331" y="1939"/>
                  </a:lnTo>
                  <a:cubicBezTo>
                    <a:pt x="11214" y="1114"/>
                    <a:pt x="12330" y="698"/>
                    <a:pt x="13405" y="698"/>
                  </a:cubicBezTo>
                  <a:close/>
                  <a:moveTo>
                    <a:pt x="13969" y="10197"/>
                  </a:moveTo>
                  <a:cubicBezTo>
                    <a:pt x="15355" y="10197"/>
                    <a:pt x="16481" y="11322"/>
                    <a:pt x="16481" y="12701"/>
                  </a:cubicBezTo>
                  <a:cubicBezTo>
                    <a:pt x="16481" y="14079"/>
                    <a:pt x="15355" y="15205"/>
                    <a:pt x="13969" y="15205"/>
                  </a:cubicBezTo>
                  <a:cubicBezTo>
                    <a:pt x="12582" y="15205"/>
                    <a:pt x="11459" y="14079"/>
                    <a:pt x="11459" y="12701"/>
                  </a:cubicBezTo>
                  <a:cubicBezTo>
                    <a:pt x="11459" y="11316"/>
                    <a:pt x="12582" y="10197"/>
                    <a:pt x="13969" y="10197"/>
                  </a:cubicBezTo>
                  <a:close/>
                  <a:moveTo>
                    <a:pt x="5211" y="0"/>
                  </a:moveTo>
                  <a:cubicBezTo>
                    <a:pt x="3994" y="0"/>
                    <a:pt x="2879" y="460"/>
                    <a:pt x="2062" y="1311"/>
                  </a:cubicBezTo>
                  <a:cubicBezTo>
                    <a:pt x="1" y="3441"/>
                    <a:pt x="1" y="6908"/>
                    <a:pt x="2062" y="9035"/>
                  </a:cubicBezTo>
                  <a:lnTo>
                    <a:pt x="2067" y="9044"/>
                  </a:lnTo>
                  <a:lnTo>
                    <a:pt x="5821" y="12659"/>
                  </a:lnTo>
                  <a:cubicBezTo>
                    <a:pt x="5887" y="12725"/>
                    <a:pt x="5972" y="12756"/>
                    <a:pt x="6057" y="12756"/>
                  </a:cubicBezTo>
                  <a:cubicBezTo>
                    <a:pt x="6148" y="12756"/>
                    <a:pt x="6236" y="12720"/>
                    <a:pt x="6305" y="12648"/>
                  </a:cubicBezTo>
                  <a:cubicBezTo>
                    <a:pt x="6437" y="12511"/>
                    <a:pt x="6432" y="12293"/>
                    <a:pt x="6294" y="12164"/>
                  </a:cubicBezTo>
                  <a:lnTo>
                    <a:pt x="5364" y="11267"/>
                  </a:lnTo>
                  <a:lnTo>
                    <a:pt x="5364" y="9178"/>
                  </a:lnTo>
                  <a:cubicBezTo>
                    <a:pt x="5364" y="8922"/>
                    <a:pt x="5570" y="8716"/>
                    <a:pt x="5823" y="8716"/>
                  </a:cubicBezTo>
                  <a:cubicBezTo>
                    <a:pt x="6063" y="8716"/>
                    <a:pt x="6264" y="8903"/>
                    <a:pt x="6283" y="9140"/>
                  </a:cubicBezTo>
                  <a:lnTo>
                    <a:pt x="6283" y="10697"/>
                  </a:lnTo>
                  <a:cubicBezTo>
                    <a:pt x="6283" y="10722"/>
                    <a:pt x="6288" y="10750"/>
                    <a:pt x="6291" y="10774"/>
                  </a:cubicBezTo>
                  <a:cubicBezTo>
                    <a:pt x="6283" y="10799"/>
                    <a:pt x="6283" y="10827"/>
                    <a:pt x="6283" y="10849"/>
                  </a:cubicBezTo>
                  <a:cubicBezTo>
                    <a:pt x="6288" y="11039"/>
                    <a:pt x="6440" y="11190"/>
                    <a:pt x="6627" y="11190"/>
                  </a:cubicBezTo>
                  <a:lnTo>
                    <a:pt x="6632" y="11190"/>
                  </a:lnTo>
                  <a:cubicBezTo>
                    <a:pt x="6636" y="11190"/>
                    <a:pt x="6640" y="11190"/>
                    <a:pt x="6644" y="11190"/>
                  </a:cubicBezTo>
                  <a:cubicBezTo>
                    <a:pt x="7178" y="11190"/>
                    <a:pt x="7847" y="11389"/>
                    <a:pt x="8050" y="12343"/>
                  </a:cubicBezTo>
                  <a:cubicBezTo>
                    <a:pt x="8083" y="12505"/>
                    <a:pt x="8223" y="12618"/>
                    <a:pt x="8385" y="12618"/>
                  </a:cubicBezTo>
                  <a:cubicBezTo>
                    <a:pt x="8410" y="12618"/>
                    <a:pt x="8435" y="12615"/>
                    <a:pt x="8460" y="12610"/>
                  </a:cubicBezTo>
                  <a:cubicBezTo>
                    <a:pt x="8644" y="12574"/>
                    <a:pt x="8765" y="12390"/>
                    <a:pt x="8724" y="12205"/>
                  </a:cubicBezTo>
                  <a:cubicBezTo>
                    <a:pt x="8605" y="11644"/>
                    <a:pt x="8350" y="11206"/>
                    <a:pt x="7959" y="10912"/>
                  </a:cubicBezTo>
                  <a:cubicBezTo>
                    <a:pt x="7684" y="10706"/>
                    <a:pt x="7351" y="10574"/>
                    <a:pt x="6976" y="10527"/>
                  </a:cubicBezTo>
                  <a:lnTo>
                    <a:pt x="6976" y="9217"/>
                  </a:lnTo>
                  <a:cubicBezTo>
                    <a:pt x="6976" y="9206"/>
                    <a:pt x="6979" y="9192"/>
                    <a:pt x="6979" y="9178"/>
                  </a:cubicBezTo>
                  <a:cubicBezTo>
                    <a:pt x="6979" y="9156"/>
                    <a:pt x="6979" y="9134"/>
                    <a:pt x="6976" y="9112"/>
                  </a:cubicBezTo>
                  <a:lnTo>
                    <a:pt x="6976" y="5772"/>
                  </a:lnTo>
                  <a:cubicBezTo>
                    <a:pt x="6976" y="5552"/>
                    <a:pt x="7155" y="5378"/>
                    <a:pt x="7375" y="5378"/>
                  </a:cubicBezTo>
                  <a:cubicBezTo>
                    <a:pt x="7596" y="5378"/>
                    <a:pt x="7774" y="5557"/>
                    <a:pt x="7774" y="5772"/>
                  </a:cubicBezTo>
                  <a:lnTo>
                    <a:pt x="7774" y="7681"/>
                  </a:lnTo>
                  <a:lnTo>
                    <a:pt x="7774" y="8504"/>
                  </a:lnTo>
                  <a:cubicBezTo>
                    <a:pt x="7774" y="8694"/>
                    <a:pt x="7928" y="8848"/>
                    <a:pt x="8118" y="8848"/>
                  </a:cubicBezTo>
                  <a:cubicBezTo>
                    <a:pt x="8308" y="8848"/>
                    <a:pt x="8462" y="8694"/>
                    <a:pt x="8462" y="8504"/>
                  </a:cubicBezTo>
                  <a:lnTo>
                    <a:pt x="8462" y="7681"/>
                  </a:lnTo>
                  <a:lnTo>
                    <a:pt x="8462" y="5772"/>
                  </a:lnTo>
                  <a:lnTo>
                    <a:pt x="8462" y="4410"/>
                  </a:lnTo>
                  <a:cubicBezTo>
                    <a:pt x="8462" y="4190"/>
                    <a:pt x="8641" y="4011"/>
                    <a:pt x="8861" y="4011"/>
                  </a:cubicBezTo>
                  <a:cubicBezTo>
                    <a:pt x="9081" y="4011"/>
                    <a:pt x="9260" y="4190"/>
                    <a:pt x="9260" y="4410"/>
                  </a:cubicBezTo>
                  <a:lnTo>
                    <a:pt x="9260" y="8656"/>
                  </a:lnTo>
                  <a:cubicBezTo>
                    <a:pt x="9260" y="8845"/>
                    <a:pt x="9414" y="9000"/>
                    <a:pt x="9604" y="9000"/>
                  </a:cubicBezTo>
                  <a:cubicBezTo>
                    <a:pt x="9794" y="9000"/>
                    <a:pt x="9948" y="8845"/>
                    <a:pt x="9948" y="8656"/>
                  </a:cubicBezTo>
                  <a:lnTo>
                    <a:pt x="9948" y="4954"/>
                  </a:lnTo>
                  <a:cubicBezTo>
                    <a:pt x="9948" y="4734"/>
                    <a:pt x="10127" y="4558"/>
                    <a:pt x="10347" y="4558"/>
                  </a:cubicBezTo>
                  <a:cubicBezTo>
                    <a:pt x="10567" y="4558"/>
                    <a:pt x="10746" y="4737"/>
                    <a:pt x="10746" y="4954"/>
                  </a:cubicBezTo>
                  <a:lnTo>
                    <a:pt x="10746" y="6859"/>
                  </a:lnTo>
                  <a:lnTo>
                    <a:pt x="10746" y="7406"/>
                  </a:lnTo>
                  <a:lnTo>
                    <a:pt x="10746" y="8812"/>
                  </a:lnTo>
                  <a:cubicBezTo>
                    <a:pt x="10746" y="9002"/>
                    <a:pt x="10900" y="9156"/>
                    <a:pt x="11090" y="9156"/>
                  </a:cubicBezTo>
                  <a:cubicBezTo>
                    <a:pt x="11280" y="9156"/>
                    <a:pt x="11434" y="9002"/>
                    <a:pt x="11434" y="8812"/>
                  </a:cubicBezTo>
                  <a:lnTo>
                    <a:pt x="11434" y="7406"/>
                  </a:lnTo>
                  <a:lnTo>
                    <a:pt x="11434" y="6859"/>
                  </a:lnTo>
                  <a:cubicBezTo>
                    <a:pt x="11434" y="6694"/>
                    <a:pt x="11575" y="6553"/>
                    <a:pt x="11740" y="6553"/>
                  </a:cubicBezTo>
                  <a:cubicBezTo>
                    <a:pt x="11905" y="6553"/>
                    <a:pt x="12045" y="6694"/>
                    <a:pt x="12045" y="6859"/>
                  </a:cubicBezTo>
                  <a:lnTo>
                    <a:pt x="12045" y="10147"/>
                  </a:lnTo>
                  <a:cubicBezTo>
                    <a:pt x="11272" y="10733"/>
                    <a:pt x="10771" y="11658"/>
                    <a:pt x="10771" y="12698"/>
                  </a:cubicBezTo>
                  <a:cubicBezTo>
                    <a:pt x="10771" y="12992"/>
                    <a:pt x="10812" y="13281"/>
                    <a:pt x="10887" y="13554"/>
                  </a:cubicBezTo>
                  <a:lnTo>
                    <a:pt x="9315" y="15067"/>
                  </a:lnTo>
                  <a:lnTo>
                    <a:pt x="8517" y="14297"/>
                  </a:lnTo>
                  <a:cubicBezTo>
                    <a:pt x="8451" y="14233"/>
                    <a:pt x="8365" y="14201"/>
                    <a:pt x="8280" y="14201"/>
                  </a:cubicBezTo>
                  <a:cubicBezTo>
                    <a:pt x="8190" y="14201"/>
                    <a:pt x="8100" y="14237"/>
                    <a:pt x="8033" y="14308"/>
                  </a:cubicBezTo>
                  <a:cubicBezTo>
                    <a:pt x="7901" y="14445"/>
                    <a:pt x="7904" y="14660"/>
                    <a:pt x="8041" y="14792"/>
                  </a:cubicBezTo>
                  <a:lnTo>
                    <a:pt x="9081" y="15788"/>
                  </a:lnTo>
                  <a:cubicBezTo>
                    <a:pt x="9148" y="15854"/>
                    <a:pt x="9233" y="15884"/>
                    <a:pt x="9318" y="15884"/>
                  </a:cubicBezTo>
                  <a:cubicBezTo>
                    <a:pt x="9403" y="15884"/>
                    <a:pt x="9491" y="15854"/>
                    <a:pt x="9555" y="15788"/>
                  </a:cubicBezTo>
                  <a:lnTo>
                    <a:pt x="11167" y="14233"/>
                  </a:lnTo>
                  <a:cubicBezTo>
                    <a:pt x="11715" y="15218"/>
                    <a:pt x="12763" y="15884"/>
                    <a:pt x="13969" y="15884"/>
                  </a:cubicBezTo>
                  <a:cubicBezTo>
                    <a:pt x="15732" y="15884"/>
                    <a:pt x="17166" y="14453"/>
                    <a:pt x="17166" y="12692"/>
                  </a:cubicBezTo>
                  <a:cubicBezTo>
                    <a:pt x="17169" y="11537"/>
                    <a:pt x="16544" y="10518"/>
                    <a:pt x="15617" y="9963"/>
                  </a:cubicBezTo>
                  <a:lnTo>
                    <a:pt x="16572" y="9044"/>
                  </a:lnTo>
                  <a:lnTo>
                    <a:pt x="16580" y="9035"/>
                  </a:lnTo>
                  <a:cubicBezTo>
                    <a:pt x="18641" y="6908"/>
                    <a:pt x="18641" y="3441"/>
                    <a:pt x="16580" y="1311"/>
                  </a:cubicBezTo>
                  <a:cubicBezTo>
                    <a:pt x="15757" y="462"/>
                    <a:pt x="14647" y="0"/>
                    <a:pt x="13430" y="0"/>
                  </a:cubicBezTo>
                  <a:cubicBezTo>
                    <a:pt x="13365" y="0"/>
                    <a:pt x="13299" y="2"/>
                    <a:pt x="13234" y="4"/>
                  </a:cubicBezTo>
                  <a:cubicBezTo>
                    <a:pt x="11998" y="56"/>
                    <a:pt x="10801" y="563"/>
                    <a:pt x="9868" y="1435"/>
                  </a:cubicBezTo>
                  <a:lnTo>
                    <a:pt x="9802" y="1496"/>
                  </a:lnTo>
                  <a:cubicBezTo>
                    <a:pt x="9607" y="1680"/>
                    <a:pt x="9403" y="1873"/>
                    <a:pt x="9321" y="1903"/>
                  </a:cubicBezTo>
                  <a:cubicBezTo>
                    <a:pt x="9244" y="1873"/>
                    <a:pt x="9040" y="1680"/>
                    <a:pt x="8839" y="1496"/>
                  </a:cubicBezTo>
                  <a:lnTo>
                    <a:pt x="8776" y="1435"/>
                  </a:lnTo>
                  <a:cubicBezTo>
                    <a:pt x="7843" y="566"/>
                    <a:pt x="6646" y="56"/>
                    <a:pt x="5408" y="4"/>
                  </a:cubicBezTo>
                  <a:cubicBezTo>
                    <a:pt x="5342" y="1"/>
                    <a:pt x="5276" y="0"/>
                    <a:pt x="5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67"/>
            <p:cNvSpPr/>
            <p:nvPr/>
          </p:nvSpPr>
          <p:spPr>
            <a:xfrm>
              <a:off x="7177225" y="3116750"/>
              <a:ext cx="76225" cy="61475"/>
            </a:xfrm>
            <a:custGeom>
              <a:avLst/>
              <a:gdLst/>
              <a:ahLst/>
              <a:cxnLst/>
              <a:rect l="l" t="t" r="r" b="b"/>
              <a:pathLst>
                <a:path w="3049" h="2459" extrusionOk="0">
                  <a:moveTo>
                    <a:pt x="2664" y="1"/>
                  </a:moveTo>
                  <a:cubicBezTo>
                    <a:pt x="2566" y="1"/>
                    <a:pt x="2469" y="43"/>
                    <a:pt x="2400" y="123"/>
                  </a:cubicBezTo>
                  <a:lnTo>
                    <a:pt x="1137" y="1625"/>
                  </a:lnTo>
                  <a:lnTo>
                    <a:pt x="611" y="1182"/>
                  </a:lnTo>
                  <a:cubicBezTo>
                    <a:pt x="547" y="1127"/>
                    <a:pt x="468" y="1101"/>
                    <a:pt x="390" y="1101"/>
                  </a:cubicBezTo>
                  <a:cubicBezTo>
                    <a:pt x="292" y="1101"/>
                    <a:pt x="193" y="1143"/>
                    <a:pt x="124" y="1223"/>
                  </a:cubicBezTo>
                  <a:cubicBezTo>
                    <a:pt x="0" y="1369"/>
                    <a:pt x="22" y="1584"/>
                    <a:pt x="165" y="1708"/>
                  </a:cubicBezTo>
                  <a:lnTo>
                    <a:pt x="952" y="2376"/>
                  </a:lnTo>
                  <a:cubicBezTo>
                    <a:pt x="1015" y="2429"/>
                    <a:pt x="1095" y="2459"/>
                    <a:pt x="1178" y="2459"/>
                  </a:cubicBezTo>
                  <a:lnTo>
                    <a:pt x="1208" y="2459"/>
                  </a:lnTo>
                  <a:cubicBezTo>
                    <a:pt x="1296" y="2451"/>
                    <a:pt x="1384" y="2407"/>
                    <a:pt x="1442" y="2338"/>
                  </a:cubicBezTo>
                  <a:lnTo>
                    <a:pt x="2928" y="571"/>
                  </a:lnTo>
                  <a:cubicBezTo>
                    <a:pt x="3049" y="423"/>
                    <a:pt x="3027" y="205"/>
                    <a:pt x="2884" y="81"/>
                  </a:cubicBezTo>
                  <a:cubicBezTo>
                    <a:pt x="2820" y="27"/>
                    <a:pt x="2742" y="1"/>
                    <a:pt x="2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67"/>
            <p:cNvSpPr/>
            <p:nvPr/>
          </p:nvSpPr>
          <p:spPr>
            <a:xfrm>
              <a:off x="7035975" y="3158350"/>
              <a:ext cx="18800" cy="17200"/>
            </a:xfrm>
            <a:custGeom>
              <a:avLst/>
              <a:gdLst/>
              <a:ahLst/>
              <a:cxnLst/>
              <a:rect l="l" t="t" r="r" b="b"/>
              <a:pathLst>
                <a:path w="752" h="688" extrusionOk="0">
                  <a:moveTo>
                    <a:pt x="378" y="1"/>
                  </a:moveTo>
                  <a:cubicBezTo>
                    <a:pt x="289" y="1"/>
                    <a:pt x="201" y="35"/>
                    <a:pt x="133" y="104"/>
                  </a:cubicBezTo>
                  <a:cubicBezTo>
                    <a:pt x="1" y="239"/>
                    <a:pt x="1" y="454"/>
                    <a:pt x="133" y="588"/>
                  </a:cubicBezTo>
                  <a:cubicBezTo>
                    <a:pt x="199" y="655"/>
                    <a:pt x="290" y="688"/>
                    <a:pt x="375" y="688"/>
                  </a:cubicBezTo>
                  <a:cubicBezTo>
                    <a:pt x="463" y="688"/>
                    <a:pt x="551" y="655"/>
                    <a:pt x="620" y="588"/>
                  </a:cubicBezTo>
                  <a:cubicBezTo>
                    <a:pt x="752" y="454"/>
                    <a:pt x="752" y="239"/>
                    <a:pt x="620" y="101"/>
                  </a:cubicBezTo>
                  <a:cubicBezTo>
                    <a:pt x="553" y="34"/>
                    <a:pt x="465" y="1"/>
                    <a:pt x="3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085"/>
        <p:cNvGrpSpPr/>
        <p:nvPr/>
      </p:nvGrpSpPr>
      <p:grpSpPr>
        <a:xfrm>
          <a:off x="0" y="0"/>
          <a:ext cx="0" cy="0"/>
          <a:chOff x="0" y="0"/>
          <a:chExt cx="0" cy="0"/>
        </a:xfrm>
      </p:grpSpPr>
      <p:sp>
        <p:nvSpPr>
          <p:cNvPr id="7086" name="Google Shape;7086;p68"/>
          <p:cNvSpPr txBox="1">
            <a:spLocks noGrp="1"/>
          </p:cNvSpPr>
          <p:nvPr>
            <p:ph type="ctrTitle"/>
          </p:nvPr>
        </p:nvSpPr>
        <p:spPr>
          <a:xfrm>
            <a:off x="2080650" y="539500"/>
            <a:ext cx="4982700" cy="924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2"/>
                </a:solidFill>
              </a:rPr>
              <a:t>Thanks</a:t>
            </a:r>
            <a:r>
              <a:rPr lang="en"/>
              <a:t>!</a:t>
            </a:r>
            <a:endParaRPr/>
          </a:p>
        </p:txBody>
      </p:sp>
      <p:sp>
        <p:nvSpPr>
          <p:cNvPr id="7087" name="Google Shape;7087;p68"/>
          <p:cNvSpPr txBox="1"/>
          <p:nvPr/>
        </p:nvSpPr>
        <p:spPr>
          <a:xfrm>
            <a:off x="2300125" y="3241950"/>
            <a:ext cx="19881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3F3C3A"/>
                </a:solidFill>
                <a:latin typeface="Montserrat"/>
                <a:ea typeface="Montserrat"/>
                <a:cs typeface="Montserrat"/>
                <a:sym typeface="Montserrat"/>
              </a:rPr>
              <a:t>Max Brockwell</a:t>
            </a:r>
            <a:endParaRPr sz="1500" b="1">
              <a:solidFill>
                <a:srgbClr val="3F3C3A"/>
              </a:solidFill>
              <a:latin typeface="Montserrat"/>
              <a:ea typeface="Montserrat"/>
              <a:cs typeface="Montserrat"/>
              <a:sym typeface="Montserrat"/>
            </a:endParaRPr>
          </a:p>
          <a:p>
            <a:pPr marL="0" lvl="0" indent="0" algn="l" rtl="0">
              <a:spcBef>
                <a:spcPts val="0"/>
              </a:spcBef>
              <a:spcAft>
                <a:spcPts val="0"/>
              </a:spcAft>
              <a:buNone/>
            </a:pPr>
            <a:r>
              <a:rPr lang="en" sz="1000">
                <a:solidFill>
                  <a:srgbClr val="3F3C3A"/>
                </a:solidFill>
                <a:latin typeface="Montserrat"/>
                <a:ea typeface="Montserrat"/>
                <a:cs typeface="Montserrat"/>
                <a:sym typeface="Montserrat"/>
              </a:rPr>
              <a:t>mbrockwell@neomed.edu</a:t>
            </a:r>
            <a:endParaRPr sz="1000">
              <a:solidFill>
                <a:srgbClr val="3F3C3A"/>
              </a:solidFill>
              <a:latin typeface="Montserrat"/>
              <a:ea typeface="Montserrat"/>
              <a:cs typeface="Montserrat"/>
              <a:sym typeface="Montserrat"/>
            </a:endParaRPr>
          </a:p>
        </p:txBody>
      </p:sp>
      <p:pic>
        <p:nvPicPr>
          <p:cNvPr id="7088" name="Google Shape;7088;p68"/>
          <p:cNvPicPr preferRelativeResize="0"/>
          <p:nvPr/>
        </p:nvPicPr>
        <p:blipFill rotWithShape="1">
          <a:blip r:embed="rId3">
            <a:alphaModFix/>
          </a:blip>
          <a:srcRect l="36017" t="11241" r="40369" b="57227"/>
          <a:stretch/>
        </p:blipFill>
        <p:spPr>
          <a:xfrm>
            <a:off x="2385450" y="1844800"/>
            <a:ext cx="1495148" cy="1497450"/>
          </a:xfrm>
          <a:prstGeom prst="rect">
            <a:avLst/>
          </a:prstGeom>
          <a:noFill/>
          <a:ln>
            <a:noFill/>
          </a:ln>
        </p:spPr>
      </p:pic>
      <p:pic>
        <p:nvPicPr>
          <p:cNvPr id="7089" name="Google Shape;7089;p68"/>
          <p:cNvPicPr preferRelativeResize="0"/>
          <p:nvPr/>
        </p:nvPicPr>
        <p:blipFill>
          <a:blip r:embed="rId4">
            <a:alphaModFix/>
          </a:blip>
          <a:stretch>
            <a:fillRect/>
          </a:stretch>
        </p:blipFill>
        <p:spPr>
          <a:xfrm>
            <a:off x="5191100" y="1845950"/>
            <a:ext cx="1495150" cy="1495150"/>
          </a:xfrm>
          <a:prstGeom prst="rect">
            <a:avLst/>
          </a:prstGeom>
          <a:noFill/>
          <a:ln>
            <a:noFill/>
          </a:ln>
        </p:spPr>
      </p:pic>
      <p:sp>
        <p:nvSpPr>
          <p:cNvPr id="7090" name="Google Shape;7090;p68"/>
          <p:cNvSpPr txBox="1"/>
          <p:nvPr/>
        </p:nvSpPr>
        <p:spPr>
          <a:xfrm>
            <a:off x="5119525" y="3241950"/>
            <a:ext cx="1988100" cy="7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3F3C3A"/>
                </a:solidFill>
                <a:latin typeface="Montserrat"/>
                <a:ea typeface="Montserrat"/>
                <a:cs typeface="Montserrat"/>
                <a:sym typeface="Montserrat"/>
              </a:rPr>
              <a:t>Rebecca Cerese</a:t>
            </a:r>
            <a:endParaRPr sz="1500" b="1">
              <a:solidFill>
                <a:srgbClr val="3F3C3A"/>
              </a:solidFill>
              <a:latin typeface="Montserrat"/>
              <a:ea typeface="Montserrat"/>
              <a:cs typeface="Montserrat"/>
              <a:sym typeface="Montserrat"/>
            </a:endParaRPr>
          </a:p>
          <a:p>
            <a:pPr marL="0" lvl="0" indent="0" algn="l" rtl="0">
              <a:spcBef>
                <a:spcPts val="0"/>
              </a:spcBef>
              <a:spcAft>
                <a:spcPts val="0"/>
              </a:spcAft>
              <a:buNone/>
            </a:pPr>
            <a:r>
              <a:rPr lang="en" sz="1000">
                <a:solidFill>
                  <a:srgbClr val="3F3C3A"/>
                </a:solidFill>
                <a:latin typeface="Montserrat"/>
                <a:ea typeface="Montserrat"/>
                <a:cs typeface="Montserrat"/>
                <a:sym typeface="Montserrat"/>
              </a:rPr>
              <a:t>rcerese@gmail.com</a:t>
            </a:r>
            <a:endParaRPr sz="1000">
              <a:solidFill>
                <a:srgbClr val="3F3C3A"/>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99"/>
        <p:cNvGrpSpPr/>
        <p:nvPr/>
      </p:nvGrpSpPr>
      <p:grpSpPr>
        <a:xfrm>
          <a:off x="0" y="0"/>
          <a:ext cx="0" cy="0"/>
          <a:chOff x="0" y="0"/>
          <a:chExt cx="0" cy="0"/>
        </a:xfrm>
      </p:grpSpPr>
      <p:pic>
        <p:nvPicPr>
          <p:cNvPr id="7100" name="Google Shape;7100;p70"/>
          <p:cNvPicPr preferRelativeResize="0"/>
          <p:nvPr/>
        </p:nvPicPr>
        <p:blipFill>
          <a:blip r:embed="rId3">
            <a:alphaModFix/>
          </a:blip>
          <a:stretch>
            <a:fillRect/>
          </a:stretch>
        </p:blipFill>
        <p:spPr>
          <a:xfrm>
            <a:off x="3635650" y="3847270"/>
            <a:ext cx="4486800" cy="1291655"/>
          </a:xfrm>
          <a:prstGeom prst="rect">
            <a:avLst/>
          </a:prstGeom>
          <a:noFill/>
          <a:ln>
            <a:noFill/>
          </a:ln>
        </p:spPr>
      </p:pic>
      <p:sp>
        <p:nvSpPr>
          <p:cNvPr id="7101" name="Google Shape;7101;p70"/>
          <p:cNvSpPr txBox="1">
            <a:spLocks noGrp="1"/>
          </p:cNvSpPr>
          <p:nvPr>
            <p:ph type="title"/>
          </p:nvPr>
        </p:nvSpPr>
        <p:spPr>
          <a:xfrm flipH="1">
            <a:off x="3583625" y="1659448"/>
            <a:ext cx="4486800" cy="91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Let’s</a:t>
            </a:r>
            <a:endParaRPr/>
          </a:p>
          <a:p>
            <a:pPr marL="0" lvl="0" indent="0" algn="l" rtl="0">
              <a:spcBef>
                <a:spcPts val="0"/>
              </a:spcBef>
              <a:spcAft>
                <a:spcPts val="0"/>
              </a:spcAft>
              <a:buNone/>
            </a:pPr>
            <a:r>
              <a:rPr lang="en">
                <a:solidFill>
                  <a:schemeClr val="accent1"/>
                </a:solidFill>
              </a:rPr>
              <a:t>Organize! </a:t>
            </a:r>
            <a:endParaRPr>
              <a:solidFill>
                <a:schemeClr val="accent1"/>
              </a:solidFill>
            </a:endParaRPr>
          </a:p>
        </p:txBody>
      </p:sp>
      <p:grpSp>
        <p:nvGrpSpPr>
          <p:cNvPr id="7102" name="Google Shape;7102;p70"/>
          <p:cNvGrpSpPr/>
          <p:nvPr/>
        </p:nvGrpSpPr>
        <p:grpSpPr>
          <a:xfrm>
            <a:off x="18919" y="3886197"/>
            <a:ext cx="1388614" cy="1252717"/>
            <a:chOff x="7967103" y="2415041"/>
            <a:chExt cx="355863" cy="361911"/>
          </a:xfrm>
        </p:grpSpPr>
        <p:sp>
          <p:nvSpPr>
            <p:cNvPr id="7103" name="Google Shape;7103;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4" name="Google Shape;7114;p70"/>
          <p:cNvGrpSpPr/>
          <p:nvPr/>
        </p:nvGrpSpPr>
        <p:grpSpPr>
          <a:xfrm>
            <a:off x="1054794" y="3147522"/>
            <a:ext cx="1388614" cy="1252717"/>
            <a:chOff x="7967103" y="2415041"/>
            <a:chExt cx="355863" cy="361911"/>
          </a:xfrm>
        </p:grpSpPr>
        <p:sp>
          <p:nvSpPr>
            <p:cNvPr id="7115" name="Google Shape;7115;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6" name="Google Shape;7126;p70"/>
          <p:cNvGrpSpPr/>
          <p:nvPr/>
        </p:nvGrpSpPr>
        <p:grpSpPr>
          <a:xfrm>
            <a:off x="-72706" y="2377222"/>
            <a:ext cx="1388614" cy="1252717"/>
            <a:chOff x="7967103" y="2415041"/>
            <a:chExt cx="355863" cy="361911"/>
          </a:xfrm>
        </p:grpSpPr>
        <p:sp>
          <p:nvSpPr>
            <p:cNvPr id="7127" name="Google Shape;7127;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8" name="Google Shape;7138;p70"/>
          <p:cNvGrpSpPr/>
          <p:nvPr/>
        </p:nvGrpSpPr>
        <p:grpSpPr>
          <a:xfrm>
            <a:off x="-947231" y="3020722"/>
            <a:ext cx="1388614" cy="1252717"/>
            <a:chOff x="7967103" y="2415041"/>
            <a:chExt cx="355863" cy="361911"/>
          </a:xfrm>
        </p:grpSpPr>
        <p:sp>
          <p:nvSpPr>
            <p:cNvPr id="7139" name="Google Shape;7139;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0" name="Google Shape;7150;p70"/>
          <p:cNvGrpSpPr/>
          <p:nvPr/>
        </p:nvGrpSpPr>
        <p:grpSpPr>
          <a:xfrm>
            <a:off x="2241269" y="3886197"/>
            <a:ext cx="1388614" cy="1252717"/>
            <a:chOff x="7967103" y="2415041"/>
            <a:chExt cx="355863" cy="361911"/>
          </a:xfrm>
        </p:grpSpPr>
        <p:sp>
          <p:nvSpPr>
            <p:cNvPr id="7151" name="Google Shape;7151;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2" name="Google Shape;7162;p70"/>
          <p:cNvGrpSpPr/>
          <p:nvPr/>
        </p:nvGrpSpPr>
        <p:grpSpPr>
          <a:xfrm>
            <a:off x="1128619" y="4400247"/>
            <a:ext cx="1388614" cy="1252717"/>
            <a:chOff x="7967103" y="2415041"/>
            <a:chExt cx="355863" cy="361911"/>
          </a:xfrm>
        </p:grpSpPr>
        <p:sp>
          <p:nvSpPr>
            <p:cNvPr id="7163" name="Google Shape;7163;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4" name="Google Shape;7174;p70"/>
          <p:cNvGrpSpPr/>
          <p:nvPr/>
        </p:nvGrpSpPr>
        <p:grpSpPr>
          <a:xfrm>
            <a:off x="928869" y="1695184"/>
            <a:ext cx="1388614" cy="1252717"/>
            <a:chOff x="7967103" y="2415041"/>
            <a:chExt cx="355863" cy="361911"/>
          </a:xfrm>
        </p:grpSpPr>
        <p:sp>
          <p:nvSpPr>
            <p:cNvPr id="7175" name="Google Shape;7175;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6" name="Google Shape;7186;p70"/>
          <p:cNvGrpSpPr/>
          <p:nvPr/>
        </p:nvGrpSpPr>
        <p:grpSpPr>
          <a:xfrm>
            <a:off x="2043619" y="2377222"/>
            <a:ext cx="1388614" cy="1252717"/>
            <a:chOff x="7967103" y="2415041"/>
            <a:chExt cx="355863" cy="361911"/>
          </a:xfrm>
        </p:grpSpPr>
        <p:sp>
          <p:nvSpPr>
            <p:cNvPr id="7187" name="Google Shape;7187;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8" name="Google Shape;7198;p70"/>
          <p:cNvGrpSpPr/>
          <p:nvPr/>
        </p:nvGrpSpPr>
        <p:grpSpPr>
          <a:xfrm>
            <a:off x="3196669" y="3205272"/>
            <a:ext cx="1388614" cy="1252717"/>
            <a:chOff x="7967103" y="2415041"/>
            <a:chExt cx="355863" cy="361911"/>
          </a:xfrm>
        </p:grpSpPr>
        <p:sp>
          <p:nvSpPr>
            <p:cNvPr id="7199" name="Google Shape;7199;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0" name="Google Shape;7210;p70"/>
          <p:cNvGrpSpPr/>
          <p:nvPr/>
        </p:nvGrpSpPr>
        <p:grpSpPr>
          <a:xfrm>
            <a:off x="3507419" y="4476459"/>
            <a:ext cx="1388614" cy="1252717"/>
            <a:chOff x="7967103" y="2415041"/>
            <a:chExt cx="355863" cy="361911"/>
          </a:xfrm>
        </p:grpSpPr>
        <p:sp>
          <p:nvSpPr>
            <p:cNvPr id="7211" name="Google Shape;7211;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2" name="Google Shape;7222;p70"/>
          <p:cNvGrpSpPr/>
          <p:nvPr/>
        </p:nvGrpSpPr>
        <p:grpSpPr>
          <a:xfrm>
            <a:off x="4286769" y="4476447"/>
            <a:ext cx="1388614" cy="1252717"/>
            <a:chOff x="7967103" y="2415041"/>
            <a:chExt cx="355863" cy="361911"/>
          </a:xfrm>
        </p:grpSpPr>
        <p:sp>
          <p:nvSpPr>
            <p:cNvPr id="7223" name="Google Shape;7223;p70"/>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70"/>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70"/>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70"/>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70"/>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70"/>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70"/>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70"/>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70"/>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70"/>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70"/>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48"/>
        <p:cNvGrpSpPr/>
        <p:nvPr/>
      </p:nvGrpSpPr>
      <p:grpSpPr>
        <a:xfrm>
          <a:off x="0" y="0"/>
          <a:ext cx="0" cy="0"/>
          <a:chOff x="0" y="0"/>
          <a:chExt cx="0" cy="0"/>
        </a:xfrm>
      </p:grpSpPr>
      <p:sp>
        <p:nvSpPr>
          <p:cNvPr id="6649" name="Google Shape;6649;p34"/>
          <p:cNvSpPr txBox="1">
            <a:spLocks noGrp="1"/>
          </p:cNvSpPr>
          <p:nvPr>
            <p:ph type="title"/>
          </p:nvPr>
        </p:nvSpPr>
        <p:spPr>
          <a:xfrm>
            <a:off x="400850" y="1564025"/>
            <a:ext cx="8140800" cy="1664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$4.1 Billion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53"/>
        <p:cNvGrpSpPr/>
        <p:nvPr/>
      </p:nvGrpSpPr>
      <p:grpSpPr>
        <a:xfrm>
          <a:off x="0" y="0"/>
          <a:ext cx="0" cy="0"/>
          <a:chOff x="0" y="0"/>
          <a:chExt cx="0" cy="0"/>
        </a:xfrm>
      </p:grpSpPr>
      <p:pic>
        <p:nvPicPr>
          <p:cNvPr id="6654" name="Google Shape;6654;p35"/>
          <p:cNvPicPr preferRelativeResize="0"/>
          <p:nvPr/>
        </p:nvPicPr>
        <p:blipFill>
          <a:blip r:embed="rId3">
            <a:alphaModFix/>
          </a:blip>
          <a:stretch>
            <a:fillRect/>
          </a:stretch>
        </p:blipFill>
        <p:spPr>
          <a:xfrm>
            <a:off x="0" y="3765475"/>
            <a:ext cx="3453225" cy="1373450"/>
          </a:xfrm>
          <a:prstGeom prst="rect">
            <a:avLst/>
          </a:prstGeom>
          <a:noFill/>
          <a:ln>
            <a:noFill/>
          </a:ln>
        </p:spPr>
      </p:pic>
      <p:sp>
        <p:nvSpPr>
          <p:cNvPr id="6655" name="Google Shape;6655;p35"/>
          <p:cNvSpPr txBox="1">
            <a:spLocks noGrp="1"/>
          </p:cNvSpPr>
          <p:nvPr>
            <p:ph type="body" idx="1"/>
          </p:nvPr>
        </p:nvSpPr>
        <p:spPr>
          <a:xfrm>
            <a:off x="1439825" y="1436075"/>
            <a:ext cx="4744800" cy="1948800"/>
          </a:xfrm>
          <a:prstGeom prst="rect">
            <a:avLst/>
          </a:prstGeom>
        </p:spPr>
        <p:txBody>
          <a:bodyPr spcFirstLastPara="1" wrap="square" lIns="91425" tIns="91425" rIns="91425" bIns="91425" anchor="t" anchorCtr="0">
            <a:noAutofit/>
          </a:bodyPr>
          <a:lstStyle/>
          <a:p>
            <a:pPr marL="241300" lvl="0" indent="-254000" algn="l" rtl="0">
              <a:spcBef>
                <a:spcPts val="0"/>
              </a:spcBef>
              <a:spcAft>
                <a:spcPts val="0"/>
              </a:spcAft>
              <a:buSzPts val="2000"/>
              <a:buChar char="●"/>
            </a:pPr>
            <a:r>
              <a:rPr lang="en" b="1"/>
              <a:t> </a:t>
            </a:r>
            <a:r>
              <a:rPr lang="en" sz="2000" b="1"/>
              <a:t>Local Government</a:t>
            </a:r>
            <a:endParaRPr sz="2000" b="1"/>
          </a:p>
          <a:p>
            <a:pPr marL="482600" lvl="1" indent="-254000" algn="l" rtl="0">
              <a:spcBef>
                <a:spcPts val="0"/>
              </a:spcBef>
              <a:spcAft>
                <a:spcPts val="0"/>
              </a:spcAft>
              <a:buSzPts val="2000"/>
              <a:buChar char="○"/>
            </a:pPr>
            <a:r>
              <a:rPr lang="en" sz="2000"/>
              <a:t>Medical Debt Relief</a:t>
            </a:r>
            <a:endParaRPr sz="2000"/>
          </a:p>
          <a:p>
            <a:pPr marL="482600" lvl="1" indent="-254000" algn="l" rtl="0">
              <a:spcBef>
                <a:spcPts val="0"/>
              </a:spcBef>
              <a:spcAft>
                <a:spcPts val="0"/>
              </a:spcAft>
              <a:buSzPts val="2000"/>
              <a:buChar char="○"/>
            </a:pPr>
            <a:r>
              <a:rPr lang="en" sz="2000"/>
              <a:t>City/County Resolutions</a:t>
            </a:r>
            <a:endParaRPr sz="2000"/>
          </a:p>
          <a:p>
            <a:pPr marL="482600" lvl="0" indent="0" algn="l" rtl="0">
              <a:spcBef>
                <a:spcPts val="0"/>
              </a:spcBef>
              <a:spcAft>
                <a:spcPts val="0"/>
              </a:spcAft>
              <a:buNone/>
            </a:pPr>
            <a:endParaRPr sz="1000"/>
          </a:p>
          <a:p>
            <a:pPr marL="241300" lvl="0" indent="-254000" algn="l" rtl="0">
              <a:spcBef>
                <a:spcPts val="0"/>
              </a:spcBef>
              <a:spcAft>
                <a:spcPts val="0"/>
              </a:spcAft>
              <a:buSzPts val="2000"/>
              <a:buChar char="●"/>
            </a:pPr>
            <a:r>
              <a:rPr lang="en" sz="2000" b="1"/>
              <a:t>State Government</a:t>
            </a:r>
            <a:endParaRPr sz="2000" b="1"/>
          </a:p>
          <a:p>
            <a:pPr marL="482600" lvl="1" indent="-254000" algn="l" rtl="0">
              <a:spcBef>
                <a:spcPts val="0"/>
              </a:spcBef>
              <a:spcAft>
                <a:spcPts val="0"/>
              </a:spcAft>
              <a:buSzPts val="2000"/>
              <a:buChar char="○"/>
            </a:pPr>
            <a:r>
              <a:rPr lang="en" sz="2000"/>
              <a:t>Medicaid Expansion</a:t>
            </a:r>
            <a:endParaRPr sz="2000"/>
          </a:p>
          <a:p>
            <a:pPr marL="482600" lvl="1" indent="-254000" algn="l" rtl="0">
              <a:spcBef>
                <a:spcPts val="0"/>
              </a:spcBef>
              <a:spcAft>
                <a:spcPts val="0"/>
              </a:spcAft>
              <a:buSzPts val="2000"/>
              <a:buChar char="○"/>
            </a:pPr>
            <a:r>
              <a:rPr lang="en" sz="2000"/>
              <a:t>Investigative Studies</a:t>
            </a:r>
            <a:endParaRPr sz="2000"/>
          </a:p>
          <a:p>
            <a:pPr marL="482600" lvl="1" indent="-254000" algn="l" rtl="0">
              <a:spcBef>
                <a:spcPts val="0"/>
              </a:spcBef>
              <a:spcAft>
                <a:spcPts val="0"/>
              </a:spcAft>
              <a:buSzPts val="2000"/>
              <a:buChar char="○"/>
            </a:pPr>
            <a:r>
              <a:rPr lang="en" sz="2000"/>
              <a:t>State Single Payer</a:t>
            </a:r>
            <a:endParaRPr sz="2000"/>
          </a:p>
          <a:p>
            <a:pPr marL="482600" lvl="0" indent="0" algn="l" rtl="0">
              <a:spcBef>
                <a:spcPts val="0"/>
              </a:spcBef>
              <a:spcAft>
                <a:spcPts val="0"/>
              </a:spcAft>
              <a:buNone/>
            </a:pPr>
            <a:endParaRPr sz="1000"/>
          </a:p>
          <a:p>
            <a:pPr marL="241300" lvl="0" indent="-254000" algn="l" rtl="0">
              <a:spcBef>
                <a:spcPts val="0"/>
              </a:spcBef>
              <a:spcAft>
                <a:spcPts val="0"/>
              </a:spcAft>
              <a:buSzPts val="2000"/>
              <a:buChar char="●"/>
            </a:pPr>
            <a:r>
              <a:rPr lang="en" sz="2000" b="1"/>
              <a:t>Federal</a:t>
            </a:r>
            <a:endParaRPr sz="2000" b="1"/>
          </a:p>
          <a:p>
            <a:pPr marL="482600" lvl="1" indent="-254000" algn="l" rtl="0">
              <a:spcBef>
                <a:spcPts val="0"/>
              </a:spcBef>
              <a:spcAft>
                <a:spcPts val="0"/>
              </a:spcAft>
              <a:buSzPts val="2000"/>
              <a:buChar char="○"/>
            </a:pPr>
            <a:r>
              <a:rPr lang="en" sz="2000"/>
              <a:t>National Single Payer</a:t>
            </a:r>
            <a:endParaRPr sz="2000"/>
          </a:p>
        </p:txBody>
      </p:sp>
      <p:sp>
        <p:nvSpPr>
          <p:cNvPr id="6656" name="Google Shape;6656;p35"/>
          <p:cNvSpPr txBox="1">
            <a:spLocks noGrp="1"/>
          </p:cNvSpPr>
          <p:nvPr>
            <p:ph type="title"/>
          </p:nvPr>
        </p:nvSpPr>
        <p:spPr>
          <a:xfrm>
            <a:off x="1439825" y="177850"/>
            <a:ext cx="4744800" cy="125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Different levels of </a:t>
            </a:r>
            <a:r>
              <a:rPr lang="en"/>
              <a:t> advocacy</a:t>
            </a:r>
            <a:endParaRPr>
              <a:solidFill>
                <a:schemeClr val="accent1"/>
              </a:solidFill>
            </a:endParaRPr>
          </a:p>
        </p:txBody>
      </p:sp>
      <p:grpSp>
        <p:nvGrpSpPr>
          <p:cNvPr id="6657" name="Google Shape;6657;p35"/>
          <p:cNvGrpSpPr/>
          <p:nvPr/>
        </p:nvGrpSpPr>
        <p:grpSpPr>
          <a:xfrm>
            <a:off x="6388650" y="1556014"/>
            <a:ext cx="2042133" cy="1948812"/>
            <a:chOff x="2623237" y="2431047"/>
            <a:chExt cx="355024" cy="332630"/>
          </a:xfrm>
        </p:grpSpPr>
        <p:sp>
          <p:nvSpPr>
            <p:cNvPr id="6658" name="Google Shape;6658;p35"/>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35"/>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35"/>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35"/>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65"/>
        <p:cNvGrpSpPr/>
        <p:nvPr/>
      </p:nvGrpSpPr>
      <p:grpSpPr>
        <a:xfrm>
          <a:off x="0" y="0"/>
          <a:ext cx="0" cy="0"/>
          <a:chOff x="0" y="0"/>
          <a:chExt cx="0" cy="0"/>
        </a:xfrm>
      </p:grpSpPr>
      <p:pic>
        <p:nvPicPr>
          <p:cNvPr id="6666" name="Google Shape;6666;p36"/>
          <p:cNvPicPr preferRelativeResize="0"/>
          <p:nvPr/>
        </p:nvPicPr>
        <p:blipFill>
          <a:blip r:embed="rId3">
            <a:alphaModFix/>
          </a:blip>
          <a:stretch>
            <a:fillRect/>
          </a:stretch>
        </p:blipFill>
        <p:spPr>
          <a:xfrm>
            <a:off x="0" y="0"/>
            <a:ext cx="9144000" cy="5862735"/>
          </a:xfrm>
          <a:prstGeom prst="rect">
            <a:avLst/>
          </a:prstGeom>
          <a:noFill/>
          <a:ln>
            <a:noFill/>
          </a:ln>
        </p:spPr>
      </p:pic>
      <p:sp>
        <p:nvSpPr>
          <p:cNvPr id="6667" name="Google Shape;6667;p36"/>
          <p:cNvSpPr txBox="1">
            <a:spLocks noGrp="1"/>
          </p:cNvSpPr>
          <p:nvPr>
            <p:ph type="title"/>
          </p:nvPr>
        </p:nvSpPr>
        <p:spPr>
          <a:xfrm>
            <a:off x="491400" y="368825"/>
            <a:ext cx="7704000" cy="66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Medicare + Medicaid</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71"/>
        <p:cNvGrpSpPr/>
        <p:nvPr/>
      </p:nvGrpSpPr>
      <p:grpSpPr>
        <a:xfrm>
          <a:off x="0" y="0"/>
          <a:ext cx="0" cy="0"/>
          <a:chOff x="0" y="0"/>
          <a:chExt cx="0" cy="0"/>
        </a:xfrm>
      </p:grpSpPr>
      <p:pic>
        <p:nvPicPr>
          <p:cNvPr id="6672" name="Google Shape;6672;p37"/>
          <p:cNvPicPr preferRelativeResize="0"/>
          <p:nvPr/>
        </p:nvPicPr>
        <p:blipFill>
          <a:blip r:embed="rId3">
            <a:alphaModFix/>
          </a:blip>
          <a:stretch>
            <a:fillRect/>
          </a:stretch>
        </p:blipFill>
        <p:spPr>
          <a:xfrm>
            <a:off x="1" y="3078275"/>
            <a:ext cx="6157326" cy="2065225"/>
          </a:xfrm>
          <a:prstGeom prst="rect">
            <a:avLst/>
          </a:prstGeom>
          <a:noFill/>
          <a:ln>
            <a:noFill/>
          </a:ln>
        </p:spPr>
      </p:pic>
      <p:pic>
        <p:nvPicPr>
          <p:cNvPr id="6673" name="Google Shape;6673;p37"/>
          <p:cNvPicPr preferRelativeResize="0"/>
          <p:nvPr/>
        </p:nvPicPr>
        <p:blipFill>
          <a:blip r:embed="rId4">
            <a:alphaModFix/>
          </a:blip>
          <a:stretch>
            <a:fillRect/>
          </a:stretch>
        </p:blipFill>
        <p:spPr>
          <a:xfrm>
            <a:off x="4851925" y="2"/>
            <a:ext cx="4104377" cy="3078275"/>
          </a:xfrm>
          <a:prstGeom prst="rect">
            <a:avLst/>
          </a:prstGeom>
          <a:noFill/>
          <a:ln>
            <a:noFill/>
          </a:ln>
        </p:spPr>
      </p:pic>
      <p:pic>
        <p:nvPicPr>
          <p:cNvPr id="6674" name="Google Shape;6674;p37"/>
          <p:cNvPicPr preferRelativeResize="0"/>
          <p:nvPr/>
        </p:nvPicPr>
        <p:blipFill>
          <a:blip r:embed="rId5">
            <a:alphaModFix/>
          </a:blip>
          <a:stretch>
            <a:fillRect/>
          </a:stretch>
        </p:blipFill>
        <p:spPr>
          <a:xfrm>
            <a:off x="0" y="0"/>
            <a:ext cx="5039625" cy="3078275"/>
          </a:xfrm>
          <a:prstGeom prst="rect">
            <a:avLst/>
          </a:prstGeom>
          <a:noFill/>
          <a:ln>
            <a:noFill/>
          </a:ln>
        </p:spPr>
      </p:pic>
      <p:pic>
        <p:nvPicPr>
          <p:cNvPr id="6675" name="Google Shape;6675;p37"/>
          <p:cNvPicPr preferRelativeResize="0"/>
          <p:nvPr/>
        </p:nvPicPr>
        <p:blipFill rotWithShape="1">
          <a:blip r:embed="rId6">
            <a:alphaModFix/>
          </a:blip>
          <a:srcRect l="675"/>
          <a:stretch/>
        </p:blipFill>
        <p:spPr>
          <a:xfrm>
            <a:off x="6125575" y="2342825"/>
            <a:ext cx="3649126" cy="3729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79"/>
        <p:cNvGrpSpPr/>
        <p:nvPr/>
      </p:nvGrpSpPr>
      <p:grpSpPr>
        <a:xfrm>
          <a:off x="0" y="0"/>
          <a:ext cx="0" cy="0"/>
          <a:chOff x="0" y="0"/>
          <a:chExt cx="0" cy="0"/>
        </a:xfrm>
      </p:grpSpPr>
      <p:sp>
        <p:nvSpPr>
          <p:cNvPr id="6680" name="Google Shape;6680;p38"/>
          <p:cNvSpPr txBox="1">
            <a:spLocks noGrp="1"/>
          </p:cNvSpPr>
          <p:nvPr>
            <p:ph type="title"/>
          </p:nvPr>
        </p:nvSpPr>
        <p:spPr>
          <a:xfrm>
            <a:off x="363225" y="305975"/>
            <a:ext cx="7704000" cy="66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rgbClr val="212121"/>
                </a:solidFill>
              </a:rPr>
              <a:t>North Carolina</a:t>
            </a:r>
            <a:r>
              <a:rPr lang="en" sz="3300">
                <a:solidFill>
                  <a:schemeClr val="dk2"/>
                </a:solidFill>
              </a:rPr>
              <a:t> expands Medicaid</a:t>
            </a:r>
            <a:endParaRPr sz="3300">
              <a:solidFill>
                <a:schemeClr val="accent1"/>
              </a:solidFill>
            </a:endParaRPr>
          </a:p>
          <a:p>
            <a:pPr marL="0" lvl="0" indent="0" algn="l" rtl="0">
              <a:spcBef>
                <a:spcPts val="0"/>
              </a:spcBef>
              <a:spcAft>
                <a:spcPts val="0"/>
              </a:spcAft>
              <a:buNone/>
            </a:pPr>
            <a:r>
              <a:rPr lang="en" sz="1400" b="0"/>
              <a:t>After 10 years of advocacy efforts, we are expanding healthcare in a complicated and hostile political environment. </a:t>
            </a:r>
            <a:endParaRPr/>
          </a:p>
        </p:txBody>
      </p:sp>
      <p:pic>
        <p:nvPicPr>
          <p:cNvPr id="6681" name="Google Shape;6681;p38"/>
          <p:cNvPicPr preferRelativeResize="0"/>
          <p:nvPr/>
        </p:nvPicPr>
        <p:blipFill>
          <a:blip r:embed="rId3">
            <a:alphaModFix/>
          </a:blip>
          <a:stretch>
            <a:fillRect/>
          </a:stretch>
        </p:blipFill>
        <p:spPr>
          <a:xfrm>
            <a:off x="471900" y="1444875"/>
            <a:ext cx="4041601" cy="3028601"/>
          </a:xfrm>
          <a:prstGeom prst="rect">
            <a:avLst/>
          </a:prstGeom>
          <a:noFill/>
          <a:ln>
            <a:noFill/>
          </a:ln>
        </p:spPr>
      </p:pic>
      <p:sp>
        <p:nvSpPr>
          <p:cNvPr id="6682" name="Google Shape;6682;p38"/>
          <p:cNvSpPr txBox="1"/>
          <p:nvPr/>
        </p:nvSpPr>
        <p:spPr>
          <a:xfrm>
            <a:off x="4746075" y="1312075"/>
            <a:ext cx="34773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How did we do it?</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Building a grassroots movement that included unlikely partners</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Effectively Utilizing Personal Stories</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Creating relationships with elected officials in both parties</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Being strategic and able to evaluate and pivot</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Finding effective messages and then having message discipline</a:t>
            </a:r>
            <a:endParaRPr>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Working with reporters to share personal stories that reinforce our narrative framing </a:t>
            </a:r>
            <a:endParaRPr>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86"/>
        <p:cNvGrpSpPr/>
        <p:nvPr/>
      </p:nvGrpSpPr>
      <p:grpSpPr>
        <a:xfrm>
          <a:off x="0" y="0"/>
          <a:ext cx="0" cy="0"/>
          <a:chOff x="0" y="0"/>
          <a:chExt cx="0" cy="0"/>
        </a:xfrm>
      </p:grpSpPr>
      <p:sp>
        <p:nvSpPr>
          <p:cNvPr id="6687" name="Google Shape;6687;p39"/>
          <p:cNvSpPr txBox="1">
            <a:spLocks noGrp="1"/>
          </p:cNvSpPr>
          <p:nvPr>
            <p:ph type="subTitle" idx="1"/>
          </p:nvPr>
        </p:nvSpPr>
        <p:spPr>
          <a:xfrm>
            <a:off x="2652450" y="2356500"/>
            <a:ext cx="4832700" cy="1601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sz="2000"/>
              <a:t>Lawmakers are just people</a:t>
            </a:r>
            <a:endParaRPr sz="2000"/>
          </a:p>
          <a:p>
            <a:pPr marL="457200" lvl="0" indent="0" algn="l" rtl="0">
              <a:spcBef>
                <a:spcPts val="0"/>
              </a:spcBef>
              <a:spcAft>
                <a:spcPts val="0"/>
              </a:spcAft>
              <a:buNone/>
            </a:pPr>
            <a:endParaRPr sz="2000"/>
          </a:p>
          <a:p>
            <a:pPr marL="457200" lvl="0" indent="-342900" algn="l" rtl="0">
              <a:spcBef>
                <a:spcPts val="0"/>
              </a:spcBef>
              <a:spcAft>
                <a:spcPts val="0"/>
              </a:spcAft>
              <a:buClr>
                <a:schemeClr val="lt1"/>
              </a:buClr>
              <a:buSzPts val="1800"/>
              <a:buChar char="-"/>
            </a:pPr>
            <a:r>
              <a:rPr lang="en" sz="2000"/>
              <a:t>They have personal experiences with the healthcare system</a:t>
            </a:r>
            <a:endParaRPr sz="2000"/>
          </a:p>
          <a:p>
            <a:pPr marL="457200" lvl="0" indent="0" algn="l" rtl="0">
              <a:spcBef>
                <a:spcPts val="0"/>
              </a:spcBef>
              <a:spcAft>
                <a:spcPts val="0"/>
              </a:spcAft>
              <a:buNone/>
            </a:pPr>
            <a:endParaRPr sz="2000"/>
          </a:p>
          <a:p>
            <a:pPr marL="457200" lvl="0" indent="-342900" algn="l" rtl="0">
              <a:spcBef>
                <a:spcPts val="0"/>
              </a:spcBef>
              <a:spcAft>
                <a:spcPts val="0"/>
              </a:spcAft>
              <a:buClr>
                <a:schemeClr val="lt1"/>
              </a:buClr>
              <a:buSzPts val="1800"/>
              <a:buChar char="-"/>
            </a:pPr>
            <a:r>
              <a:rPr lang="en" sz="2000"/>
              <a:t>Make a connection and tell stories on shared ground</a:t>
            </a:r>
            <a:endParaRPr sz="2000"/>
          </a:p>
        </p:txBody>
      </p:sp>
      <p:sp>
        <p:nvSpPr>
          <p:cNvPr id="6688" name="Google Shape;6688;p39"/>
          <p:cNvSpPr txBox="1">
            <a:spLocks noGrp="1"/>
          </p:cNvSpPr>
          <p:nvPr>
            <p:ph type="title"/>
          </p:nvPr>
        </p:nvSpPr>
        <p:spPr>
          <a:xfrm>
            <a:off x="2652450" y="1642501"/>
            <a:ext cx="3839100" cy="75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Advocacy is </a:t>
            </a:r>
            <a:r>
              <a:rPr lang="en">
                <a:solidFill>
                  <a:schemeClr val="lt1"/>
                </a:solidFill>
              </a:rPr>
              <a:t> </a:t>
            </a:r>
            <a:r>
              <a:rPr lang="en">
                <a:solidFill>
                  <a:schemeClr val="accent1"/>
                </a:solidFill>
              </a:rPr>
              <a:t>Storytelling</a:t>
            </a:r>
            <a:endParaRPr>
              <a:solidFill>
                <a:schemeClr val="accent1"/>
              </a:solidFill>
            </a:endParaRPr>
          </a:p>
        </p:txBody>
      </p:sp>
      <p:grpSp>
        <p:nvGrpSpPr>
          <p:cNvPr id="6689" name="Google Shape;6689;p39"/>
          <p:cNvGrpSpPr/>
          <p:nvPr/>
        </p:nvGrpSpPr>
        <p:grpSpPr>
          <a:xfrm>
            <a:off x="7098118" y="1294092"/>
            <a:ext cx="1800182" cy="1450117"/>
            <a:chOff x="6630539" y="2917502"/>
            <a:chExt cx="371777" cy="349434"/>
          </a:xfrm>
        </p:grpSpPr>
        <p:sp>
          <p:nvSpPr>
            <p:cNvPr id="6690" name="Google Shape;6690;p39"/>
            <p:cNvSpPr/>
            <p:nvPr/>
          </p:nvSpPr>
          <p:spPr>
            <a:xfrm>
              <a:off x="6689292" y="3043093"/>
              <a:ext cx="92109" cy="30586"/>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39"/>
            <p:cNvSpPr/>
            <p:nvPr/>
          </p:nvSpPr>
          <p:spPr>
            <a:xfrm>
              <a:off x="6630539" y="2993315"/>
              <a:ext cx="208852" cy="273621"/>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39"/>
            <p:cNvSpPr/>
            <p:nvPr/>
          </p:nvSpPr>
          <p:spPr>
            <a:xfrm>
              <a:off x="6665804" y="3232053"/>
              <a:ext cx="10630" cy="3373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39"/>
            <p:cNvSpPr/>
            <p:nvPr/>
          </p:nvSpPr>
          <p:spPr>
            <a:xfrm>
              <a:off x="6793877" y="3232053"/>
              <a:ext cx="10248" cy="3373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39"/>
            <p:cNvSpPr/>
            <p:nvPr/>
          </p:nvSpPr>
          <p:spPr>
            <a:xfrm>
              <a:off x="6828347" y="2952766"/>
              <a:ext cx="173969" cy="181162"/>
            </a:xfrm>
            <a:custGeom>
              <a:avLst/>
              <a:gdLst/>
              <a:ahLst/>
              <a:cxnLst/>
              <a:rect l="l" t="t" r="r" b="b"/>
              <a:pathLst>
                <a:path w="5466" h="5692" extrusionOk="0">
                  <a:moveTo>
                    <a:pt x="3847" y="0"/>
                  </a:moveTo>
                  <a:cubicBezTo>
                    <a:pt x="3751" y="0"/>
                    <a:pt x="3680" y="72"/>
                    <a:pt x="3680" y="167"/>
                  </a:cubicBezTo>
                  <a:cubicBezTo>
                    <a:pt x="3680" y="250"/>
                    <a:pt x="3751" y="322"/>
                    <a:pt x="3847" y="322"/>
                  </a:cubicBezTo>
                  <a:lnTo>
                    <a:pt x="4751" y="322"/>
                  </a:lnTo>
                  <a:cubicBezTo>
                    <a:pt x="4954" y="322"/>
                    <a:pt x="5121" y="488"/>
                    <a:pt x="5121" y="703"/>
                  </a:cubicBezTo>
                  <a:lnTo>
                    <a:pt x="5121" y="3643"/>
                  </a:lnTo>
                  <a:cubicBezTo>
                    <a:pt x="5121" y="3858"/>
                    <a:pt x="4954" y="4013"/>
                    <a:pt x="4751" y="4013"/>
                  </a:cubicBezTo>
                  <a:lnTo>
                    <a:pt x="2918" y="4013"/>
                  </a:lnTo>
                  <a:cubicBezTo>
                    <a:pt x="2894" y="4013"/>
                    <a:pt x="2846" y="4036"/>
                    <a:pt x="2811" y="4048"/>
                  </a:cubicBezTo>
                  <a:lnTo>
                    <a:pt x="1180" y="5239"/>
                  </a:lnTo>
                  <a:lnTo>
                    <a:pt x="1180" y="5239"/>
                  </a:lnTo>
                  <a:lnTo>
                    <a:pt x="1430" y="4227"/>
                  </a:lnTo>
                  <a:cubicBezTo>
                    <a:pt x="1442" y="4179"/>
                    <a:pt x="1430" y="4120"/>
                    <a:pt x="1406" y="4072"/>
                  </a:cubicBezTo>
                  <a:cubicBezTo>
                    <a:pt x="1370" y="4036"/>
                    <a:pt x="1311" y="4013"/>
                    <a:pt x="1263" y="4013"/>
                  </a:cubicBezTo>
                  <a:lnTo>
                    <a:pt x="715" y="4013"/>
                  </a:lnTo>
                  <a:cubicBezTo>
                    <a:pt x="513" y="4013"/>
                    <a:pt x="346" y="3858"/>
                    <a:pt x="346" y="3643"/>
                  </a:cubicBezTo>
                  <a:lnTo>
                    <a:pt x="346" y="715"/>
                  </a:lnTo>
                  <a:cubicBezTo>
                    <a:pt x="346" y="500"/>
                    <a:pt x="513" y="345"/>
                    <a:pt x="715" y="345"/>
                  </a:cubicBezTo>
                  <a:lnTo>
                    <a:pt x="1620" y="345"/>
                  </a:lnTo>
                  <a:cubicBezTo>
                    <a:pt x="1715" y="345"/>
                    <a:pt x="1787" y="262"/>
                    <a:pt x="1787" y="179"/>
                  </a:cubicBezTo>
                  <a:cubicBezTo>
                    <a:pt x="1787" y="84"/>
                    <a:pt x="1715" y="12"/>
                    <a:pt x="1620" y="12"/>
                  </a:cubicBezTo>
                  <a:lnTo>
                    <a:pt x="715" y="12"/>
                  </a:lnTo>
                  <a:cubicBezTo>
                    <a:pt x="310" y="12"/>
                    <a:pt x="1" y="345"/>
                    <a:pt x="1" y="726"/>
                  </a:cubicBezTo>
                  <a:lnTo>
                    <a:pt x="1" y="3643"/>
                  </a:lnTo>
                  <a:cubicBezTo>
                    <a:pt x="1" y="4048"/>
                    <a:pt x="334" y="4358"/>
                    <a:pt x="715" y="4358"/>
                  </a:cubicBezTo>
                  <a:lnTo>
                    <a:pt x="1049" y="4358"/>
                  </a:lnTo>
                  <a:lnTo>
                    <a:pt x="787" y="5370"/>
                  </a:lnTo>
                  <a:cubicBezTo>
                    <a:pt x="763" y="5477"/>
                    <a:pt x="811" y="5596"/>
                    <a:pt x="894" y="5656"/>
                  </a:cubicBezTo>
                  <a:cubicBezTo>
                    <a:pt x="941" y="5679"/>
                    <a:pt x="989" y="5691"/>
                    <a:pt x="1049" y="5691"/>
                  </a:cubicBezTo>
                  <a:cubicBezTo>
                    <a:pt x="1108" y="5691"/>
                    <a:pt x="1144" y="5679"/>
                    <a:pt x="1192" y="5656"/>
                  </a:cubicBezTo>
                  <a:lnTo>
                    <a:pt x="2954" y="4370"/>
                  </a:lnTo>
                  <a:lnTo>
                    <a:pt x="4716" y="4370"/>
                  </a:lnTo>
                  <a:cubicBezTo>
                    <a:pt x="5121" y="4370"/>
                    <a:pt x="5430" y="4048"/>
                    <a:pt x="5430" y="3655"/>
                  </a:cubicBezTo>
                  <a:lnTo>
                    <a:pt x="5430" y="726"/>
                  </a:lnTo>
                  <a:cubicBezTo>
                    <a:pt x="5466" y="322"/>
                    <a:pt x="5132" y="0"/>
                    <a:pt x="4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39"/>
            <p:cNvSpPr/>
            <p:nvPr/>
          </p:nvSpPr>
          <p:spPr>
            <a:xfrm>
              <a:off x="6898463" y="2917502"/>
              <a:ext cx="34151" cy="104999"/>
            </a:xfrm>
            <a:custGeom>
              <a:avLst/>
              <a:gdLst/>
              <a:ahLst/>
              <a:cxnLst/>
              <a:rect l="l" t="t" r="r" b="b"/>
              <a:pathLst>
                <a:path w="1073" h="3299" extrusionOk="0">
                  <a:moveTo>
                    <a:pt x="715" y="346"/>
                  </a:moveTo>
                  <a:lnTo>
                    <a:pt x="548" y="2930"/>
                  </a:lnTo>
                  <a:lnTo>
                    <a:pt x="513" y="2930"/>
                  </a:lnTo>
                  <a:lnTo>
                    <a:pt x="346" y="346"/>
                  </a:lnTo>
                  <a:close/>
                  <a:moveTo>
                    <a:pt x="167" y="1"/>
                  </a:moveTo>
                  <a:cubicBezTo>
                    <a:pt x="120" y="1"/>
                    <a:pt x="72" y="25"/>
                    <a:pt x="48" y="60"/>
                  </a:cubicBezTo>
                  <a:cubicBezTo>
                    <a:pt x="12" y="96"/>
                    <a:pt x="1" y="144"/>
                    <a:pt x="1" y="203"/>
                  </a:cubicBezTo>
                  <a:lnTo>
                    <a:pt x="179" y="3132"/>
                  </a:lnTo>
                  <a:cubicBezTo>
                    <a:pt x="179" y="3216"/>
                    <a:pt x="251" y="3299"/>
                    <a:pt x="346" y="3299"/>
                  </a:cubicBezTo>
                  <a:lnTo>
                    <a:pt x="715" y="3299"/>
                  </a:lnTo>
                  <a:cubicBezTo>
                    <a:pt x="798" y="3299"/>
                    <a:pt x="882" y="3216"/>
                    <a:pt x="882" y="3132"/>
                  </a:cubicBezTo>
                  <a:lnTo>
                    <a:pt x="1060" y="203"/>
                  </a:lnTo>
                  <a:cubicBezTo>
                    <a:pt x="1072" y="144"/>
                    <a:pt x="1048" y="96"/>
                    <a:pt x="1013" y="60"/>
                  </a:cubicBezTo>
                  <a:cubicBezTo>
                    <a:pt x="989" y="37"/>
                    <a:pt x="941"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39"/>
            <p:cNvSpPr/>
            <p:nvPr/>
          </p:nvSpPr>
          <p:spPr>
            <a:xfrm>
              <a:off x="6898081" y="3028548"/>
              <a:ext cx="34151" cy="34119"/>
            </a:xfrm>
            <a:custGeom>
              <a:avLst/>
              <a:gdLst/>
              <a:ahLst/>
              <a:cxnLst/>
              <a:rect l="l" t="t" r="r" b="b"/>
              <a:pathLst>
                <a:path w="1073" h="1072" extrusionOk="0">
                  <a:moveTo>
                    <a:pt x="536" y="346"/>
                  </a:moveTo>
                  <a:cubicBezTo>
                    <a:pt x="644" y="346"/>
                    <a:pt x="727" y="429"/>
                    <a:pt x="727" y="536"/>
                  </a:cubicBezTo>
                  <a:cubicBezTo>
                    <a:pt x="727" y="631"/>
                    <a:pt x="655" y="727"/>
                    <a:pt x="536" y="727"/>
                  </a:cubicBezTo>
                  <a:cubicBezTo>
                    <a:pt x="429" y="727"/>
                    <a:pt x="346" y="631"/>
                    <a:pt x="346" y="536"/>
                  </a:cubicBezTo>
                  <a:cubicBezTo>
                    <a:pt x="346" y="429"/>
                    <a:pt x="429" y="346"/>
                    <a:pt x="536" y="346"/>
                  </a:cubicBezTo>
                  <a:close/>
                  <a:moveTo>
                    <a:pt x="536" y="0"/>
                  </a:moveTo>
                  <a:cubicBezTo>
                    <a:pt x="239" y="0"/>
                    <a:pt x="1" y="239"/>
                    <a:pt x="1" y="536"/>
                  </a:cubicBezTo>
                  <a:cubicBezTo>
                    <a:pt x="1" y="834"/>
                    <a:pt x="239" y="1072"/>
                    <a:pt x="536" y="1072"/>
                  </a:cubicBezTo>
                  <a:cubicBezTo>
                    <a:pt x="834" y="1072"/>
                    <a:pt x="1072" y="834"/>
                    <a:pt x="1072" y="536"/>
                  </a:cubicBezTo>
                  <a:cubicBezTo>
                    <a:pt x="1072" y="239"/>
                    <a:pt x="834" y="0"/>
                    <a:pt x="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Human Rights Advocacy Campaign by Slidesgo">
  <a:themeElements>
    <a:clrScheme name="Simple Light">
      <a:dk1>
        <a:srgbClr val="3F3C3A"/>
      </a:dk1>
      <a:lt1>
        <a:srgbClr val="FFFFFF"/>
      </a:lt1>
      <a:dk2>
        <a:srgbClr val="0644FA"/>
      </a:dk2>
      <a:lt2>
        <a:srgbClr val="FF1C37"/>
      </a:lt2>
      <a:accent1>
        <a:srgbClr val="FFCED7"/>
      </a:accent1>
      <a:accent2>
        <a:srgbClr val="FFFFFF"/>
      </a:accent2>
      <a:accent3>
        <a:srgbClr val="FFFFFF"/>
      </a:accent3>
      <a:accent4>
        <a:srgbClr val="FFFFFF"/>
      </a:accent4>
      <a:accent5>
        <a:srgbClr val="FFFFFF"/>
      </a:accent5>
      <a:accent6>
        <a:srgbClr val="FFFFFF"/>
      </a:accent6>
      <a:hlink>
        <a:srgbClr val="3F3C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1411</Words>
  <Application>Microsoft Office PowerPoint</Application>
  <PresentationFormat>On-screen Show (16:9)</PresentationFormat>
  <Paragraphs>273</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Amiko SemiBold</vt:lpstr>
      <vt:lpstr>Montserrat</vt:lpstr>
      <vt:lpstr>Bebas Neue</vt:lpstr>
      <vt:lpstr>Human Rights Advocacy Campaign by Slidesgo</vt:lpstr>
      <vt:lpstr>Changing the Narrative Fostering Relationships with Legislators</vt:lpstr>
      <vt:lpstr>PowerPoint Presentation</vt:lpstr>
      <vt:lpstr>01</vt:lpstr>
      <vt:lpstr>$4.1 Billion</vt:lpstr>
      <vt:lpstr>Different levels of  advocacy</vt:lpstr>
      <vt:lpstr>Medicare + Medicaid</vt:lpstr>
      <vt:lpstr>PowerPoint Presentation</vt:lpstr>
      <vt:lpstr>North Carolina expands Medicaid After 10 years of advocacy efforts, we are expanding healthcare in a complicated and hostile political environment. </vt:lpstr>
      <vt:lpstr>Advocacy is  Storytelling</vt:lpstr>
      <vt:lpstr>PowerPoint Presentation</vt:lpstr>
      <vt:lpstr>Building your Coalition</vt:lpstr>
      <vt:lpstr>Find Your Allies in Office</vt:lpstr>
      <vt:lpstr>Setting up meetings</vt:lpstr>
      <vt:lpstr>Make that Connection!</vt:lpstr>
      <vt:lpstr>Direct Lobbying </vt:lpstr>
      <vt:lpstr>PowerPoint Presentation</vt:lpstr>
      <vt:lpstr>Triage Legislator Convo’s</vt:lpstr>
      <vt:lpstr>Making “the ask”</vt:lpstr>
      <vt:lpstr>For your Consideration</vt:lpstr>
      <vt:lpstr>Healthcare “USA”</vt:lpstr>
      <vt:lpstr>Common Pitfalls</vt:lpstr>
      <vt:lpstr>Public Testimony</vt:lpstr>
      <vt:lpstr>Discuss What made this strong testimony?</vt:lpstr>
      <vt:lpstr>Engaging the Media</vt:lpstr>
      <vt:lpstr>Paths to the Media</vt:lpstr>
      <vt:lpstr>Paths to the Media</vt:lpstr>
      <vt:lpstr>Where to Start?</vt:lpstr>
      <vt:lpstr>Making the Media Work for YOU</vt:lpstr>
      <vt:lpstr>Advocacy Toolkit</vt:lpstr>
      <vt:lpstr>The Nuts and Bolts of our Trade</vt:lpstr>
      <vt:lpstr>General Talking Points</vt:lpstr>
      <vt:lpstr>Strategic Communication  with Conservatives </vt:lpstr>
      <vt:lpstr>Sample Messaging</vt:lpstr>
      <vt:lpstr>Breakout Groups</vt:lpstr>
      <vt:lpstr>Let’s Debrief</vt:lpstr>
      <vt:lpstr>Resources</vt:lpstr>
      <vt:lpstr>—Eva Marie Lewis</vt:lpstr>
      <vt:lpstr>Thanks!</vt:lpstr>
      <vt:lpstr>Let’s Organize!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the Narrative Fostering Relationships with Legislators</dc:title>
  <cp:lastModifiedBy>Max Brockwell</cp:lastModifiedBy>
  <cp:revision>1</cp:revision>
  <dcterms:modified xsi:type="dcterms:W3CDTF">2023-11-13T22:35:48Z</dcterms:modified>
</cp:coreProperties>
</file>