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9E79C-6EFF-4AF4-871B-029AC7E2867A}" v="76" dt="2023-11-11T15:11:48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assey" userId="d6714ed66c0b6886" providerId="LiveId" clId="{A329E79C-6EFF-4AF4-871B-029AC7E2867A}"/>
    <pc:docChg chg="custSel addSld modSld sldOrd">
      <pc:chgData name="Michael Massey" userId="d6714ed66c0b6886" providerId="LiveId" clId="{A329E79C-6EFF-4AF4-871B-029AC7E2867A}" dt="2023-11-11T15:12:06.994" v="1176" actId="14100"/>
      <pc:docMkLst>
        <pc:docMk/>
      </pc:docMkLst>
      <pc:sldChg chg="addSp delSp modSp mod">
        <pc:chgData name="Michael Massey" userId="d6714ed66c0b6886" providerId="LiveId" clId="{A329E79C-6EFF-4AF4-871B-029AC7E2867A}" dt="2023-11-11T14:22:19.879" v="196" actId="1037"/>
        <pc:sldMkLst>
          <pc:docMk/>
          <pc:sldMk cId="911480661" sldId="256"/>
        </pc:sldMkLst>
        <pc:spChg chg="del">
          <ac:chgData name="Michael Massey" userId="d6714ed66c0b6886" providerId="LiveId" clId="{A329E79C-6EFF-4AF4-871B-029AC7E2867A}" dt="2023-11-11T13:11:20.864" v="23" actId="478"/>
          <ac:spMkLst>
            <pc:docMk/>
            <pc:sldMk cId="911480661" sldId="256"/>
            <ac:spMk id="4" creationId="{0603D954-8DB4-0124-0600-9DCCC26E009D}"/>
          </ac:spMkLst>
        </pc:spChg>
        <pc:spChg chg="del">
          <ac:chgData name="Michael Massey" userId="d6714ed66c0b6886" providerId="LiveId" clId="{A329E79C-6EFF-4AF4-871B-029AC7E2867A}" dt="2023-11-11T13:11:27.323" v="25" actId="478"/>
          <ac:spMkLst>
            <pc:docMk/>
            <pc:sldMk cId="911480661" sldId="256"/>
            <ac:spMk id="7" creationId="{A8834EF9-3788-D8B5-AC5A-4D4B75B17A49}"/>
          </ac:spMkLst>
        </pc:spChg>
        <pc:spChg chg="add del mod">
          <ac:chgData name="Michael Massey" userId="d6714ed66c0b6886" providerId="LiveId" clId="{A329E79C-6EFF-4AF4-871B-029AC7E2867A}" dt="2023-11-11T13:11:24.311" v="24" actId="478"/>
          <ac:spMkLst>
            <pc:docMk/>
            <pc:sldMk cId="911480661" sldId="256"/>
            <ac:spMk id="26" creationId="{0E035D47-A82D-B16C-29CB-E4939771382E}"/>
          </ac:spMkLst>
        </pc:spChg>
        <pc:picChg chg="add mod">
          <ac:chgData name="Michael Massey" userId="d6714ed66c0b6886" providerId="LiveId" clId="{A329E79C-6EFF-4AF4-871B-029AC7E2867A}" dt="2023-11-11T13:26:58.105" v="83" actId="1076"/>
          <ac:picMkLst>
            <pc:docMk/>
            <pc:sldMk cId="911480661" sldId="256"/>
            <ac:picMk id="28" creationId="{690BB79A-F5A7-554A-08B8-35C4620DAC36}"/>
          </ac:picMkLst>
        </pc:picChg>
        <pc:picChg chg="add mod">
          <ac:chgData name="Michael Massey" userId="d6714ed66c0b6886" providerId="LiveId" clId="{A329E79C-6EFF-4AF4-871B-029AC7E2867A}" dt="2023-11-11T14:00:18.307" v="86" actId="14100"/>
          <ac:picMkLst>
            <pc:docMk/>
            <pc:sldMk cId="911480661" sldId="256"/>
            <ac:picMk id="30" creationId="{FA6F246F-17FC-90BA-D2D3-232E059CEAD9}"/>
          </ac:picMkLst>
        </pc:picChg>
        <pc:picChg chg="add mod">
          <ac:chgData name="Michael Massey" userId="d6714ed66c0b6886" providerId="LiveId" clId="{A329E79C-6EFF-4AF4-871B-029AC7E2867A}" dt="2023-11-11T14:19:33.899" v="161" actId="1076"/>
          <ac:picMkLst>
            <pc:docMk/>
            <pc:sldMk cId="911480661" sldId="256"/>
            <ac:picMk id="32" creationId="{FF56AFA7-8C35-1E7F-8CEC-432B39413FA7}"/>
          </ac:picMkLst>
        </pc:picChg>
        <pc:picChg chg="add mod">
          <ac:chgData name="Michael Massey" userId="d6714ed66c0b6886" providerId="LiveId" clId="{A329E79C-6EFF-4AF4-871B-029AC7E2867A}" dt="2023-11-11T14:21:46.914" v="164" actId="14100"/>
          <ac:picMkLst>
            <pc:docMk/>
            <pc:sldMk cId="911480661" sldId="256"/>
            <ac:picMk id="2050" creationId="{D101B8E5-D63D-9DB3-10D5-CAEE8F578134}"/>
          </ac:picMkLst>
        </pc:picChg>
        <pc:picChg chg="add mod">
          <ac:chgData name="Michael Massey" userId="d6714ed66c0b6886" providerId="LiveId" clId="{A329E79C-6EFF-4AF4-871B-029AC7E2867A}" dt="2023-11-11T14:21:57.034" v="166" actId="14100"/>
          <ac:picMkLst>
            <pc:docMk/>
            <pc:sldMk cId="911480661" sldId="256"/>
            <ac:picMk id="2052" creationId="{CB3EEE98-2FC4-3C54-5945-0791A2EB002F}"/>
          </ac:picMkLst>
        </pc:picChg>
        <pc:picChg chg="add mod">
          <ac:chgData name="Michael Massey" userId="d6714ed66c0b6886" providerId="LiveId" clId="{A329E79C-6EFF-4AF4-871B-029AC7E2867A}" dt="2023-11-11T14:22:19.879" v="196" actId="1037"/>
          <ac:picMkLst>
            <pc:docMk/>
            <pc:sldMk cId="911480661" sldId="256"/>
            <ac:picMk id="2054" creationId="{B60B160D-64FA-F3FC-50D9-C7477D25224E}"/>
          </ac:picMkLst>
        </pc:picChg>
        <pc:cxnChg chg="add del mod">
          <ac:chgData name="Michael Massey" userId="d6714ed66c0b6886" providerId="LiveId" clId="{A329E79C-6EFF-4AF4-871B-029AC7E2867A}" dt="2023-11-11T13:11:29.303" v="26" actId="478"/>
          <ac:cxnSpMkLst>
            <pc:docMk/>
            <pc:sldMk cId="911480661" sldId="256"/>
            <ac:cxnSpMk id="13" creationId="{D7014484-CD40-B39D-BB06-91CA57AF0471}"/>
          </ac:cxnSpMkLst>
        </pc:cxnChg>
        <pc:cxnChg chg="add del mod">
          <ac:chgData name="Michael Massey" userId="d6714ed66c0b6886" providerId="LiveId" clId="{A329E79C-6EFF-4AF4-871B-029AC7E2867A}" dt="2023-11-11T13:11:30.888" v="27" actId="478"/>
          <ac:cxnSpMkLst>
            <pc:docMk/>
            <pc:sldMk cId="911480661" sldId="256"/>
            <ac:cxnSpMk id="14" creationId="{CD09E180-CBC2-77CD-E166-A736162472D7}"/>
          </ac:cxnSpMkLst>
        </pc:cxnChg>
        <pc:cxnChg chg="add del mod">
          <ac:chgData name="Michael Massey" userId="d6714ed66c0b6886" providerId="LiveId" clId="{A329E79C-6EFF-4AF4-871B-029AC7E2867A}" dt="2023-11-11T13:11:36.272" v="30" actId="478"/>
          <ac:cxnSpMkLst>
            <pc:docMk/>
            <pc:sldMk cId="911480661" sldId="256"/>
            <ac:cxnSpMk id="15" creationId="{DF1D99E7-22BA-A05C-BCEF-E9C301DF2284}"/>
          </ac:cxnSpMkLst>
        </pc:cxnChg>
        <pc:cxnChg chg="add del mod">
          <ac:chgData name="Michael Massey" userId="d6714ed66c0b6886" providerId="LiveId" clId="{A329E79C-6EFF-4AF4-871B-029AC7E2867A}" dt="2023-11-11T13:10:37.944" v="20" actId="478"/>
          <ac:cxnSpMkLst>
            <pc:docMk/>
            <pc:sldMk cId="911480661" sldId="256"/>
            <ac:cxnSpMk id="16" creationId="{0AA6DA75-F913-AF92-8874-048B404CAB43}"/>
          </ac:cxnSpMkLst>
        </pc:cxnChg>
        <pc:cxnChg chg="add del mod">
          <ac:chgData name="Michael Massey" userId="d6714ed66c0b6886" providerId="LiveId" clId="{A329E79C-6EFF-4AF4-871B-029AC7E2867A}" dt="2023-11-11T13:11:32.622" v="28" actId="478"/>
          <ac:cxnSpMkLst>
            <pc:docMk/>
            <pc:sldMk cId="911480661" sldId="256"/>
            <ac:cxnSpMk id="17" creationId="{A153FEFD-BBD7-FE8B-21D7-BEC2CFB26867}"/>
          </ac:cxnSpMkLst>
        </pc:cxnChg>
        <pc:cxnChg chg="add del mod">
          <ac:chgData name="Michael Massey" userId="d6714ed66c0b6886" providerId="LiveId" clId="{A329E79C-6EFF-4AF4-871B-029AC7E2867A}" dt="2023-11-11T13:11:37.974" v="31" actId="478"/>
          <ac:cxnSpMkLst>
            <pc:docMk/>
            <pc:sldMk cId="911480661" sldId="256"/>
            <ac:cxnSpMk id="18" creationId="{9414A425-EA8B-8DEA-2E39-5DE8C05210DA}"/>
          </ac:cxnSpMkLst>
        </pc:cxnChg>
        <pc:cxnChg chg="add del mod">
          <ac:chgData name="Michael Massey" userId="d6714ed66c0b6886" providerId="LiveId" clId="{A329E79C-6EFF-4AF4-871B-029AC7E2867A}" dt="2023-11-11T13:11:39.635" v="32" actId="478"/>
          <ac:cxnSpMkLst>
            <pc:docMk/>
            <pc:sldMk cId="911480661" sldId="256"/>
            <ac:cxnSpMk id="19" creationId="{A5DCCCD9-CBC3-6D05-7E8B-2CF5046D862B}"/>
          </ac:cxnSpMkLst>
        </pc:cxnChg>
        <pc:cxnChg chg="add del mod">
          <ac:chgData name="Michael Massey" userId="d6714ed66c0b6886" providerId="LiveId" clId="{A329E79C-6EFF-4AF4-871B-029AC7E2867A}" dt="2023-11-11T13:11:34.412" v="29" actId="478"/>
          <ac:cxnSpMkLst>
            <pc:docMk/>
            <pc:sldMk cId="911480661" sldId="256"/>
            <ac:cxnSpMk id="20" creationId="{F2583BF0-C7BC-95AD-FD41-D6272C790A88}"/>
          </ac:cxnSpMkLst>
        </pc:cxnChg>
      </pc:sldChg>
      <pc:sldChg chg="addSp delSp modSp add mod">
        <pc:chgData name="Michael Massey" userId="d6714ed66c0b6886" providerId="LiveId" clId="{A329E79C-6EFF-4AF4-871B-029AC7E2867A}" dt="2023-11-11T15:12:06.994" v="1176" actId="14100"/>
        <pc:sldMkLst>
          <pc:docMk/>
          <pc:sldMk cId="2159120887" sldId="257"/>
        </pc:sldMkLst>
        <pc:spChg chg="add del mod">
          <ac:chgData name="Michael Massey" userId="d6714ed66c0b6886" providerId="LiveId" clId="{A329E79C-6EFF-4AF4-871B-029AC7E2867A}" dt="2023-11-11T13:13:39.431" v="34" actId="478"/>
          <ac:spMkLst>
            <pc:docMk/>
            <pc:sldMk cId="2159120887" sldId="257"/>
            <ac:spMk id="3" creationId="{655ECC94-2764-9F4E-EEFE-10B8083AC0C4}"/>
          </ac:spMkLst>
        </pc:spChg>
        <pc:spChg chg="del">
          <ac:chgData name="Michael Massey" userId="d6714ed66c0b6886" providerId="LiveId" clId="{A329E79C-6EFF-4AF4-871B-029AC7E2867A}" dt="2023-11-11T13:13:36.977" v="33" actId="478"/>
          <ac:spMkLst>
            <pc:docMk/>
            <pc:sldMk cId="2159120887" sldId="257"/>
            <ac:spMk id="4" creationId="{0603D954-8DB4-0124-0600-9DCCC26E009D}"/>
          </ac:spMkLst>
        </pc:spChg>
        <pc:spChg chg="add del mod">
          <ac:chgData name="Michael Massey" userId="d6714ed66c0b6886" providerId="LiveId" clId="{A329E79C-6EFF-4AF4-871B-029AC7E2867A}" dt="2023-11-11T15:00:40.037" v="1064" actId="478"/>
          <ac:spMkLst>
            <pc:docMk/>
            <pc:sldMk cId="2159120887" sldId="257"/>
            <ac:spMk id="5" creationId="{A633D316-EEDF-E3AE-5912-9AFE84642529}"/>
          </ac:spMkLst>
        </pc:spChg>
        <pc:spChg chg="add del mod">
          <ac:chgData name="Michael Massey" userId="d6714ed66c0b6886" providerId="LiveId" clId="{A329E79C-6EFF-4AF4-871B-029AC7E2867A}" dt="2023-11-11T15:00:43.295" v="1065" actId="478"/>
          <ac:spMkLst>
            <pc:docMk/>
            <pc:sldMk cId="2159120887" sldId="257"/>
            <ac:spMk id="6" creationId="{C7A3FE5F-5427-F3EC-41F1-F1CDD25E6249}"/>
          </ac:spMkLst>
        </pc:spChg>
        <pc:spChg chg="del mod">
          <ac:chgData name="Michael Massey" userId="d6714ed66c0b6886" providerId="LiveId" clId="{A329E79C-6EFF-4AF4-871B-029AC7E2867A}" dt="2023-11-11T13:13:44.997" v="36" actId="478"/>
          <ac:spMkLst>
            <pc:docMk/>
            <pc:sldMk cId="2159120887" sldId="257"/>
            <ac:spMk id="7" creationId="{A8834EF9-3788-D8B5-AC5A-4D4B75B17A49}"/>
          </ac:spMkLst>
        </pc:spChg>
        <pc:spChg chg="add del mod">
          <ac:chgData name="Michael Massey" userId="d6714ed66c0b6886" providerId="LiveId" clId="{A329E79C-6EFF-4AF4-871B-029AC7E2867A}" dt="2023-11-11T15:08:41.304" v="1078" actId="767"/>
          <ac:spMkLst>
            <pc:docMk/>
            <pc:sldMk cId="2159120887" sldId="257"/>
            <ac:spMk id="22" creationId="{7BD37CA0-2E62-9D15-5D5D-E7F4510CAA62}"/>
          </ac:spMkLst>
        </pc:spChg>
        <pc:spChg chg="add mod">
          <ac:chgData name="Michael Massey" userId="d6714ed66c0b6886" providerId="LiveId" clId="{A329E79C-6EFF-4AF4-871B-029AC7E2867A}" dt="2023-11-11T15:09:48.362" v="1165" actId="403"/>
          <ac:spMkLst>
            <pc:docMk/>
            <pc:sldMk cId="2159120887" sldId="257"/>
            <ac:spMk id="23" creationId="{E0B315B5-790B-E8DC-41F6-F595FC70C7C9}"/>
          </ac:spMkLst>
        </pc:spChg>
        <pc:picChg chg="add mod">
          <ac:chgData name="Michael Massey" userId="d6714ed66c0b6886" providerId="LiveId" clId="{A329E79C-6EFF-4AF4-871B-029AC7E2867A}" dt="2023-11-11T15:00:48.702" v="1067" actId="1076"/>
          <ac:picMkLst>
            <pc:docMk/>
            <pc:sldMk cId="2159120887" sldId="257"/>
            <ac:picMk id="9" creationId="{B84514B9-F6CA-CBE3-85D3-07AEE1B3C367}"/>
          </ac:picMkLst>
        </pc:picChg>
        <pc:picChg chg="add mod">
          <ac:chgData name="Michael Massey" userId="d6714ed66c0b6886" providerId="LiveId" clId="{A329E79C-6EFF-4AF4-871B-029AC7E2867A}" dt="2023-11-11T15:01:13.145" v="1069" actId="1076"/>
          <ac:picMkLst>
            <pc:docMk/>
            <pc:sldMk cId="2159120887" sldId="257"/>
            <ac:picMk id="10" creationId="{44FC778D-D0B1-2739-2051-47351A6DD505}"/>
          </ac:picMkLst>
        </pc:picChg>
        <pc:picChg chg="add mod">
          <ac:chgData name="Michael Massey" userId="d6714ed66c0b6886" providerId="LiveId" clId="{A329E79C-6EFF-4AF4-871B-029AC7E2867A}" dt="2023-11-11T15:07:27.624" v="1076" actId="14100"/>
          <ac:picMkLst>
            <pc:docMk/>
            <pc:sldMk cId="2159120887" sldId="257"/>
            <ac:picMk id="12" creationId="{F82E69F3-EBB0-252E-4A0C-50F60198C75A}"/>
          </ac:picMkLst>
        </pc:picChg>
        <pc:picChg chg="add mod">
          <ac:chgData name="Michael Massey" userId="d6714ed66c0b6886" providerId="LiveId" clId="{A329E79C-6EFF-4AF4-871B-029AC7E2867A}" dt="2023-11-11T15:07:17.132" v="1074" actId="1076"/>
          <ac:picMkLst>
            <pc:docMk/>
            <pc:sldMk cId="2159120887" sldId="257"/>
            <ac:picMk id="21" creationId="{000231CE-F153-CA75-D81D-E08137840D98}"/>
          </ac:picMkLst>
        </pc:picChg>
        <pc:picChg chg="add del mod">
          <ac:chgData name="Michael Massey" userId="d6714ed66c0b6886" providerId="LiveId" clId="{A329E79C-6EFF-4AF4-871B-029AC7E2867A}" dt="2023-11-11T15:00:28.314" v="1062" actId="478"/>
          <ac:picMkLst>
            <pc:docMk/>
            <pc:sldMk cId="2159120887" sldId="257"/>
            <ac:picMk id="1026" creationId="{CB826C76-24E9-87F1-9939-D6B2D1466427}"/>
          </ac:picMkLst>
        </pc:picChg>
        <pc:picChg chg="add del mod">
          <ac:chgData name="Michael Massey" userId="d6714ed66c0b6886" providerId="LiveId" clId="{A329E79C-6EFF-4AF4-871B-029AC7E2867A}" dt="2023-11-11T15:00:30.722" v="1063" actId="478"/>
          <ac:picMkLst>
            <pc:docMk/>
            <pc:sldMk cId="2159120887" sldId="257"/>
            <ac:picMk id="1028" creationId="{68F02301-44AF-2E16-56DC-73B290C3A674}"/>
          </ac:picMkLst>
        </pc:picChg>
        <pc:cxnChg chg="del">
          <ac:chgData name="Michael Massey" userId="d6714ed66c0b6886" providerId="LiveId" clId="{A329E79C-6EFF-4AF4-871B-029AC7E2867A}" dt="2023-11-11T13:13:46.931" v="37" actId="478"/>
          <ac:cxnSpMkLst>
            <pc:docMk/>
            <pc:sldMk cId="2159120887" sldId="257"/>
            <ac:cxnSpMk id="13" creationId="{D7014484-CD40-B39D-BB06-91CA57AF0471}"/>
          </ac:cxnSpMkLst>
        </pc:cxnChg>
        <pc:cxnChg chg="del">
          <ac:chgData name="Michael Massey" userId="d6714ed66c0b6886" providerId="LiveId" clId="{A329E79C-6EFF-4AF4-871B-029AC7E2867A}" dt="2023-11-11T13:13:50.004" v="38" actId="478"/>
          <ac:cxnSpMkLst>
            <pc:docMk/>
            <pc:sldMk cId="2159120887" sldId="257"/>
            <ac:cxnSpMk id="14" creationId="{CD09E180-CBC2-77CD-E166-A736162472D7}"/>
          </ac:cxnSpMkLst>
        </pc:cxnChg>
        <pc:cxnChg chg="del">
          <ac:chgData name="Michael Massey" userId="d6714ed66c0b6886" providerId="LiveId" clId="{A329E79C-6EFF-4AF4-871B-029AC7E2867A}" dt="2023-11-11T13:13:55.228" v="40" actId="478"/>
          <ac:cxnSpMkLst>
            <pc:docMk/>
            <pc:sldMk cId="2159120887" sldId="257"/>
            <ac:cxnSpMk id="15" creationId="{DF1D99E7-22BA-A05C-BCEF-E9C301DF2284}"/>
          </ac:cxnSpMkLst>
        </pc:cxnChg>
        <pc:cxnChg chg="del">
          <ac:chgData name="Michael Massey" userId="d6714ed66c0b6886" providerId="LiveId" clId="{A329E79C-6EFF-4AF4-871B-029AC7E2867A}" dt="2023-11-11T13:13:51.915" v="39" actId="478"/>
          <ac:cxnSpMkLst>
            <pc:docMk/>
            <pc:sldMk cId="2159120887" sldId="257"/>
            <ac:cxnSpMk id="17" creationId="{A153FEFD-BBD7-FE8B-21D7-BEC2CFB26867}"/>
          </ac:cxnSpMkLst>
        </pc:cxnChg>
        <pc:cxnChg chg="del">
          <ac:chgData name="Michael Massey" userId="d6714ed66c0b6886" providerId="LiveId" clId="{A329E79C-6EFF-4AF4-871B-029AC7E2867A}" dt="2023-11-11T13:13:56.655" v="41" actId="478"/>
          <ac:cxnSpMkLst>
            <pc:docMk/>
            <pc:sldMk cId="2159120887" sldId="257"/>
            <ac:cxnSpMk id="18" creationId="{9414A425-EA8B-8DEA-2E39-5DE8C05210DA}"/>
          </ac:cxnSpMkLst>
        </pc:cxnChg>
        <pc:cxnChg chg="del">
          <ac:chgData name="Michael Massey" userId="d6714ed66c0b6886" providerId="LiveId" clId="{A329E79C-6EFF-4AF4-871B-029AC7E2867A}" dt="2023-11-11T13:13:58.618" v="42" actId="478"/>
          <ac:cxnSpMkLst>
            <pc:docMk/>
            <pc:sldMk cId="2159120887" sldId="257"/>
            <ac:cxnSpMk id="19" creationId="{A5DCCCD9-CBC3-6D05-7E8B-2CF5046D862B}"/>
          </ac:cxnSpMkLst>
        </pc:cxnChg>
        <pc:cxnChg chg="del">
          <ac:chgData name="Michael Massey" userId="d6714ed66c0b6886" providerId="LiveId" clId="{A329E79C-6EFF-4AF4-871B-029AC7E2867A}" dt="2023-11-11T13:14:00.380" v="43" actId="478"/>
          <ac:cxnSpMkLst>
            <pc:docMk/>
            <pc:sldMk cId="2159120887" sldId="257"/>
            <ac:cxnSpMk id="20" creationId="{F2583BF0-C7BC-95AD-FD41-D6272C790A88}"/>
          </ac:cxnSpMkLst>
        </pc:cxnChg>
        <pc:cxnChg chg="add mod">
          <ac:chgData name="Michael Massey" userId="d6714ed66c0b6886" providerId="LiveId" clId="{A329E79C-6EFF-4AF4-871B-029AC7E2867A}" dt="2023-11-11T15:10:43.269" v="1167" actId="1076"/>
          <ac:cxnSpMkLst>
            <pc:docMk/>
            <pc:sldMk cId="2159120887" sldId="257"/>
            <ac:cxnSpMk id="24" creationId="{F693D43F-55B9-A3F1-9192-FCCB0C39BDCA}"/>
          </ac:cxnSpMkLst>
        </pc:cxnChg>
        <pc:cxnChg chg="add mod">
          <ac:chgData name="Michael Massey" userId="d6714ed66c0b6886" providerId="LiveId" clId="{A329E79C-6EFF-4AF4-871B-029AC7E2867A}" dt="2023-11-11T15:11:32.484" v="1170" actId="14100"/>
          <ac:cxnSpMkLst>
            <pc:docMk/>
            <pc:sldMk cId="2159120887" sldId="257"/>
            <ac:cxnSpMk id="25" creationId="{63BD1ECE-EA7A-325D-1277-30D2D07BA1E3}"/>
          </ac:cxnSpMkLst>
        </pc:cxnChg>
        <pc:cxnChg chg="add mod">
          <ac:chgData name="Michael Massey" userId="d6714ed66c0b6886" providerId="LiveId" clId="{A329E79C-6EFF-4AF4-871B-029AC7E2867A}" dt="2023-11-11T15:11:45.790" v="1173" actId="14100"/>
          <ac:cxnSpMkLst>
            <pc:docMk/>
            <pc:sldMk cId="2159120887" sldId="257"/>
            <ac:cxnSpMk id="28" creationId="{66DACBD1-4629-4943-C659-EC36EA36D914}"/>
          </ac:cxnSpMkLst>
        </pc:cxnChg>
        <pc:cxnChg chg="add mod">
          <ac:chgData name="Michael Massey" userId="d6714ed66c0b6886" providerId="LiveId" clId="{A329E79C-6EFF-4AF4-871B-029AC7E2867A}" dt="2023-11-11T15:12:06.994" v="1176" actId="14100"/>
          <ac:cxnSpMkLst>
            <pc:docMk/>
            <pc:sldMk cId="2159120887" sldId="257"/>
            <ac:cxnSpMk id="31" creationId="{082DCF3E-2C59-D1C2-46C2-362AF6D9B845}"/>
          </ac:cxnSpMkLst>
        </pc:cxnChg>
      </pc:sldChg>
      <pc:sldChg chg="add">
        <pc:chgData name="Michael Massey" userId="d6714ed66c0b6886" providerId="LiveId" clId="{A329E79C-6EFF-4AF4-871B-029AC7E2867A}" dt="2023-11-11T13:11:05.126" v="22" actId="2890"/>
        <pc:sldMkLst>
          <pc:docMk/>
          <pc:sldMk cId="2106254317" sldId="258"/>
        </pc:sldMkLst>
      </pc:sldChg>
      <pc:sldChg chg="addSp delSp modSp add mod ord">
        <pc:chgData name="Michael Massey" userId="d6714ed66c0b6886" providerId="LiveId" clId="{A329E79C-6EFF-4AF4-871B-029AC7E2867A}" dt="2023-11-11T14:49:04.011" v="1060" actId="14100"/>
        <pc:sldMkLst>
          <pc:docMk/>
          <pc:sldMk cId="2755842528" sldId="259"/>
        </pc:sldMkLst>
        <pc:spChg chg="mod">
          <ac:chgData name="Michael Massey" userId="d6714ed66c0b6886" providerId="LiveId" clId="{A329E79C-6EFF-4AF4-871B-029AC7E2867A}" dt="2023-11-11T14:33:00.800" v="282" actId="20577"/>
          <ac:spMkLst>
            <pc:docMk/>
            <pc:sldMk cId="2755842528" sldId="259"/>
            <ac:spMk id="4" creationId="{0603D954-8DB4-0124-0600-9DCCC26E009D}"/>
          </ac:spMkLst>
        </pc:spChg>
        <pc:spChg chg="add mod">
          <ac:chgData name="Michael Massey" userId="d6714ed66c0b6886" providerId="LiveId" clId="{A329E79C-6EFF-4AF4-871B-029AC7E2867A}" dt="2023-11-11T14:48:17.376" v="1058" actId="20577"/>
          <ac:spMkLst>
            <pc:docMk/>
            <pc:sldMk cId="2755842528" sldId="259"/>
            <ac:spMk id="5" creationId="{08CE79E6-6D66-E0F1-B24A-DE247FD84FB1}"/>
          </ac:spMkLst>
        </pc:spChg>
        <pc:spChg chg="del mod">
          <ac:chgData name="Michael Massey" userId="d6714ed66c0b6886" providerId="LiveId" clId="{A329E79C-6EFF-4AF4-871B-029AC7E2867A}" dt="2023-11-11T14:13:06.436" v="149"/>
          <ac:spMkLst>
            <pc:docMk/>
            <pc:sldMk cId="2755842528" sldId="259"/>
            <ac:spMk id="7" creationId="{A8834EF9-3788-D8B5-AC5A-4D4B75B17A49}"/>
          </ac:spMkLst>
        </pc:spChg>
        <pc:picChg chg="add mod modCrop">
          <ac:chgData name="Michael Massey" userId="d6714ed66c0b6886" providerId="LiveId" clId="{A329E79C-6EFF-4AF4-871B-029AC7E2867A}" dt="2023-11-11T14:45:29.406" v="976" actId="14100"/>
          <ac:picMkLst>
            <pc:docMk/>
            <pc:sldMk cId="2755842528" sldId="259"/>
            <ac:picMk id="3" creationId="{79050D8C-0E37-719D-18DF-7DD7F1D88AD2}"/>
          </ac:picMkLst>
        </pc:picChg>
        <pc:picChg chg="add mod">
          <ac:chgData name="Michael Massey" userId="d6714ed66c0b6886" providerId="LiveId" clId="{A329E79C-6EFF-4AF4-871B-029AC7E2867A}" dt="2023-11-11T14:49:04.011" v="1060" actId="14100"/>
          <ac:picMkLst>
            <pc:docMk/>
            <pc:sldMk cId="2755842528" sldId="259"/>
            <ac:picMk id="8" creationId="{A8C564BB-96F1-8073-2917-31ADF4E0C4D9}"/>
          </ac:picMkLst>
        </pc:picChg>
        <pc:cxnChg chg="del">
          <ac:chgData name="Michael Massey" userId="d6714ed66c0b6886" providerId="LiveId" clId="{A329E79C-6EFF-4AF4-871B-029AC7E2867A}" dt="2023-11-11T14:11:08.281" v="136" actId="478"/>
          <ac:cxnSpMkLst>
            <pc:docMk/>
            <pc:sldMk cId="2755842528" sldId="259"/>
            <ac:cxnSpMk id="13" creationId="{D7014484-CD40-B39D-BB06-91CA57AF0471}"/>
          </ac:cxnSpMkLst>
        </pc:cxnChg>
        <pc:cxnChg chg="del">
          <ac:chgData name="Michael Massey" userId="d6714ed66c0b6886" providerId="LiveId" clId="{A329E79C-6EFF-4AF4-871B-029AC7E2867A}" dt="2023-11-11T14:11:06.392" v="135" actId="478"/>
          <ac:cxnSpMkLst>
            <pc:docMk/>
            <pc:sldMk cId="2755842528" sldId="259"/>
            <ac:cxnSpMk id="14" creationId="{CD09E180-CBC2-77CD-E166-A736162472D7}"/>
          </ac:cxnSpMkLst>
        </pc:cxnChg>
        <pc:cxnChg chg="del">
          <ac:chgData name="Michael Massey" userId="d6714ed66c0b6886" providerId="LiveId" clId="{A329E79C-6EFF-4AF4-871B-029AC7E2867A}" dt="2023-11-11T14:11:10.451" v="137" actId="478"/>
          <ac:cxnSpMkLst>
            <pc:docMk/>
            <pc:sldMk cId="2755842528" sldId="259"/>
            <ac:cxnSpMk id="15" creationId="{DF1D99E7-22BA-A05C-BCEF-E9C301DF2284}"/>
          </ac:cxnSpMkLst>
        </pc:cxnChg>
        <pc:cxnChg chg="del">
          <ac:chgData name="Michael Massey" userId="d6714ed66c0b6886" providerId="LiveId" clId="{A329E79C-6EFF-4AF4-871B-029AC7E2867A}" dt="2023-11-11T14:11:05.225" v="134" actId="478"/>
          <ac:cxnSpMkLst>
            <pc:docMk/>
            <pc:sldMk cId="2755842528" sldId="259"/>
            <ac:cxnSpMk id="17" creationId="{A153FEFD-BBD7-FE8B-21D7-BEC2CFB26867}"/>
          </ac:cxnSpMkLst>
        </pc:cxnChg>
        <pc:cxnChg chg="del">
          <ac:chgData name="Michael Massey" userId="d6714ed66c0b6886" providerId="LiveId" clId="{A329E79C-6EFF-4AF4-871B-029AC7E2867A}" dt="2023-11-11T14:11:11.987" v="138" actId="478"/>
          <ac:cxnSpMkLst>
            <pc:docMk/>
            <pc:sldMk cId="2755842528" sldId="259"/>
            <ac:cxnSpMk id="18" creationId="{9414A425-EA8B-8DEA-2E39-5DE8C05210DA}"/>
          </ac:cxnSpMkLst>
        </pc:cxnChg>
        <pc:cxnChg chg="del">
          <ac:chgData name="Michael Massey" userId="d6714ed66c0b6886" providerId="LiveId" clId="{A329E79C-6EFF-4AF4-871B-029AC7E2867A}" dt="2023-11-11T14:11:02.255" v="132" actId="478"/>
          <ac:cxnSpMkLst>
            <pc:docMk/>
            <pc:sldMk cId="2755842528" sldId="259"/>
            <ac:cxnSpMk id="19" creationId="{A5DCCCD9-CBC3-6D05-7E8B-2CF5046D862B}"/>
          </ac:cxnSpMkLst>
        </pc:cxnChg>
        <pc:cxnChg chg="del">
          <ac:chgData name="Michael Massey" userId="d6714ed66c0b6886" providerId="LiveId" clId="{A329E79C-6EFF-4AF4-871B-029AC7E2867A}" dt="2023-11-11T14:11:04.072" v="133" actId="478"/>
          <ac:cxnSpMkLst>
            <pc:docMk/>
            <pc:sldMk cId="2755842528" sldId="259"/>
            <ac:cxnSpMk id="20" creationId="{F2583BF0-C7BC-95AD-FD41-D6272C790A88}"/>
          </ac:cxnSpMkLst>
        </pc:cxnChg>
      </pc:sldChg>
      <pc:sldChg chg="add">
        <pc:chgData name="Michael Massey" userId="d6714ed66c0b6886" providerId="LiveId" clId="{A329E79C-6EFF-4AF4-871B-029AC7E2867A}" dt="2023-11-11T15:00:24.827" v="1061" actId="2890"/>
        <pc:sldMkLst>
          <pc:docMk/>
          <pc:sldMk cId="420292070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54F6-63B8-7844-C135-06727E53F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E59A3-A967-0F62-2C93-925443AB3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E3BB-8D28-C338-E375-4044F24D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2ADF-9C23-26B8-5E5A-C145B656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2DA-CFAF-C824-4919-E02ED7FD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218D-4B43-FDAC-6A6C-F9E62AE0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9137A-21C4-6D5F-F7FD-68ADC8133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DF2F3-F2B9-EE78-CA61-FC81831E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89B7-01CD-D40F-FB50-D2A9281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B397-6993-8616-8FCC-A30B780D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DFBDC-17A2-9553-E4ED-D0B8B18AD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7C7E5-D038-D010-C67B-5441A3747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E02C-C76C-63E5-A2A2-55FF2C97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4563-8404-644F-EC01-C666B9E8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17C66-DFBD-A128-1571-B3610E6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F3A4-B7A5-1EC0-D288-62A25765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5C20-D3FD-C166-15DD-73DE862E2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DED37-3379-AD37-73E5-540C4E27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1C48-814A-8297-9A82-62322226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6BAB-E65E-1C0D-A767-93050B09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193A-A09E-CF06-4362-A24895F8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236E-5B5A-7225-4822-78935E653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958E-F58F-87FB-CD84-FD5B5A66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2E7C8-8E1A-D754-4A73-4A885163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7250-EFFA-7D61-BB27-17C12193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BCF0-60C1-CA06-87CD-0D6E2457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9F66-5CE8-38FC-616D-78BC4670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A2C61-27DF-0940-D801-8021C72D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9664A-C7B7-D097-9DCE-BD693143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ADF1-889F-2F60-105E-B2ABF449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53DA7-927E-F268-82D1-8338FE0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1BA4-F100-6DAF-5CFF-FA55A94A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5501-D7E0-2941-A605-F776AC08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B053D-8317-9B08-51BE-7188D12A5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6F270-415E-1C31-17A4-17810C9B7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896D2-D389-F171-FEA2-8066CCDD9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45872-3563-C455-CB01-8C973619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966B1-8038-E714-7A54-A6B04EB5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75EFA-3D21-17C5-C8D8-831E2507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465B-C804-2E1E-6F4C-541ED51C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E1242-DCE5-C44C-C391-1D704302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7BF46-A216-8B13-9CFE-552CC03D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931FE-2AD3-8D50-CB35-62253F73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9978F-C9BE-968B-AD2C-4A149EA8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0F67E-C0B6-94A2-3E02-BE27E67D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E1EE-A289-5C1A-6EFB-3E2CB952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16A6-327E-B466-9803-3D44FD93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6102-331B-3CE6-3B8E-8E04C477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E8C2A-5F40-AE4D-DE75-409CE9C0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29198-45CB-FAD9-2E84-5892586D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9A51-0255-1BA6-642D-45B9B70E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E853-B9F7-CE14-3AF4-82F8EB98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2944-9435-43E1-75EE-587D6758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43205-6069-48DD-804A-933D06FB1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D27AB-5F84-DBD6-BF06-2528999F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E9F54-43A2-8921-ACAB-7DCAE552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D630F-7720-C311-1E97-3AC48F7D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BF66D-8C32-140B-6EE3-57A315EE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66FC4-49B8-78EE-2EC8-4256FA23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2C06-0312-B805-C8BA-C1CF0DFD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A859-E569-E731-FD4B-60350272F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C6F1-9329-482B-8625-78996151CED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A555-488D-617F-EAD0-ED4905F55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8764-5BF6-261A-9653-6922CB978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F1B8-DDDD-4434-B46B-2EBB9874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6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tv/CkzbNjoInyx/?igshid=YmMyMTA2M2Y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90BB79A-F5A7-554A-08B8-35C4620D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3551"/>
            <a:ext cx="5204911" cy="20766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6F246F-17FC-90BA-D2D3-232E059C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62364" cy="474805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01B8E5-D63D-9DB3-10D5-CAEE8F578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r="21611"/>
          <a:stretch/>
        </p:blipFill>
        <p:spPr bwMode="auto">
          <a:xfrm>
            <a:off x="9728417" y="-1"/>
            <a:ext cx="2441849" cy="24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3EEE98-2FC4-3C54-5945-0791A2EB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16" y="2488442"/>
            <a:ext cx="2463583" cy="24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56AFA7-8C35-1E7F-8CEC-432B39413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015" y="3837737"/>
            <a:ext cx="3252204" cy="3020263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60B160D-64FA-F3FC-50D9-C7477D25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94" y="473355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8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03D954-8DB4-0124-0600-9DCCC26E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475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2A3990"/>
                </a:solidFill>
                <a:effectLst/>
                <a:latin typeface="Roboto" panose="020F0502020204030204" pitchFamily="2" charset="0"/>
              </a:rPr>
              <a:t>Case Report from Ohio: Base-Building - Reproductive Advocacy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34EF9-3788-D8B5-AC5A-4D4B75B17A49}"/>
              </a:ext>
            </a:extLst>
          </p:cNvPr>
          <p:cNvSpPr txBox="1"/>
          <p:nvPr/>
        </p:nvSpPr>
        <p:spPr>
          <a:xfrm>
            <a:off x="1524841" y="1707419"/>
            <a:ext cx="91423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Through connections → Invited to do </a:t>
            </a:r>
            <a:r>
              <a:rPr lang="en-US" sz="1800" b="0" i="0" u="sng" strike="noStrike" dirty="0">
                <a:solidFill>
                  <a:srgbClr val="F06292"/>
                </a:solidFill>
                <a:effectLst/>
                <a:latin typeface="Roboto" panose="02000000000000000000" pitchFamily="2" charset="0"/>
                <a:hlinkClick r:id="rId2"/>
              </a:rPr>
              <a:t>Instagram Live with Repro Rights group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Invited to support Ohio Ballot Initiative Process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Organize students at NEOMED		Organize students in SNaHP Ohio</a:t>
            </a:r>
            <a:endParaRPr lang="en-US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New recruits, more energy 		Officially partnering &amp; fundraising for initiative</a:t>
            </a:r>
            <a:endParaRPr lang="en-US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		</a:t>
            </a:r>
            <a:r>
              <a:rPr lang="en-US" sz="1800" b="0" i="0" u="none" strike="noStrike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Collecting Signatures, making more connections</a:t>
            </a:r>
            <a:endParaRPr lang="en-US" b="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014484-CD40-B39D-BB06-91CA57AF0471}"/>
              </a:ext>
            </a:extLst>
          </p:cNvPr>
          <p:cNvCxnSpPr/>
          <p:nvPr/>
        </p:nvCxnSpPr>
        <p:spPr>
          <a:xfrm>
            <a:off x="6037729" y="2070847"/>
            <a:ext cx="0" cy="786653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09E180-CBC2-77CD-E166-A736162472D7}"/>
              </a:ext>
            </a:extLst>
          </p:cNvPr>
          <p:cNvCxnSpPr>
            <a:cxnSpLocks/>
          </p:cNvCxnSpPr>
          <p:nvPr/>
        </p:nvCxnSpPr>
        <p:spPr>
          <a:xfrm flipH="1">
            <a:off x="4617493" y="3137646"/>
            <a:ext cx="1213245" cy="78665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1D99E7-22BA-A05C-BCEF-E9C301DF2284}"/>
              </a:ext>
            </a:extLst>
          </p:cNvPr>
          <p:cNvCxnSpPr/>
          <p:nvPr/>
        </p:nvCxnSpPr>
        <p:spPr>
          <a:xfrm>
            <a:off x="3335473" y="4254489"/>
            <a:ext cx="0" cy="786653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53FEFD-BBD7-FE8B-21D7-BEC2CFB26867}"/>
              </a:ext>
            </a:extLst>
          </p:cNvPr>
          <p:cNvCxnSpPr>
            <a:cxnSpLocks/>
          </p:cNvCxnSpPr>
          <p:nvPr/>
        </p:nvCxnSpPr>
        <p:spPr>
          <a:xfrm>
            <a:off x="6792036" y="3137646"/>
            <a:ext cx="665061" cy="78665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14A425-EA8B-8DEA-2E39-5DE8C05210DA}"/>
              </a:ext>
            </a:extLst>
          </p:cNvPr>
          <p:cNvCxnSpPr>
            <a:cxnSpLocks/>
          </p:cNvCxnSpPr>
          <p:nvPr/>
        </p:nvCxnSpPr>
        <p:spPr>
          <a:xfrm>
            <a:off x="3684896" y="5318078"/>
            <a:ext cx="1135907" cy="84398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DCCCD9-CBC3-6D05-7E8B-2CF5046D862B}"/>
              </a:ext>
            </a:extLst>
          </p:cNvPr>
          <p:cNvCxnSpPr>
            <a:cxnSpLocks/>
          </p:cNvCxnSpPr>
          <p:nvPr/>
        </p:nvCxnSpPr>
        <p:spPr>
          <a:xfrm flipH="1">
            <a:off x="6406219" y="5363570"/>
            <a:ext cx="936277" cy="81033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583BF0-C7BC-95AD-FD41-D6272C790A88}"/>
              </a:ext>
            </a:extLst>
          </p:cNvPr>
          <p:cNvCxnSpPr/>
          <p:nvPr/>
        </p:nvCxnSpPr>
        <p:spPr>
          <a:xfrm>
            <a:off x="7645890" y="4254488"/>
            <a:ext cx="0" cy="786653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5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4514B9-F6CA-CBE3-85D3-07AEE1B3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8" y="248182"/>
            <a:ext cx="5185859" cy="2149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C778D-D0B1-2739-2051-47351A6D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7" y="248182"/>
            <a:ext cx="3800845" cy="2144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2E69F3-EBB0-252E-4A0C-50F60198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236" y="4117074"/>
            <a:ext cx="5672566" cy="2245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0231CE-F153-CA75-D81D-E08137840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98" y="4628526"/>
            <a:ext cx="5681202" cy="19318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B315B5-790B-E8DC-41F6-F595FC70C7C9}"/>
              </a:ext>
            </a:extLst>
          </p:cNvPr>
          <p:cNvSpPr txBox="1"/>
          <p:nvPr/>
        </p:nvSpPr>
        <p:spPr>
          <a:xfrm>
            <a:off x="486769" y="3244334"/>
            <a:ext cx="5289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effectLst/>
              </a:rPr>
              <a:t>Medical students making a difference!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93D43F-55B9-A3F1-9192-FCCB0C39BDCA}"/>
              </a:ext>
            </a:extLst>
          </p:cNvPr>
          <p:cNvCxnSpPr/>
          <p:nvPr/>
        </p:nvCxnSpPr>
        <p:spPr>
          <a:xfrm>
            <a:off x="3249036" y="4235199"/>
            <a:ext cx="0" cy="786653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BD1ECE-EA7A-325D-1277-30D2D07BA1E3}"/>
              </a:ext>
            </a:extLst>
          </p:cNvPr>
          <p:cNvCxnSpPr>
            <a:cxnSpLocks/>
            <a:stCxn id="23" idx="0"/>
            <a:endCxn id="9" idx="2"/>
          </p:cNvCxnSpPr>
          <p:nvPr/>
        </p:nvCxnSpPr>
        <p:spPr>
          <a:xfrm flipH="1" flipV="1">
            <a:off x="2875128" y="2397208"/>
            <a:ext cx="256612" cy="84712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DACBD1-4629-4943-C659-EC36EA36D91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195248" y="1320669"/>
            <a:ext cx="2913709" cy="2154961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2DCF3E-2C59-D1C2-46C2-362AF6D9B84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990531" y="3835021"/>
            <a:ext cx="1246705" cy="1404892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2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826C76-24E9-87F1-9939-D6B2D1466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2538"/>
          <a:stretch/>
        </p:blipFill>
        <p:spPr bwMode="auto">
          <a:xfrm>
            <a:off x="51666" y="1255594"/>
            <a:ext cx="5321003" cy="52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A633D316-EEDF-E3AE-5912-9AFE84642529}"/>
              </a:ext>
            </a:extLst>
          </p:cNvPr>
          <p:cNvSpPr/>
          <p:nvPr/>
        </p:nvSpPr>
        <p:spPr>
          <a:xfrm>
            <a:off x="4158019" y="2320118"/>
            <a:ext cx="272955" cy="25475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3FE5F-5427-F3EC-41F1-F1CDD25E6249}"/>
              </a:ext>
            </a:extLst>
          </p:cNvPr>
          <p:cNvSpPr txBox="1"/>
          <p:nvPr/>
        </p:nvSpPr>
        <p:spPr>
          <a:xfrm>
            <a:off x="100084" y="59140"/>
            <a:ext cx="55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How Ohio voted on Issue 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F02301-44AF-2E16-56DC-73B290C3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19" y="0"/>
            <a:ext cx="6229916" cy="66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2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03D954-8DB4-0124-0600-9DCCC26E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4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3990"/>
                </a:solidFill>
                <a:latin typeface="Roboto" panose="020F0502020204030204" pitchFamily="2" charset="0"/>
              </a:rPr>
              <a:t>Lessons from Ohio &amp; Updates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50D8C-0E37-719D-18DF-7DD7F1D88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3" r="8510"/>
          <a:stretch/>
        </p:blipFill>
        <p:spPr>
          <a:xfrm>
            <a:off x="8566245" y="1"/>
            <a:ext cx="3662149" cy="206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E79E6-6D66-E0F1-B24A-DE247FD84FB1}"/>
              </a:ext>
            </a:extLst>
          </p:cNvPr>
          <p:cNvSpPr txBox="1"/>
          <p:nvPr/>
        </p:nvSpPr>
        <p:spPr>
          <a:xfrm>
            <a:off x="838200" y="1499447"/>
            <a:ext cx="91423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</a:rPr>
              <a:t>- Can really make a difference for these campaigns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34343"/>
              </a:solidFill>
              <a:latin typeface="Roboto" panose="020000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434343"/>
                </a:solidFill>
                <a:effectLst/>
                <a:latin typeface="Roboto" panose="02000000000000000000" pitchFamily="2" charset="0"/>
              </a:rPr>
              <a:t>- Joining these effor</a:t>
            </a: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</a:rPr>
              <a:t>ts </a:t>
            </a: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 Increase in recruitment &amp; new leaders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34343"/>
              </a:solidFill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- Largely benefitted to have a state organization, SNaHP Ohio, to endorse a state campaign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34343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- Collaborate &amp; Network with VERY effective organizers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34343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- Advice: Do not be afraid to use your voice as a Doctor or Medical Student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34343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34343"/>
              </a:solidFill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Updates: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434343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- 2 </a:t>
            </a: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n</a:t>
            </a:r>
            <a:r>
              <a:rPr lang="en-US" b="0" dirty="0">
                <a:solidFill>
                  <a:srgbClr val="434343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ew classes added to NEOMED’s on reproductive advocacy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3434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	- Organized by our SNaHP chapter, taught by a leader of OPRR</a:t>
            </a:r>
            <a:endParaRPr lang="en-US" b="0" dirty="0">
              <a:solidFill>
                <a:srgbClr val="434343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34343"/>
              </a:solidFill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34343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564BB-96F1-8073-2917-31ADF4E0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67" y="4713026"/>
            <a:ext cx="3800845" cy="21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Case Report from Ohio: Base-Building - Reproductive Advocacy</vt:lpstr>
      <vt:lpstr>PowerPoint Presentation</vt:lpstr>
      <vt:lpstr>PowerPoint Presentation</vt:lpstr>
      <vt:lpstr>Lessons from Ohio &amp;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Report from Ohio: Base-Building - Reproductive Advocacy</dc:title>
  <dc:creator>Michael Massey</dc:creator>
  <cp:lastModifiedBy>Michael Massey</cp:lastModifiedBy>
  <cp:revision>1</cp:revision>
  <dcterms:created xsi:type="dcterms:W3CDTF">2023-11-11T12:43:07Z</dcterms:created>
  <dcterms:modified xsi:type="dcterms:W3CDTF">2023-11-11T15:12:15Z</dcterms:modified>
</cp:coreProperties>
</file>