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7" r:id="rId12"/>
    <p:sldId id="320" r:id="rId13"/>
    <p:sldId id="269" r:id="rId14"/>
    <p:sldId id="321" r:id="rId15"/>
    <p:sldId id="322" r:id="rId16"/>
    <p:sldId id="323" r:id="rId17"/>
    <p:sldId id="324" r:id="rId18"/>
    <p:sldId id="270" r:id="rId19"/>
    <p:sldId id="271" r:id="rId20"/>
    <p:sldId id="325" r:id="rId21"/>
    <p:sldId id="328" r:id="rId22"/>
    <p:sldId id="326" r:id="rId23"/>
    <p:sldId id="327" r:id="rId24"/>
    <p:sldId id="329" r:id="rId25"/>
    <p:sldId id="293" r:id="rId26"/>
  </p:sldIdLst>
  <p:sldSz cx="9144000" cy="5143500" type="screen16x9"/>
  <p:notesSz cx="6858000" cy="9144000"/>
  <p:embeddedFontLst>
    <p:embeddedFont>
      <p:font typeface="Assistant" pitchFamily="2" charset="-79"/>
      <p:regular r:id="rId28"/>
      <p:bold r:id="rId29"/>
    </p:embeddedFont>
    <p:embeddedFont>
      <p:font typeface="Assistant Medium" panose="020B0604020202020204" charset="-79"/>
      <p:regular r:id="rId30"/>
      <p:bold r:id="rId31"/>
    </p:embeddedFont>
    <p:embeddedFont>
      <p:font typeface="Bebas Neue" panose="020B0606020202050201" pitchFamily="34" charset="0"/>
      <p:regular r:id="rId32"/>
    </p:embeddedFont>
    <p:embeddedFont>
      <p:font typeface="Montserrat" panose="00000500000000000000" pitchFamily="2" charset="0"/>
      <p:regular r:id="rId33"/>
      <p:bold r:id="rId34"/>
      <p:italic r:id="rId35"/>
      <p:boldItalic r:id="rId36"/>
    </p:embeddedFont>
    <p:embeddedFont>
      <p:font typeface="Raleway" pitchFamily="2" charset="0"/>
      <p:regular r:id="rId37"/>
      <p:bold r:id="rId38"/>
      <p:italic r:id="rId39"/>
      <p:boldItalic r:id="rId40"/>
    </p:embeddedFont>
    <p:embeddedFont>
      <p:font typeface="Yeseva On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1">
          <p15:clr>
            <a:srgbClr val="9AA0A6"/>
          </p15:clr>
        </p15:guide>
        <p15:guide id="2" orient="horz" pos="458">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B28785-9F26-46B7-BAB3-2085F0A5AAD1}">
  <a:tblStyle styleId="{09B28785-9F26-46B7-BAB3-2085F0A5AA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90" autoAdjust="0"/>
  </p:normalViewPr>
  <p:slideViewPr>
    <p:cSldViewPr snapToGrid="0">
      <p:cViewPr>
        <p:scale>
          <a:sx n="75" d="100"/>
          <a:sy n="75" d="100"/>
        </p:scale>
        <p:origin x="206" y="43"/>
      </p:cViewPr>
      <p:guideLst>
        <p:guide orient="horz" pos="611"/>
        <p:guide orient="horz" pos="45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0"/>
        <p:cNvGrpSpPr/>
        <p:nvPr/>
      </p:nvGrpSpPr>
      <p:grpSpPr>
        <a:xfrm>
          <a:off x="0" y="0"/>
          <a:ext cx="0" cy="0"/>
          <a:chOff x="0" y="0"/>
          <a:chExt cx="0" cy="0"/>
        </a:xfrm>
      </p:grpSpPr>
      <p:sp>
        <p:nvSpPr>
          <p:cNvPr id="6601" name="Google Shape;6601;g1b72be4bc40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2" name="Google Shape;6602;g1b72be4bc40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8"/>
        <p:cNvGrpSpPr/>
        <p:nvPr/>
      </p:nvGrpSpPr>
      <p:grpSpPr>
        <a:xfrm>
          <a:off x="0" y="0"/>
          <a:ext cx="0" cy="0"/>
          <a:chOff x="0" y="0"/>
          <a:chExt cx="0" cy="0"/>
        </a:xfrm>
      </p:grpSpPr>
      <p:sp>
        <p:nvSpPr>
          <p:cNvPr id="6739" name="Google Shape;6739;g2606452f200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0" name="Google Shape;6740;g2606452f20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-policy is passed during convention meetings - this is the only time that resolutions are considered for adoption </a:t>
            </a:r>
            <a:endParaRPr>
              <a:solidFill>
                <a:schemeClr val="dk1"/>
              </a:solidFill>
            </a:endParaRPr>
          </a:p>
          <a:p>
            <a:pPr marL="0" lvl="0" indent="0" algn="l" rtl="0">
              <a:spcBef>
                <a:spcPts val="0"/>
              </a:spcBef>
              <a:spcAft>
                <a:spcPts val="0"/>
              </a:spcAft>
              <a:buNone/>
            </a:pPr>
            <a:r>
              <a:rPr lang="en">
                <a:solidFill>
                  <a:schemeClr val="dk1"/>
                </a:solidFill>
              </a:rPr>
              <a:t>-timelines included are what you have to follow to get something submitted as a medical student) - takeaway is that you have to be prepared MONTHS ahead of time to even have a resolution available to be considered (lots of work and preparation)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-obviously, this is a lot to take on - requires lots of time management, especially if you are managing multiple resolutions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-need to prepare to give testimony ahead of time (virtually and at the in person meetings)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5"/>
        <p:cNvGrpSpPr/>
        <p:nvPr/>
      </p:nvGrpSpPr>
      <p:grpSpPr>
        <a:xfrm>
          <a:off x="0" y="0"/>
          <a:ext cx="0" cy="0"/>
          <a:chOff x="0" y="0"/>
          <a:chExt cx="0" cy="0"/>
        </a:xfrm>
      </p:grpSpPr>
      <p:sp>
        <p:nvSpPr>
          <p:cNvPr id="6776" name="Google Shape;6776;g2606452f20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7" name="Google Shape;6777;g2606452f20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-some may already be familiar with Parliamentary procedure - set of rules used during House of Delegates sessions (allows group to stay in order, make motions to amend, refer, end debate, etc)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-somewhat hard to explain in the abstract, will make sense once you see it in action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-ideal to have Ref Com on board, so you have smoother sailing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-PNHP as a built in way to have physician allies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-note risk of AMA-MSS extractions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-resolution goal - may be to start a conversation (can benefit from having other controversial ones early - tire out opposition, less willing to speak later 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-may need to work with physicians to submit if ISMA continues trying to limit MSS resolutions (we have a big impact!)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-testimony: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-Helpful to tie to organization’s mission statement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-Honestly better to have multiple smaller pieces of testimony prepared compared to a single long one  </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-Can be intimidating, but you have put in a lot of work - should speak on the issue with authority and provide our perspective!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7"/>
        <p:cNvGrpSpPr/>
        <p:nvPr/>
      </p:nvGrpSpPr>
      <p:grpSpPr>
        <a:xfrm>
          <a:off x="0" y="0"/>
          <a:ext cx="0" cy="0"/>
          <a:chOff x="0" y="0"/>
          <a:chExt cx="0" cy="0"/>
        </a:xfrm>
      </p:grpSpPr>
      <p:sp>
        <p:nvSpPr>
          <p:cNvPr id="6828" name="Google Shape;6828;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9" name="Google Shape;6829;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72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4"/>
        <p:cNvGrpSpPr/>
        <p:nvPr/>
      </p:nvGrpSpPr>
      <p:grpSpPr>
        <a:xfrm>
          <a:off x="0" y="0"/>
          <a:ext cx="0" cy="0"/>
          <a:chOff x="0" y="0"/>
          <a:chExt cx="0" cy="0"/>
        </a:xfrm>
      </p:grpSpPr>
      <p:sp>
        <p:nvSpPr>
          <p:cNvPr id="6805" name="Google Shape;6805;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6" name="Google Shape;6806;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9"/>
        <p:cNvGrpSpPr/>
        <p:nvPr/>
      </p:nvGrpSpPr>
      <p:grpSpPr>
        <a:xfrm>
          <a:off x="0" y="0"/>
          <a:ext cx="0" cy="0"/>
          <a:chOff x="0" y="0"/>
          <a:chExt cx="0" cy="0"/>
        </a:xfrm>
      </p:grpSpPr>
      <p:sp>
        <p:nvSpPr>
          <p:cNvPr id="6900" name="Google Shape;6900;g146d33bd20d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1" name="Google Shape;6901;g146d33bd20d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3"/>
        <p:cNvGrpSpPr/>
        <p:nvPr/>
      </p:nvGrpSpPr>
      <p:grpSpPr>
        <a:xfrm>
          <a:off x="0" y="0"/>
          <a:ext cx="0" cy="0"/>
          <a:chOff x="0" y="0"/>
          <a:chExt cx="0" cy="0"/>
        </a:xfrm>
      </p:grpSpPr>
      <p:sp>
        <p:nvSpPr>
          <p:cNvPr id="7014" name="Google Shape;7014;g13712bf4b05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5" name="Google Shape;7015;g13712bf4b05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9"/>
        <p:cNvGrpSpPr/>
        <p:nvPr/>
      </p:nvGrpSpPr>
      <p:grpSpPr>
        <a:xfrm>
          <a:off x="0" y="0"/>
          <a:ext cx="0" cy="0"/>
          <a:chOff x="0" y="0"/>
          <a:chExt cx="0" cy="0"/>
        </a:xfrm>
      </p:grpSpPr>
      <p:sp>
        <p:nvSpPr>
          <p:cNvPr id="6860" name="Google Shape;6860;g1159f37e880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1" name="Google Shape;6861;g1159f37e880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8"/>
        <p:cNvGrpSpPr/>
        <p:nvPr/>
      </p:nvGrpSpPr>
      <p:grpSpPr>
        <a:xfrm>
          <a:off x="0" y="0"/>
          <a:ext cx="0" cy="0"/>
          <a:chOff x="0" y="0"/>
          <a:chExt cx="0" cy="0"/>
        </a:xfrm>
      </p:grpSpPr>
      <p:sp>
        <p:nvSpPr>
          <p:cNvPr id="6839" name="Google Shape;6839;gfdc8be9f5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0" name="Google Shape;6840;gfdc8be9f5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1"/>
        <p:cNvGrpSpPr/>
        <p:nvPr/>
      </p:nvGrpSpPr>
      <p:grpSpPr>
        <a:xfrm>
          <a:off x="0" y="0"/>
          <a:ext cx="0" cy="0"/>
          <a:chOff x="0" y="0"/>
          <a:chExt cx="0" cy="0"/>
        </a:xfrm>
      </p:grpSpPr>
      <p:sp>
        <p:nvSpPr>
          <p:cNvPr id="6812" name="Google Shape;6812;g298834be2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3" name="Google Shape;6813;g298834be2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7"/>
        <p:cNvGrpSpPr/>
        <p:nvPr/>
      </p:nvGrpSpPr>
      <p:grpSpPr>
        <a:xfrm>
          <a:off x="0" y="0"/>
          <a:ext cx="0" cy="0"/>
          <a:chOff x="0" y="0"/>
          <a:chExt cx="0" cy="0"/>
        </a:xfrm>
      </p:grpSpPr>
      <p:sp>
        <p:nvSpPr>
          <p:cNvPr id="6828" name="Google Shape;6828;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9" name="Google Shape;6829;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0"/>
        <p:cNvGrpSpPr/>
        <p:nvPr/>
      </p:nvGrpSpPr>
      <p:grpSpPr>
        <a:xfrm>
          <a:off x="0" y="0"/>
          <a:ext cx="0" cy="0"/>
          <a:chOff x="0" y="0"/>
          <a:chExt cx="0" cy="0"/>
        </a:xfrm>
      </p:grpSpPr>
      <p:sp>
        <p:nvSpPr>
          <p:cNvPr id="6631" name="Google Shape;6631;g13712bf4b05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2" name="Google Shape;6632;g13712bf4b05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7"/>
        <p:cNvGrpSpPr/>
        <p:nvPr/>
      </p:nvGrpSpPr>
      <p:grpSpPr>
        <a:xfrm>
          <a:off x="0" y="0"/>
          <a:ext cx="0" cy="0"/>
          <a:chOff x="0" y="0"/>
          <a:chExt cx="0" cy="0"/>
        </a:xfrm>
      </p:grpSpPr>
      <p:sp>
        <p:nvSpPr>
          <p:cNvPr id="6828" name="Google Shape;6828;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9" name="Google Shape;6829;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99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8"/>
        <p:cNvGrpSpPr/>
        <p:nvPr/>
      </p:nvGrpSpPr>
      <p:grpSpPr>
        <a:xfrm>
          <a:off x="0" y="0"/>
          <a:ext cx="0" cy="0"/>
          <a:chOff x="0" y="0"/>
          <a:chExt cx="0" cy="0"/>
        </a:xfrm>
      </p:grpSpPr>
      <p:sp>
        <p:nvSpPr>
          <p:cNvPr id="7069" name="Google Shape;7069;g1b81d0528a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0" name="Google Shape;7070;g1b81d0528a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1"/>
        <p:cNvGrpSpPr/>
        <p:nvPr/>
      </p:nvGrpSpPr>
      <p:grpSpPr>
        <a:xfrm>
          <a:off x="0" y="0"/>
          <a:ext cx="0" cy="0"/>
          <a:chOff x="0" y="0"/>
          <a:chExt cx="0" cy="0"/>
        </a:xfrm>
      </p:grpSpPr>
      <p:sp>
        <p:nvSpPr>
          <p:cNvPr id="6812" name="Google Shape;6812;g298834be2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3" name="Google Shape;6813;g298834be2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911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9"/>
        <p:cNvGrpSpPr/>
        <p:nvPr/>
      </p:nvGrpSpPr>
      <p:grpSpPr>
        <a:xfrm>
          <a:off x="0" y="0"/>
          <a:ext cx="0" cy="0"/>
          <a:chOff x="0" y="0"/>
          <a:chExt cx="0" cy="0"/>
        </a:xfrm>
      </p:grpSpPr>
      <p:sp>
        <p:nvSpPr>
          <p:cNvPr id="6860" name="Google Shape;6860;g1159f37e880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1" name="Google Shape;6861;g1159f37e880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74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0"/>
        <p:cNvGrpSpPr/>
        <p:nvPr/>
      </p:nvGrpSpPr>
      <p:grpSpPr>
        <a:xfrm>
          <a:off x="0" y="0"/>
          <a:ext cx="0" cy="0"/>
          <a:chOff x="0" y="0"/>
          <a:chExt cx="0" cy="0"/>
        </a:xfrm>
      </p:grpSpPr>
      <p:sp>
        <p:nvSpPr>
          <p:cNvPr id="7091" name="Google Shape;7091;gfdc8be9f5f_2_2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2" name="Google Shape;7092;gfdc8be9f5f_2_2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2"/>
        <p:cNvGrpSpPr/>
        <p:nvPr/>
      </p:nvGrpSpPr>
      <p:grpSpPr>
        <a:xfrm>
          <a:off x="0" y="0"/>
          <a:ext cx="0" cy="0"/>
          <a:chOff x="0" y="0"/>
          <a:chExt cx="0" cy="0"/>
        </a:xfrm>
      </p:grpSpPr>
      <p:sp>
        <p:nvSpPr>
          <p:cNvPr id="7083" name="Google Shape;7083;ge207fd22f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4" name="Google Shape;7084;ge207fd22f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1"/>
        <p:cNvGrpSpPr/>
        <p:nvPr/>
      </p:nvGrpSpPr>
      <p:grpSpPr>
        <a:xfrm>
          <a:off x="0" y="0"/>
          <a:ext cx="0" cy="0"/>
          <a:chOff x="0" y="0"/>
          <a:chExt cx="0" cy="0"/>
        </a:xfrm>
      </p:grpSpPr>
      <p:sp>
        <p:nvSpPr>
          <p:cNvPr id="6642" name="Google Shape;6642;g297f75935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3" name="Google Shape;6643;g297f75935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4"/>
        <p:cNvGrpSpPr/>
        <p:nvPr/>
      </p:nvGrpSpPr>
      <p:grpSpPr>
        <a:xfrm>
          <a:off x="0" y="0"/>
          <a:ext cx="0" cy="0"/>
          <a:chOff x="0" y="0"/>
          <a:chExt cx="0" cy="0"/>
        </a:xfrm>
      </p:grpSpPr>
      <p:sp>
        <p:nvSpPr>
          <p:cNvPr id="6655" name="Google Shape;6655;gfdc8be9f5f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6" name="Google Shape;6656;gfdc8be9f5f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0"/>
        <p:cNvGrpSpPr/>
        <p:nvPr/>
      </p:nvGrpSpPr>
      <p:grpSpPr>
        <a:xfrm>
          <a:off x="0" y="0"/>
          <a:ext cx="0" cy="0"/>
          <a:chOff x="0" y="0"/>
          <a:chExt cx="0" cy="0"/>
        </a:xfrm>
      </p:grpSpPr>
      <p:sp>
        <p:nvSpPr>
          <p:cNvPr id="6671" name="Google Shape;6671;g2606452f200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2" name="Google Shape;6672;g2606452f200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-interesting position with the AMA getting more progressive - alienating GOP lawmakers, as they continue to plunge further into madness (somewhat strategically tricky because it will make it harder to work on issues, but they are not good faith actors…)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-Recent years, the AMA has declared gun violence a public-health crisis, opposed the Pentagon’s ban on transgender troops in the military, and opposed the Trump Admin’s decision to end DACA (few examples for context)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7"/>
        <p:cNvGrpSpPr/>
        <p:nvPr/>
      </p:nvGrpSpPr>
      <p:grpSpPr>
        <a:xfrm>
          <a:off x="0" y="0"/>
          <a:ext cx="0" cy="0"/>
          <a:chOff x="0" y="0"/>
          <a:chExt cx="0" cy="0"/>
        </a:xfrm>
      </p:grpSpPr>
      <p:sp>
        <p:nvSpPr>
          <p:cNvPr id="6678" name="Google Shape;6678;g2606452f20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9" name="Google Shape;6679;g2606452f20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-fundamental divide that has existed throughout queer history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-with assimilation to the extreme - give up so much of your own identity/values that nothing changes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-sometimes with liberation, become so disillusioned, give up the fight and become separatists and may disengage with society (like with AMA/PNHP)</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-but if you don’t engage with government/existing power structures, hard to get enough power to enact change you want to effect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-concept isn’t exclusive to queer history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-see with movements, like socialism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-balance of the two: assimilate some in order to get power to change society (feels like how I view myself with these organizations - want to infiltrate and change them from within)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0"/>
        <p:cNvGrpSpPr/>
        <p:nvPr/>
      </p:nvGrpSpPr>
      <p:grpSpPr>
        <a:xfrm>
          <a:off x="0" y="0"/>
          <a:ext cx="0" cy="0"/>
          <a:chOff x="0" y="0"/>
          <a:chExt cx="0" cy="0"/>
        </a:xfrm>
      </p:grpSpPr>
      <p:sp>
        <p:nvSpPr>
          <p:cNvPr id="6691" name="Google Shape;6691;g2606452f2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2" name="Google Shape;6692;g2606452f2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8"/>
        <p:cNvGrpSpPr/>
        <p:nvPr/>
      </p:nvGrpSpPr>
      <p:grpSpPr>
        <a:xfrm>
          <a:off x="0" y="0"/>
          <a:ext cx="0" cy="0"/>
          <a:chOff x="0" y="0"/>
          <a:chExt cx="0" cy="0"/>
        </a:xfrm>
      </p:grpSpPr>
      <p:sp>
        <p:nvSpPr>
          <p:cNvPr id="6699" name="Google Shape;6699;g2606452f20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0" name="Google Shape;6700;g2606452f20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7"/>
        <p:cNvGrpSpPr/>
        <p:nvPr/>
      </p:nvGrpSpPr>
      <p:grpSpPr>
        <a:xfrm>
          <a:off x="0" y="0"/>
          <a:ext cx="0" cy="0"/>
          <a:chOff x="0" y="0"/>
          <a:chExt cx="0" cy="0"/>
        </a:xfrm>
      </p:grpSpPr>
      <p:sp>
        <p:nvSpPr>
          <p:cNvPr id="6718" name="Google Shape;6718;g2606452f20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9" name="Google Shape;6719;g2606452f20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you get too far, make sure you review existing policy, to make sure your goals hasn’t already been accomplished </a:t>
            </a:r>
            <a:endParaRPr/>
          </a:p>
          <a:p>
            <a:pPr marL="0" lvl="0" indent="0" algn="l" rtl="0">
              <a:spcBef>
                <a:spcPts val="0"/>
              </a:spcBef>
              <a:spcAft>
                <a:spcPts val="0"/>
              </a:spcAft>
              <a:buNone/>
            </a:pPr>
            <a:r>
              <a:rPr lang="en"/>
              <a:t>-May need to try to amend existing policy if it is inconsistent with your goals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-great MSS leadership at AMA and ISMA levels!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47700" y="-20784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4800" y="-24594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753350" y="24555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676900" y="42652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96000" y="442332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935697" y="-152408"/>
            <a:ext cx="2103487" cy="2102870"/>
            <a:chOff x="4544925" y="360100"/>
            <a:chExt cx="1363775" cy="1363375"/>
          </a:xfrm>
        </p:grpSpPr>
        <p:sp>
          <p:nvSpPr>
            <p:cNvPr id="15" name="Google Shape;15;p2"/>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2"/>
          <p:cNvSpPr txBox="1">
            <a:spLocks noGrp="1"/>
          </p:cNvSpPr>
          <p:nvPr>
            <p:ph type="ctrTitle"/>
          </p:nvPr>
        </p:nvSpPr>
        <p:spPr>
          <a:xfrm>
            <a:off x="918150" y="1581950"/>
            <a:ext cx="7307700" cy="161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51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69" name="Google Shape;269;p2"/>
          <p:cNvSpPr txBox="1">
            <a:spLocks noGrp="1"/>
          </p:cNvSpPr>
          <p:nvPr>
            <p:ph type="subTitle" idx="1"/>
          </p:nvPr>
        </p:nvSpPr>
        <p:spPr>
          <a:xfrm>
            <a:off x="1981375" y="3209350"/>
            <a:ext cx="5270700" cy="352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4">
    <p:bg>
      <p:bgPr>
        <a:solidFill>
          <a:schemeClr val="dk2"/>
        </a:solidFill>
        <a:effectLst/>
      </p:bgPr>
    </p:bg>
    <p:spTree>
      <p:nvGrpSpPr>
        <p:cNvPr id="1" name="Shape 3165"/>
        <p:cNvGrpSpPr/>
        <p:nvPr/>
      </p:nvGrpSpPr>
      <p:grpSpPr>
        <a:xfrm>
          <a:off x="0" y="0"/>
          <a:ext cx="0" cy="0"/>
          <a:chOff x="0" y="0"/>
          <a:chExt cx="0" cy="0"/>
        </a:xfrm>
      </p:grpSpPr>
      <p:grpSp>
        <p:nvGrpSpPr>
          <p:cNvPr id="3166" name="Google Shape;3166;p17"/>
          <p:cNvGrpSpPr/>
          <p:nvPr/>
        </p:nvGrpSpPr>
        <p:grpSpPr>
          <a:xfrm>
            <a:off x="-3" y="-1051433"/>
            <a:ext cx="2103487" cy="2102870"/>
            <a:chOff x="4544925" y="360100"/>
            <a:chExt cx="1363775" cy="1363375"/>
          </a:xfrm>
        </p:grpSpPr>
        <p:sp>
          <p:nvSpPr>
            <p:cNvPr id="3167" name="Google Shape;3167;p17"/>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7"/>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7"/>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7"/>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7"/>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7"/>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7"/>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7"/>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7"/>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7"/>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7"/>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7"/>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7"/>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7"/>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7"/>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7"/>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7"/>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7"/>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7"/>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7"/>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7"/>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7"/>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7"/>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7"/>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7"/>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7"/>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7"/>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7"/>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7"/>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7"/>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7"/>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7"/>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7"/>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7"/>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7"/>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7"/>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7"/>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7"/>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7"/>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7"/>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7"/>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7"/>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7"/>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7"/>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7"/>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7"/>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7"/>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7"/>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7"/>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7"/>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7"/>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7"/>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7"/>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7"/>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7"/>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7"/>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7"/>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7"/>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7"/>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7"/>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7"/>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7"/>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7"/>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7"/>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7"/>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7"/>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7"/>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7"/>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7"/>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7"/>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7"/>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7"/>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7"/>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7"/>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7"/>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7"/>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7"/>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7"/>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7"/>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7"/>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7"/>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7"/>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7"/>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7"/>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7"/>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7"/>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7"/>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7"/>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7"/>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7"/>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7"/>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7"/>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7"/>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7"/>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7"/>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7"/>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7"/>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7"/>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7"/>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7"/>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7"/>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7"/>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7"/>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7"/>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7"/>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7"/>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7"/>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7"/>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7"/>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7"/>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7"/>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7"/>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7"/>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7"/>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7"/>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7"/>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7"/>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7"/>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7"/>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7"/>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7"/>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7"/>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7"/>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7"/>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7"/>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7"/>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7"/>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7"/>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7"/>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7"/>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7"/>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7"/>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7"/>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7"/>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7"/>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7"/>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7"/>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7"/>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7"/>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7"/>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7"/>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7"/>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7"/>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7"/>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7"/>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7"/>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7"/>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7"/>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7"/>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7"/>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7"/>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7"/>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7"/>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7"/>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7"/>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7"/>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7"/>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7"/>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7"/>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7"/>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7"/>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7"/>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7"/>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7"/>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7"/>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7"/>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7"/>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7"/>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7"/>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7"/>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7"/>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7"/>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7"/>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7"/>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7"/>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7"/>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7"/>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7"/>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7"/>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7"/>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7"/>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7"/>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7"/>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7"/>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7"/>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7"/>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7"/>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7"/>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7"/>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7"/>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7"/>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7"/>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7"/>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7"/>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7"/>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7"/>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7"/>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7"/>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7"/>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7"/>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7"/>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7"/>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7"/>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7"/>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7"/>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7"/>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7"/>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7"/>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7"/>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7"/>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7"/>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7"/>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7"/>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7"/>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7"/>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7"/>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7"/>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7"/>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7"/>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7"/>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7"/>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7"/>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7"/>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7"/>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7"/>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7"/>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7"/>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7"/>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7"/>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7"/>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7"/>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7"/>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7"/>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7"/>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7"/>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7"/>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7"/>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7"/>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7"/>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7"/>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7"/>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7"/>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7"/>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7"/>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7"/>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7"/>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7"/>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7"/>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7"/>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7"/>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7"/>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7"/>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7"/>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0" name="Google Shape;3420;p17"/>
          <p:cNvSpPr/>
          <p:nvPr/>
        </p:nvSpPr>
        <p:spPr>
          <a:xfrm>
            <a:off x="7791075" y="-830625"/>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7"/>
          <p:cNvSpPr/>
          <p:nvPr/>
        </p:nvSpPr>
        <p:spPr>
          <a:xfrm>
            <a:off x="8430775" y="197655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7"/>
          <p:cNvSpPr/>
          <p:nvPr/>
        </p:nvSpPr>
        <p:spPr>
          <a:xfrm>
            <a:off x="3962000" y="409712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7"/>
          <p:cNvSpPr txBox="1">
            <a:spLocks noGrp="1"/>
          </p:cNvSpPr>
          <p:nvPr>
            <p:ph type="subTitle" idx="1"/>
          </p:nvPr>
        </p:nvSpPr>
        <p:spPr>
          <a:xfrm>
            <a:off x="713225" y="1240825"/>
            <a:ext cx="3858900" cy="208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400">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424" name="Google Shape;3424;p17"/>
          <p:cNvSpPr txBox="1">
            <a:spLocks noGrp="1"/>
          </p:cNvSpPr>
          <p:nvPr>
            <p:ph type="title"/>
          </p:nvPr>
        </p:nvSpPr>
        <p:spPr>
          <a:xfrm>
            <a:off x="713225" y="3329950"/>
            <a:ext cx="3858900" cy="5727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Clr>
                <a:schemeClr val="lt1"/>
              </a:buClr>
              <a:buSzPts val="3000"/>
              <a:buNone/>
              <a:defRPr sz="2400">
                <a:solidFill>
                  <a:schemeClr val="lt1"/>
                </a:solidFill>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1_1_2">
    <p:bg>
      <p:bgPr>
        <a:solidFill>
          <a:schemeClr val="dk2"/>
        </a:solidFill>
        <a:effectLst/>
      </p:bgPr>
    </p:bg>
    <p:spTree>
      <p:nvGrpSpPr>
        <p:cNvPr id="1" name="Shape 3687"/>
        <p:cNvGrpSpPr/>
        <p:nvPr/>
      </p:nvGrpSpPr>
      <p:grpSpPr>
        <a:xfrm>
          <a:off x="0" y="0"/>
          <a:ext cx="0" cy="0"/>
          <a:chOff x="0" y="0"/>
          <a:chExt cx="0" cy="0"/>
        </a:xfrm>
      </p:grpSpPr>
      <p:sp>
        <p:nvSpPr>
          <p:cNvPr id="3688" name="Google Shape;3688;p19"/>
          <p:cNvSpPr/>
          <p:nvPr/>
        </p:nvSpPr>
        <p:spPr>
          <a:xfrm>
            <a:off x="-190500" y="3646125"/>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9"/>
          <p:cNvSpPr/>
          <p:nvPr/>
        </p:nvSpPr>
        <p:spPr>
          <a:xfrm>
            <a:off x="2390775" y="398517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0" name="Google Shape;3690;p19"/>
          <p:cNvGrpSpPr/>
          <p:nvPr/>
        </p:nvGrpSpPr>
        <p:grpSpPr>
          <a:xfrm>
            <a:off x="-190503" y="352417"/>
            <a:ext cx="2103487" cy="2102870"/>
            <a:chOff x="4544925" y="360100"/>
            <a:chExt cx="1363775" cy="1363375"/>
          </a:xfrm>
        </p:grpSpPr>
        <p:sp>
          <p:nvSpPr>
            <p:cNvPr id="3691" name="Google Shape;3691;p19"/>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9"/>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9"/>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9"/>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9"/>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9"/>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9"/>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9"/>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9"/>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9"/>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9"/>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9"/>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9"/>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9"/>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9"/>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9"/>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9"/>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9"/>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9"/>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9"/>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9"/>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9"/>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9"/>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9"/>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9"/>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9"/>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9"/>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9"/>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9"/>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9"/>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9"/>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9"/>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9"/>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9"/>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9"/>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9"/>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9"/>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9"/>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9"/>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9"/>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9"/>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9"/>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9"/>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9"/>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9"/>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9"/>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9"/>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9"/>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9"/>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9"/>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9"/>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9"/>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9"/>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9"/>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9"/>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9"/>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9"/>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9"/>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9"/>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9"/>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9"/>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9"/>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9"/>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9"/>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9"/>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9"/>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9"/>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9"/>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9"/>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9"/>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9"/>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9"/>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9"/>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9"/>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9"/>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9"/>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9"/>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9"/>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9"/>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9"/>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9"/>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9"/>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9"/>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9"/>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9"/>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9"/>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9"/>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9"/>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9"/>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9"/>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9"/>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9"/>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9"/>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9"/>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9"/>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9"/>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9"/>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9"/>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9"/>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9"/>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9"/>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9"/>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9"/>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9"/>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9"/>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9"/>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9"/>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9"/>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9"/>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9"/>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9"/>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9"/>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9"/>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9"/>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9"/>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9"/>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9"/>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9"/>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9"/>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9"/>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9"/>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9"/>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9"/>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9"/>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9"/>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9"/>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9"/>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9"/>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9"/>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9"/>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9"/>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9"/>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9"/>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9"/>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9"/>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9"/>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9"/>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9"/>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9"/>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9"/>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9"/>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9"/>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9"/>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9"/>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9"/>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9"/>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9"/>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9"/>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9"/>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9"/>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9"/>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9"/>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9"/>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9"/>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9"/>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9"/>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9"/>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9"/>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9"/>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9"/>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9"/>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9"/>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9"/>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9"/>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9"/>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9"/>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9"/>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9"/>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9"/>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9"/>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9"/>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9"/>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9"/>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9"/>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9"/>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9"/>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9"/>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9"/>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9"/>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9"/>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9"/>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9"/>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9"/>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9"/>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9"/>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9"/>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9"/>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9"/>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9"/>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9"/>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9"/>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9"/>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9"/>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9"/>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9"/>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9"/>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9"/>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9"/>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9"/>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9"/>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9"/>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9"/>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9"/>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9"/>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9"/>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9"/>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9"/>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9"/>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9"/>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9"/>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9"/>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9"/>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9"/>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9"/>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9"/>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9"/>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9"/>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9"/>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9"/>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9"/>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9"/>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9"/>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9"/>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9"/>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9"/>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9"/>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9"/>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9"/>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9"/>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9"/>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9"/>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9"/>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9"/>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9"/>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9"/>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9"/>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9"/>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9"/>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9"/>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9"/>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9"/>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9"/>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9"/>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9"/>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9"/>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9"/>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9"/>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9"/>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9"/>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9"/>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9"/>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9"/>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9"/>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4" name="Google Shape;3944;p19"/>
          <p:cNvSpPr/>
          <p:nvPr/>
        </p:nvSpPr>
        <p:spPr>
          <a:xfrm>
            <a:off x="5028800" y="-218937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9"/>
          <p:cNvSpPr/>
          <p:nvPr/>
        </p:nvSpPr>
        <p:spPr>
          <a:xfrm>
            <a:off x="6993025" y="41132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9"/>
          <p:cNvSpPr txBox="1">
            <a:spLocks noGrp="1"/>
          </p:cNvSpPr>
          <p:nvPr>
            <p:ph type="title"/>
          </p:nvPr>
        </p:nvSpPr>
        <p:spPr>
          <a:xfrm>
            <a:off x="2652450" y="1413901"/>
            <a:ext cx="3839100" cy="753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4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47" name="Google Shape;3947;p19"/>
          <p:cNvSpPr txBox="1">
            <a:spLocks noGrp="1"/>
          </p:cNvSpPr>
          <p:nvPr>
            <p:ph type="subTitle" idx="1"/>
          </p:nvPr>
        </p:nvSpPr>
        <p:spPr>
          <a:xfrm>
            <a:off x="2652450" y="2127899"/>
            <a:ext cx="3839100" cy="160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4471"/>
        <p:cNvGrpSpPr/>
        <p:nvPr/>
      </p:nvGrpSpPr>
      <p:grpSpPr>
        <a:xfrm>
          <a:off x="0" y="0"/>
          <a:ext cx="0" cy="0"/>
          <a:chOff x="0" y="0"/>
          <a:chExt cx="0" cy="0"/>
        </a:xfrm>
      </p:grpSpPr>
      <p:sp>
        <p:nvSpPr>
          <p:cNvPr id="4472" name="Google Shape;4472;p22"/>
          <p:cNvSpPr/>
          <p:nvPr/>
        </p:nvSpPr>
        <p:spPr>
          <a:xfrm>
            <a:off x="190350" y="-277457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2"/>
          <p:cNvSpPr/>
          <p:nvPr/>
        </p:nvSpPr>
        <p:spPr>
          <a:xfrm>
            <a:off x="-476250" y="-23070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2"/>
          <p:cNvSpPr/>
          <p:nvPr/>
        </p:nvSpPr>
        <p:spPr>
          <a:xfrm>
            <a:off x="6305550" y="344777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2"/>
          <p:cNvSpPr/>
          <p:nvPr/>
        </p:nvSpPr>
        <p:spPr>
          <a:xfrm>
            <a:off x="6610350" y="-17146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2"/>
          <p:cNvSpPr/>
          <p:nvPr/>
        </p:nvSpPr>
        <p:spPr>
          <a:xfrm>
            <a:off x="7086600" y="103242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7" name="Google Shape;4477;p22"/>
          <p:cNvGrpSpPr/>
          <p:nvPr/>
        </p:nvGrpSpPr>
        <p:grpSpPr>
          <a:xfrm>
            <a:off x="639872" y="3644692"/>
            <a:ext cx="2103487" cy="2102870"/>
            <a:chOff x="4544925" y="360100"/>
            <a:chExt cx="1363775" cy="1363375"/>
          </a:xfrm>
        </p:grpSpPr>
        <p:sp>
          <p:nvSpPr>
            <p:cNvPr id="4478" name="Google Shape;4478;p22"/>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2"/>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2"/>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2"/>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2"/>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2"/>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2"/>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2"/>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2"/>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2"/>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2"/>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2"/>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2"/>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2"/>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2"/>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2"/>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2"/>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2"/>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2"/>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2"/>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2"/>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2"/>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2"/>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2"/>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2"/>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2"/>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2"/>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2"/>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2"/>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2"/>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2"/>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2"/>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2"/>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2"/>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2"/>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2"/>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2"/>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2"/>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2"/>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2"/>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2"/>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2"/>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2"/>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2"/>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2"/>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2"/>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2"/>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2"/>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2"/>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2"/>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2"/>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2"/>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2"/>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2"/>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2"/>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2"/>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2"/>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2"/>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2"/>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2"/>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2"/>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2"/>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2"/>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2"/>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2"/>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2"/>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2"/>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2"/>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2"/>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2"/>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2"/>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2"/>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2"/>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2"/>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2"/>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2"/>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2"/>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2"/>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2"/>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2"/>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2"/>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2"/>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2"/>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2"/>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2"/>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2"/>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2"/>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2"/>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2"/>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2"/>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2"/>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2"/>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2"/>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2"/>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2"/>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2"/>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2"/>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2"/>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2"/>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2"/>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2"/>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2"/>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2"/>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2"/>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2"/>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2"/>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2"/>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2"/>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2"/>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2"/>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2"/>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2"/>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2"/>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2"/>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2"/>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2"/>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2"/>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2"/>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2"/>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2"/>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2"/>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2"/>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2"/>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2"/>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2"/>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2"/>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2"/>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2"/>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2"/>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2"/>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2"/>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2"/>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2"/>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2"/>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2"/>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2"/>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2"/>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2"/>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2"/>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2"/>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2"/>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2"/>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2"/>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2"/>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2"/>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2"/>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2"/>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2"/>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2"/>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2"/>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2"/>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2"/>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2"/>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2"/>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2"/>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2"/>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2"/>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2"/>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2"/>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2"/>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2"/>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2"/>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2"/>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2"/>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2"/>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2"/>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2"/>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2"/>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2"/>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2"/>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2"/>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2"/>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2"/>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2"/>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2"/>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2"/>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2"/>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2"/>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2"/>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2"/>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2"/>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2"/>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2"/>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2"/>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2"/>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2"/>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2"/>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2"/>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2"/>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2"/>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2"/>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2"/>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2"/>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2"/>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2"/>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2"/>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2"/>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2"/>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2"/>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2"/>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2"/>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2"/>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2"/>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2"/>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2"/>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2"/>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2"/>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2"/>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2"/>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2"/>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2"/>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2"/>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2"/>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2"/>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2"/>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2"/>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2"/>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2"/>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2"/>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2"/>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2"/>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2"/>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2"/>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2"/>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2"/>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2"/>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2"/>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2"/>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2"/>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2"/>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2"/>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2"/>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2"/>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2"/>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2"/>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2"/>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2"/>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2"/>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2"/>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2"/>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2"/>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2"/>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2"/>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2"/>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2"/>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2"/>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2"/>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2"/>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2"/>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2"/>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2"/>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2"/>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2"/>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1" name="Google Shape;4731;p22"/>
          <p:cNvSpPr txBox="1">
            <a:spLocks noGrp="1"/>
          </p:cNvSpPr>
          <p:nvPr>
            <p:ph type="subTitle" idx="1"/>
          </p:nvPr>
        </p:nvSpPr>
        <p:spPr>
          <a:xfrm>
            <a:off x="713225" y="2023200"/>
            <a:ext cx="25434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732" name="Google Shape;4732;p22"/>
          <p:cNvSpPr txBox="1">
            <a:spLocks noGrp="1"/>
          </p:cNvSpPr>
          <p:nvPr>
            <p:ph type="subTitle" idx="2"/>
          </p:nvPr>
        </p:nvSpPr>
        <p:spPr>
          <a:xfrm>
            <a:off x="713225" y="2542201"/>
            <a:ext cx="2543400" cy="57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33" name="Google Shape;4733;p22"/>
          <p:cNvSpPr txBox="1">
            <a:spLocks noGrp="1"/>
          </p:cNvSpPr>
          <p:nvPr>
            <p:ph type="subTitle" idx="3"/>
          </p:nvPr>
        </p:nvSpPr>
        <p:spPr>
          <a:xfrm>
            <a:off x="5895722" y="2542201"/>
            <a:ext cx="2543400" cy="57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34" name="Google Shape;4734;p22"/>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35" name="Google Shape;4735;p22"/>
          <p:cNvSpPr txBox="1">
            <a:spLocks noGrp="1"/>
          </p:cNvSpPr>
          <p:nvPr>
            <p:ph type="subTitle" idx="4"/>
          </p:nvPr>
        </p:nvSpPr>
        <p:spPr>
          <a:xfrm>
            <a:off x="5895722" y="2023200"/>
            <a:ext cx="2543400" cy="510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Font typeface="Bebas Neue"/>
              <a:buNone/>
              <a:defRPr sz="2400" b="1"/>
            </a:lvl1pPr>
            <a:lvl2pPr lvl="1" algn="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4736"/>
        <p:cNvGrpSpPr/>
        <p:nvPr/>
      </p:nvGrpSpPr>
      <p:grpSpPr>
        <a:xfrm>
          <a:off x="0" y="0"/>
          <a:ext cx="0" cy="0"/>
          <a:chOff x="0" y="0"/>
          <a:chExt cx="0" cy="0"/>
        </a:xfrm>
      </p:grpSpPr>
      <p:sp>
        <p:nvSpPr>
          <p:cNvPr id="4737" name="Google Shape;4737;p23"/>
          <p:cNvSpPr txBox="1">
            <a:spLocks noGrp="1"/>
          </p:cNvSpPr>
          <p:nvPr>
            <p:ph type="body" idx="1"/>
          </p:nvPr>
        </p:nvSpPr>
        <p:spPr>
          <a:xfrm>
            <a:off x="713225" y="1261925"/>
            <a:ext cx="3725400" cy="31386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lt2"/>
              </a:buClr>
              <a:buSzPts val="16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738" name="Google Shape;4738;p23"/>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39" name="Google Shape;4739;p23"/>
          <p:cNvSpPr txBox="1">
            <a:spLocks noGrp="1"/>
          </p:cNvSpPr>
          <p:nvPr>
            <p:ph type="body" idx="2"/>
          </p:nvPr>
        </p:nvSpPr>
        <p:spPr>
          <a:xfrm>
            <a:off x="4705375" y="1261925"/>
            <a:ext cx="3725400" cy="31386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lt2"/>
              </a:buClr>
              <a:buSzPts val="16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740" name="Google Shape;4740;p23"/>
          <p:cNvSpPr/>
          <p:nvPr/>
        </p:nvSpPr>
        <p:spPr>
          <a:xfrm>
            <a:off x="-2773125" y="-2798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1" name="Google Shape;4741;p23"/>
          <p:cNvGrpSpPr/>
          <p:nvPr/>
        </p:nvGrpSpPr>
        <p:grpSpPr>
          <a:xfrm>
            <a:off x="8430784" y="3347217"/>
            <a:ext cx="2103487" cy="2102870"/>
            <a:chOff x="4544925" y="360100"/>
            <a:chExt cx="1363775" cy="1363375"/>
          </a:xfrm>
        </p:grpSpPr>
        <p:sp>
          <p:nvSpPr>
            <p:cNvPr id="4742" name="Google Shape;4742;p23"/>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3"/>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3"/>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3"/>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3"/>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3"/>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3"/>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3"/>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3"/>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3"/>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3"/>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3"/>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3"/>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3"/>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3"/>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3"/>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3"/>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3"/>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3"/>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3"/>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3"/>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3"/>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3"/>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3"/>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3"/>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3"/>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3"/>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3"/>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3"/>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3"/>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3"/>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3"/>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3"/>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3"/>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3"/>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3"/>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3"/>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3"/>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3"/>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3"/>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3"/>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3"/>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3"/>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3"/>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3"/>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3"/>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3"/>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3"/>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3"/>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3"/>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3"/>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3"/>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3"/>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3"/>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3"/>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3"/>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3"/>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3"/>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3"/>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3"/>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3"/>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3"/>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3"/>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3"/>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3"/>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3"/>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3"/>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3"/>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3"/>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3"/>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3"/>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3"/>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3"/>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3"/>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3"/>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3"/>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3"/>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3"/>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3"/>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3"/>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3"/>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3"/>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3"/>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3"/>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3"/>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3"/>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3"/>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3"/>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3"/>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3"/>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3"/>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3"/>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3"/>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3"/>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3"/>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3"/>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3"/>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3"/>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3"/>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3"/>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3"/>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3"/>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3"/>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3"/>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3"/>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3"/>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3"/>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3"/>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3"/>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3"/>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3"/>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3"/>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3"/>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3"/>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3"/>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3"/>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3"/>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3"/>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3"/>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3"/>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3"/>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3"/>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3"/>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3"/>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3"/>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3"/>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3"/>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3"/>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3"/>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3"/>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3"/>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3"/>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3"/>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3"/>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3"/>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3"/>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3"/>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3"/>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3"/>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3"/>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3"/>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3"/>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3"/>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3"/>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3"/>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3"/>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3"/>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3"/>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3"/>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3"/>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3"/>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3"/>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3"/>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3"/>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3"/>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3"/>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3"/>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3"/>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3"/>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3"/>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3"/>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3"/>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3"/>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3"/>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3"/>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3"/>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3"/>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3"/>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3"/>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3"/>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3"/>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3"/>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3"/>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3"/>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3"/>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3"/>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3"/>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3"/>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3"/>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3"/>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3"/>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3"/>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3"/>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3"/>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3"/>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3"/>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3"/>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3"/>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3"/>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3"/>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3"/>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3"/>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3"/>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3"/>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3"/>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3"/>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3"/>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3"/>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3"/>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3"/>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3"/>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3"/>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3"/>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3"/>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3"/>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3"/>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3"/>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3"/>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3"/>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3"/>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3"/>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3"/>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3"/>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3"/>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3"/>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3"/>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3"/>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3"/>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3"/>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3"/>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3"/>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3"/>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3"/>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3"/>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3"/>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3"/>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3"/>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3"/>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3"/>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3"/>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3"/>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3"/>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3"/>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3"/>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3"/>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3"/>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3"/>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3"/>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3"/>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3"/>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3"/>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3"/>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3"/>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3"/>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3"/>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3"/>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3"/>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3"/>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3"/>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3"/>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3"/>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3"/>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3"/>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5" name="Google Shape;4995;p23"/>
          <p:cNvSpPr/>
          <p:nvPr/>
        </p:nvSpPr>
        <p:spPr>
          <a:xfrm>
            <a:off x="6267600" y="-26801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3"/>
          <p:cNvSpPr/>
          <p:nvPr/>
        </p:nvSpPr>
        <p:spPr>
          <a:xfrm>
            <a:off x="8424000" y="18730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3"/>
          <p:cNvSpPr/>
          <p:nvPr/>
        </p:nvSpPr>
        <p:spPr>
          <a:xfrm>
            <a:off x="-380850" y="46922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13">
    <p:spTree>
      <p:nvGrpSpPr>
        <p:cNvPr id="1" name="Shape 4998"/>
        <p:cNvGrpSpPr/>
        <p:nvPr/>
      </p:nvGrpSpPr>
      <p:grpSpPr>
        <a:xfrm>
          <a:off x="0" y="0"/>
          <a:ext cx="0" cy="0"/>
          <a:chOff x="0" y="0"/>
          <a:chExt cx="0" cy="0"/>
        </a:xfrm>
      </p:grpSpPr>
      <p:sp>
        <p:nvSpPr>
          <p:cNvPr id="4999" name="Google Shape;4999;p24"/>
          <p:cNvSpPr/>
          <p:nvPr/>
        </p:nvSpPr>
        <p:spPr>
          <a:xfrm>
            <a:off x="-1355525" y="-16128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4"/>
          <p:cNvSpPr/>
          <p:nvPr/>
        </p:nvSpPr>
        <p:spPr>
          <a:xfrm>
            <a:off x="-1139175" y="-1416375"/>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4"/>
          <p:cNvSpPr/>
          <p:nvPr/>
        </p:nvSpPr>
        <p:spPr>
          <a:xfrm>
            <a:off x="3236775" y="464180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2" name="Google Shape;5002;p24"/>
          <p:cNvGrpSpPr/>
          <p:nvPr/>
        </p:nvGrpSpPr>
        <p:grpSpPr>
          <a:xfrm>
            <a:off x="6529522" y="4332867"/>
            <a:ext cx="2103487" cy="2102870"/>
            <a:chOff x="4544925" y="360100"/>
            <a:chExt cx="1363775" cy="1363375"/>
          </a:xfrm>
        </p:grpSpPr>
        <p:sp>
          <p:nvSpPr>
            <p:cNvPr id="5003" name="Google Shape;5003;p24"/>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4"/>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4"/>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4"/>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4"/>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4"/>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4"/>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4"/>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4"/>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4"/>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4"/>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4"/>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4"/>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4"/>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4"/>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4"/>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4"/>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4"/>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4"/>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4"/>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4"/>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4"/>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4"/>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4"/>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4"/>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4"/>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4"/>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4"/>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4"/>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4"/>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4"/>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4"/>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4"/>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4"/>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4"/>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4"/>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4"/>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4"/>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4"/>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4"/>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4"/>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4"/>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4"/>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4"/>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4"/>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4"/>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4"/>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4"/>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4"/>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4"/>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4"/>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4"/>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4"/>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4"/>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4"/>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4"/>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4"/>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4"/>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4"/>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4"/>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4"/>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4"/>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4"/>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4"/>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4"/>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4"/>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4"/>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4"/>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4"/>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4"/>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4"/>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4"/>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4"/>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4"/>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4"/>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4"/>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4"/>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4"/>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4"/>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4"/>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4"/>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4"/>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4"/>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4"/>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4"/>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4"/>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4"/>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4"/>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4"/>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4"/>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4"/>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4"/>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4"/>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4"/>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4"/>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4"/>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4"/>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4"/>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4"/>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4"/>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4"/>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4"/>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4"/>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4"/>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4"/>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4"/>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4"/>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4"/>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4"/>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4"/>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4"/>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4"/>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4"/>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4"/>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4"/>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4"/>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4"/>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4"/>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4"/>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4"/>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4"/>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4"/>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4"/>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4"/>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4"/>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4"/>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4"/>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4"/>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4"/>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4"/>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4"/>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4"/>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4"/>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4"/>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4"/>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4"/>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4"/>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4"/>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4"/>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4"/>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4"/>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4"/>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4"/>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4"/>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4"/>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4"/>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4"/>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4"/>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4"/>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4"/>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4"/>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4"/>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4"/>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4"/>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4"/>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4"/>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4"/>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4"/>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4"/>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4"/>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4"/>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4"/>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4"/>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4"/>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4"/>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4"/>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4"/>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4"/>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4"/>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4"/>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4"/>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4"/>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4"/>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4"/>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4"/>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4"/>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4"/>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4"/>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4"/>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4"/>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4"/>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4"/>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4"/>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4"/>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4"/>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4"/>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4"/>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4"/>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4"/>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4"/>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4"/>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4"/>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4"/>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4"/>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4"/>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4"/>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4"/>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4"/>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4"/>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4"/>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4"/>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4"/>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4"/>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4"/>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4"/>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4"/>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4"/>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4"/>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4"/>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4"/>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4"/>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4"/>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4"/>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4"/>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4"/>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4"/>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4"/>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4"/>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4"/>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4"/>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4"/>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4"/>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4"/>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4"/>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4"/>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4"/>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4"/>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4"/>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4"/>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4"/>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4"/>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4"/>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4"/>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4"/>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4"/>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4"/>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4"/>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4"/>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4"/>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4"/>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4"/>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4"/>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4"/>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4"/>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4"/>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4"/>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4"/>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4"/>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4"/>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4"/>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4"/>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4"/>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4"/>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6" name="Google Shape;5256;p24"/>
          <p:cNvSpPr/>
          <p:nvPr/>
        </p:nvSpPr>
        <p:spPr>
          <a:xfrm>
            <a:off x="8417350" y="-8815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4"/>
          <p:cNvSpPr/>
          <p:nvPr/>
        </p:nvSpPr>
        <p:spPr>
          <a:xfrm>
            <a:off x="778775" y="44257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4"/>
          <p:cNvSpPr txBox="1">
            <a:spLocks noGrp="1"/>
          </p:cNvSpPr>
          <p:nvPr>
            <p:ph type="subTitle" idx="1"/>
          </p:nvPr>
        </p:nvSpPr>
        <p:spPr>
          <a:xfrm>
            <a:off x="713225" y="2571750"/>
            <a:ext cx="2568000" cy="51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259" name="Google Shape;5259;p24"/>
          <p:cNvSpPr txBox="1">
            <a:spLocks noGrp="1"/>
          </p:cNvSpPr>
          <p:nvPr>
            <p:ph type="subTitle" idx="2"/>
          </p:nvPr>
        </p:nvSpPr>
        <p:spPr>
          <a:xfrm>
            <a:off x="713225" y="3111675"/>
            <a:ext cx="2568000" cy="81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60" name="Google Shape;5260;p24"/>
          <p:cNvSpPr txBox="1">
            <a:spLocks noGrp="1"/>
          </p:cNvSpPr>
          <p:nvPr>
            <p:ph type="subTitle" idx="3"/>
          </p:nvPr>
        </p:nvSpPr>
        <p:spPr>
          <a:xfrm>
            <a:off x="3281290" y="3111675"/>
            <a:ext cx="2568000" cy="81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61" name="Google Shape;5261;p24"/>
          <p:cNvSpPr txBox="1">
            <a:spLocks noGrp="1"/>
          </p:cNvSpPr>
          <p:nvPr>
            <p:ph type="subTitle" idx="4"/>
          </p:nvPr>
        </p:nvSpPr>
        <p:spPr>
          <a:xfrm>
            <a:off x="5849354" y="3111675"/>
            <a:ext cx="2568000" cy="81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62" name="Google Shape;5262;p24"/>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63" name="Google Shape;5263;p24"/>
          <p:cNvSpPr txBox="1">
            <a:spLocks noGrp="1"/>
          </p:cNvSpPr>
          <p:nvPr>
            <p:ph type="subTitle" idx="5"/>
          </p:nvPr>
        </p:nvSpPr>
        <p:spPr>
          <a:xfrm>
            <a:off x="3288000" y="2571750"/>
            <a:ext cx="2568000" cy="51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264" name="Google Shape;5264;p24"/>
          <p:cNvSpPr txBox="1">
            <a:spLocks noGrp="1"/>
          </p:cNvSpPr>
          <p:nvPr>
            <p:ph type="subTitle" idx="6"/>
          </p:nvPr>
        </p:nvSpPr>
        <p:spPr>
          <a:xfrm>
            <a:off x="5862775" y="2571750"/>
            <a:ext cx="2568000" cy="51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_3">
    <p:spTree>
      <p:nvGrpSpPr>
        <p:cNvPr id="1" name="Shape 5265"/>
        <p:cNvGrpSpPr/>
        <p:nvPr/>
      </p:nvGrpSpPr>
      <p:grpSpPr>
        <a:xfrm>
          <a:off x="0" y="0"/>
          <a:ext cx="0" cy="0"/>
          <a:chOff x="0" y="0"/>
          <a:chExt cx="0" cy="0"/>
        </a:xfrm>
      </p:grpSpPr>
      <p:sp>
        <p:nvSpPr>
          <p:cNvPr id="5266" name="Google Shape;5266;p25"/>
          <p:cNvSpPr/>
          <p:nvPr/>
        </p:nvSpPr>
        <p:spPr>
          <a:xfrm>
            <a:off x="-1609800" y="43656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5"/>
          <p:cNvSpPr/>
          <p:nvPr/>
        </p:nvSpPr>
        <p:spPr>
          <a:xfrm>
            <a:off x="-527900" y="42652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5"/>
          <p:cNvSpPr/>
          <p:nvPr/>
        </p:nvSpPr>
        <p:spPr>
          <a:xfrm>
            <a:off x="7029450" y="43656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5"/>
          <p:cNvSpPr/>
          <p:nvPr/>
        </p:nvSpPr>
        <p:spPr>
          <a:xfrm>
            <a:off x="-1782950" y="-19069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5"/>
          <p:cNvSpPr/>
          <p:nvPr/>
        </p:nvSpPr>
        <p:spPr>
          <a:xfrm>
            <a:off x="720000" y="72292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1" name="Google Shape;5271;p25"/>
          <p:cNvGrpSpPr/>
          <p:nvPr/>
        </p:nvGrpSpPr>
        <p:grpSpPr>
          <a:xfrm>
            <a:off x="7935697" y="-152408"/>
            <a:ext cx="2103487" cy="2102870"/>
            <a:chOff x="4544925" y="360100"/>
            <a:chExt cx="1363775" cy="1363375"/>
          </a:xfrm>
        </p:grpSpPr>
        <p:sp>
          <p:nvSpPr>
            <p:cNvPr id="5272" name="Google Shape;5272;p25"/>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5"/>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5"/>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5"/>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5"/>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5"/>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5"/>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5"/>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5"/>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5"/>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5"/>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5"/>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5"/>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5"/>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5"/>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5"/>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5"/>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5"/>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5"/>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5"/>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5"/>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5"/>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5"/>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5"/>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5"/>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5"/>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5"/>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5"/>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5"/>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5"/>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5"/>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5"/>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5"/>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5"/>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5"/>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5"/>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5"/>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5"/>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5"/>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5"/>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5"/>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5"/>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5"/>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5"/>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5"/>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5"/>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5"/>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5"/>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5"/>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5"/>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5"/>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5"/>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5"/>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5"/>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5"/>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5"/>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5"/>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5"/>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5"/>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5"/>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5"/>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5"/>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5"/>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5"/>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5"/>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5"/>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5"/>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5"/>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5"/>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5"/>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5"/>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5"/>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5"/>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5"/>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5"/>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5"/>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5"/>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5"/>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5"/>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5"/>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5"/>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5"/>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5"/>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5"/>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5"/>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5"/>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5"/>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5"/>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5"/>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5"/>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5"/>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5"/>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5"/>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5"/>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5"/>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5"/>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5"/>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5"/>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5"/>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5"/>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5"/>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5"/>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5"/>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5"/>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5"/>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5"/>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5"/>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5"/>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5"/>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5"/>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5"/>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5"/>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5"/>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5"/>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5"/>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5"/>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5"/>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5"/>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5"/>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5"/>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5"/>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5"/>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5"/>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5"/>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5"/>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5"/>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5"/>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5"/>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5"/>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5"/>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5"/>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5"/>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5"/>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5"/>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5"/>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5"/>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5"/>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5"/>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5"/>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5"/>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5"/>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5"/>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5"/>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5"/>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5"/>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5"/>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5"/>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5"/>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5"/>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5"/>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5"/>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5"/>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5"/>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5"/>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5"/>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5"/>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5"/>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5"/>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5"/>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5"/>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5"/>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5"/>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5"/>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5"/>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5"/>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5"/>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5"/>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5"/>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5"/>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5"/>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5"/>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5"/>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5"/>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5"/>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5"/>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5"/>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5"/>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5"/>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5"/>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5"/>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5"/>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5"/>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5"/>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5"/>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5"/>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5"/>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5"/>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5"/>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5"/>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5"/>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5"/>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5"/>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5"/>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5"/>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5"/>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5"/>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5"/>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5"/>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5"/>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5"/>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5"/>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5"/>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5"/>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5"/>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5"/>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5"/>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5"/>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5"/>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5"/>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5"/>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5"/>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5"/>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5"/>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5"/>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5"/>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5"/>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5"/>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5"/>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5"/>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5"/>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5"/>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5"/>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5"/>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5"/>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5"/>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5"/>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5"/>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5"/>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5"/>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5"/>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5"/>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5"/>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5"/>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5"/>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5"/>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5"/>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5"/>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5"/>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5"/>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5"/>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5"/>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5"/>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5"/>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5"/>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5"/>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5"/>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5"/>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5"/>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5"/>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5"/>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5"/>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5"/>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5"/>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5" name="Google Shape;5525;p25"/>
          <p:cNvSpPr txBox="1">
            <a:spLocks noGrp="1"/>
          </p:cNvSpPr>
          <p:nvPr>
            <p:ph type="subTitle" idx="1"/>
          </p:nvPr>
        </p:nvSpPr>
        <p:spPr>
          <a:xfrm>
            <a:off x="1436653" y="1539900"/>
            <a:ext cx="29901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526" name="Google Shape;5526;p25"/>
          <p:cNvSpPr txBox="1">
            <a:spLocks noGrp="1"/>
          </p:cNvSpPr>
          <p:nvPr>
            <p:ph type="subTitle" idx="2"/>
          </p:nvPr>
        </p:nvSpPr>
        <p:spPr>
          <a:xfrm>
            <a:off x="5294485" y="1539900"/>
            <a:ext cx="29901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527" name="Google Shape;5527;p25"/>
          <p:cNvSpPr txBox="1">
            <a:spLocks noGrp="1"/>
          </p:cNvSpPr>
          <p:nvPr>
            <p:ph type="subTitle" idx="3"/>
          </p:nvPr>
        </p:nvSpPr>
        <p:spPr>
          <a:xfrm>
            <a:off x="1436653" y="2952750"/>
            <a:ext cx="29901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528" name="Google Shape;5528;p25"/>
          <p:cNvSpPr txBox="1">
            <a:spLocks noGrp="1"/>
          </p:cNvSpPr>
          <p:nvPr>
            <p:ph type="subTitle" idx="4"/>
          </p:nvPr>
        </p:nvSpPr>
        <p:spPr>
          <a:xfrm>
            <a:off x="5294487" y="1982723"/>
            <a:ext cx="29901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29" name="Google Shape;5529;p25"/>
          <p:cNvSpPr txBox="1">
            <a:spLocks noGrp="1"/>
          </p:cNvSpPr>
          <p:nvPr>
            <p:ph type="subTitle" idx="5"/>
          </p:nvPr>
        </p:nvSpPr>
        <p:spPr>
          <a:xfrm>
            <a:off x="1436653" y="3395575"/>
            <a:ext cx="29901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0" name="Google Shape;5530;p25"/>
          <p:cNvSpPr txBox="1">
            <a:spLocks noGrp="1"/>
          </p:cNvSpPr>
          <p:nvPr>
            <p:ph type="subTitle" idx="6"/>
          </p:nvPr>
        </p:nvSpPr>
        <p:spPr>
          <a:xfrm>
            <a:off x="5294487" y="3395575"/>
            <a:ext cx="29901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1" name="Google Shape;5531;p25"/>
          <p:cNvSpPr txBox="1">
            <a:spLocks noGrp="1"/>
          </p:cNvSpPr>
          <p:nvPr>
            <p:ph type="subTitle" idx="7"/>
          </p:nvPr>
        </p:nvSpPr>
        <p:spPr>
          <a:xfrm>
            <a:off x="1436653" y="1982723"/>
            <a:ext cx="29901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2" name="Google Shape;5532;p25"/>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33" name="Google Shape;5533;p25"/>
          <p:cNvSpPr txBox="1">
            <a:spLocks noGrp="1"/>
          </p:cNvSpPr>
          <p:nvPr>
            <p:ph type="subTitle" idx="8"/>
          </p:nvPr>
        </p:nvSpPr>
        <p:spPr>
          <a:xfrm>
            <a:off x="5294485" y="2952750"/>
            <a:ext cx="29901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534"/>
        <p:cNvGrpSpPr/>
        <p:nvPr/>
      </p:nvGrpSpPr>
      <p:grpSpPr>
        <a:xfrm>
          <a:off x="0" y="0"/>
          <a:ext cx="0" cy="0"/>
          <a:chOff x="0" y="0"/>
          <a:chExt cx="0" cy="0"/>
        </a:xfrm>
      </p:grpSpPr>
      <p:sp>
        <p:nvSpPr>
          <p:cNvPr id="5535" name="Google Shape;5535;p26"/>
          <p:cNvSpPr/>
          <p:nvPr/>
        </p:nvSpPr>
        <p:spPr>
          <a:xfrm>
            <a:off x="-425600" y="-27421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6"/>
          <p:cNvSpPr/>
          <p:nvPr/>
        </p:nvSpPr>
        <p:spPr>
          <a:xfrm>
            <a:off x="8437175" y="23925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6"/>
          <p:cNvSpPr/>
          <p:nvPr/>
        </p:nvSpPr>
        <p:spPr>
          <a:xfrm>
            <a:off x="7534200" y="-16998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6"/>
          <p:cNvSpPr/>
          <p:nvPr/>
        </p:nvSpPr>
        <p:spPr>
          <a:xfrm>
            <a:off x="7534200" y="32050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9" name="Google Shape;5539;p26"/>
          <p:cNvGrpSpPr/>
          <p:nvPr/>
        </p:nvGrpSpPr>
        <p:grpSpPr>
          <a:xfrm>
            <a:off x="-647703" y="4705342"/>
            <a:ext cx="2103487" cy="2102870"/>
            <a:chOff x="4544925" y="360100"/>
            <a:chExt cx="1363775" cy="1363375"/>
          </a:xfrm>
        </p:grpSpPr>
        <p:sp>
          <p:nvSpPr>
            <p:cNvPr id="5540" name="Google Shape;5540;p26"/>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6"/>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6"/>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6"/>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6"/>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6"/>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6"/>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6"/>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6"/>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6"/>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6"/>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6"/>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6"/>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6"/>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6"/>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6"/>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6"/>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6"/>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6"/>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6"/>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6"/>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6"/>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6"/>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6"/>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6"/>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6"/>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6"/>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6"/>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6"/>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6"/>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6"/>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6"/>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6"/>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6"/>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6"/>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6"/>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6"/>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6"/>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6"/>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6"/>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6"/>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6"/>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6"/>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6"/>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6"/>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6"/>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6"/>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6"/>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6"/>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6"/>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6"/>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6"/>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6"/>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6"/>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6"/>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6"/>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6"/>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6"/>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6"/>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6"/>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6"/>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6"/>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6"/>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6"/>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6"/>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6"/>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6"/>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6"/>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6"/>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6"/>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6"/>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6"/>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6"/>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6"/>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6"/>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6"/>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6"/>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6"/>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6"/>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6"/>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6"/>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6"/>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6"/>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6"/>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6"/>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6"/>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6"/>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6"/>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6"/>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6"/>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6"/>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6"/>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6"/>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6"/>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6"/>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6"/>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6"/>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6"/>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6"/>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6"/>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6"/>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6"/>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6"/>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6"/>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6"/>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6"/>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6"/>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6"/>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6"/>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6"/>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6"/>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6"/>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6"/>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6"/>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6"/>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6"/>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6"/>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6"/>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6"/>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6"/>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6"/>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6"/>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6"/>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6"/>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6"/>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6"/>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6"/>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6"/>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6"/>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6"/>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6"/>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6"/>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6"/>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6"/>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6"/>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6"/>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6"/>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6"/>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6"/>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6"/>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6"/>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6"/>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6"/>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6"/>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6"/>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6"/>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6"/>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6"/>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6"/>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6"/>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6"/>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6"/>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6"/>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6"/>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6"/>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6"/>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6"/>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6"/>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6"/>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6"/>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6"/>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6"/>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6"/>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6"/>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6"/>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6"/>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6"/>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6"/>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6"/>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6"/>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6"/>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6"/>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6"/>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6"/>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6"/>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6"/>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6"/>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6"/>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6"/>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6"/>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6"/>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6"/>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6"/>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6"/>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6"/>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6"/>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6"/>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6"/>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6"/>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6"/>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6"/>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6"/>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6"/>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6"/>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6"/>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6"/>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6"/>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6"/>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6"/>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6"/>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6"/>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6"/>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6"/>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6"/>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6"/>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6"/>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6"/>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6"/>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6"/>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6"/>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6"/>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6"/>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6"/>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6"/>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6"/>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6"/>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6"/>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6"/>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6"/>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6"/>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6"/>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26"/>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26"/>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6"/>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6"/>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26"/>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26"/>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6"/>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6"/>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6"/>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6"/>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6"/>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6"/>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6"/>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6"/>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6"/>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6"/>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6"/>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6"/>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6"/>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6"/>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6"/>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6"/>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6"/>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6"/>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6"/>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6"/>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6"/>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6"/>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6"/>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6"/>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6"/>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6"/>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3" name="Google Shape;5793;p26"/>
          <p:cNvSpPr txBox="1">
            <a:spLocks noGrp="1"/>
          </p:cNvSpPr>
          <p:nvPr>
            <p:ph type="subTitle" idx="1"/>
          </p:nvPr>
        </p:nvSpPr>
        <p:spPr>
          <a:xfrm>
            <a:off x="706825" y="194315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794" name="Google Shape;5794;p26"/>
          <p:cNvSpPr txBox="1">
            <a:spLocks noGrp="1"/>
          </p:cNvSpPr>
          <p:nvPr>
            <p:ph type="subTitle" idx="2"/>
          </p:nvPr>
        </p:nvSpPr>
        <p:spPr>
          <a:xfrm>
            <a:off x="3407175" y="194315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795" name="Google Shape;5795;p26"/>
          <p:cNvSpPr txBox="1">
            <a:spLocks noGrp="1"/>
          </p:cNvSpPr>
          <p:nvPr>
            <p:ph type="subTitle" idx="3"/>
          </p:nvPr>
        </p:nvSpPr>
        <p:spPr>
          <a:xfrm>
            <a:off x="6103169" y="194315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796" name="Google Shape;5796;p26"/>
          <p:cNvSpPr txBox="1">
            <a:spLocks noGrp="1"/>
          </p:cNvSpPr>
          <p:nvPr>
            <p:ph type="subTitle" idx="4"/>
          </p:nvPr>
        </p:nvSpPr>
        <p:spPr>
          <a:xfrm>
            <a:off x="706825" y="366300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797" name="Google Shape;5797;p26"/>
          <p:cNvSpPr txBox="1">
            <a:spLocks noGrp="1"/>
          </p:cNvSpPr>
          <p:nvPr>
            <p:ph type="subTitle" idx="5"/>
          </p:nvPr>
        </p:nvSpPr>
        <p:spPr>
          <a:xfrm>
            <a:off x="710975" y="2305038"/>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8" name="Google Shape;5798;p26"/>
          <p:cNvSpPr txBox="1">
            <a:spLocks noGrp="1"/>
          </p:cNvSpPr>
          <p:nvPr>
            <p:ph type="subTitle" idx="6"/>
          </p:nvPr>
        </p:nvSpPr>
        <p:spPr>
          <a:xfrm>
            <a:off x="3407173" y="2305038"/>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9" name="Google Shape;5799;p26"/>
          <p:cNvSpPr txBox="1">
            <a:spLocks noGrp="1"/>
          </p:cNvSpPr>
          <p:nvPr>
            <p:ph type="subTitle" idx="7"/>
          </p:nvPr>
        </p:nvSpPr>
        <p:spPr>
          <a:xfrm>
            <a:off x="710975" y="4024881"/>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0" name="Google Shape;5800;p26"/>
          <p:cNvSpPr txBox="1">
            <a:spLocks noGrp="1"/>
          </p:cNvSpPr>
          <p:nvPr>
            <p:ph type="subTitle" idx="8"/>
          </p:nvPr>
        </p:nvSpPr>
        <p:spPr>
          <a:xfrm>
            <a:off x="3407075" y="4024881"/>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1" name="Google Shape;5801;p26"/>
          <p:cNvSpPr txBox="1">
            <a:spLocks noGrp="1"/>
          </p:cNvSpPr>
          <p:nvPr>
            <p:ph type="subTitle" idx="9"/>
          </p:nvPr>
        </p:nvSpPr>
        <p:spPr>
          <a:xfrm>
            <a:off x="6103175" y="2305044"/>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2" name="Google Shape;5802;p26"/>
          <p:cNvSpPr txBox="1">
            <a:spLocks noGrp="1"/>
          </p:cNvSpPr>
          <p:nvPr>
            <p:ph type="subTitle" idx="13"/>
          </p:nvPr>
        </p:nvSpPr>
        <p:spPr>
          <a:xfrm>
            <a:off x="6103175" y="4024900"/>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3" name="Google Shape;5803;p26"/>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04" name="Google Shape;5804;p26"/>
          <p:cNvSpPr txBox="1">
            <a:spLocks noGrp="1"/>
          </p:cNvSpPr>
          <p:nvPr>
            <p:ph type="subTitle" idx="14"/>
          </p:nvPr>
        </p:nvSpPr>
        <p:spPr>
          <a:xfrm>
            <a:off x="3407175" y="366300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805" name="Google Shape;5805;p26"/>
          <p:cNvSpPr txBox="1">
            <a:spLocks noGrp="1"/>
          </p:cNvSpPr>
          <p:nvPr>
            <p:ph type="subTitle" idx="15"/>
          </p:nvPr>
        </p:nvSpPr>
        <p:spPr>
          <a:xfrm>
            <a:off x="6103169" y="366300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6069"/>
        <p:cNvGrpSpPr/>
        <p:nvPr/>
      </p:nvGrpSpPr>
      <p:grpSpPr>
        <a:xfrm>
          <a:off x="0" y="0"/>
          <a:ext cx="0" cy="0"/>
          <a:chOff x="0" y="0"/>
          <a:chExt cx="0" cy="0"/>
        </a:xfrm>
      </p:grpSpPr>
      <p:sp>
        <p:nvSpPr>
          <p:cNvPr id="6070" name="Google Shape;6070;p28"/>
          <p:cNvSpPr/>
          <p:nvPr/>
        </p:nvSpPr>
        <p:spPr>
          <a:xfrm>
            <a:off x="-425600" y="-27421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8"/>
          <p:cNvSpPr/>
          <p:nvPr/>
        </p:nvSpPr>
        <p:spPr>
          <a:xfrm>
            <a:off x="8437175" y="23925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8"/>
          <p:cNvSpPr/>
          <p:nvPr/>
        </p:nvSpPr>
        <p:spPr>
          <a:xfrm>
            <a:off x="7534200" y="-16998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8"/>
          <p:cNvSpPr/>
          <p:nvPr/>
        </p:nvSpPr>
        <p:spPr>
          <a:xfrm>
            <a:off x="7534200" y="32050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4" name="Google Shape;6074;p28"/>
          <p:cNvGrpSpPr/>
          <p:nvPr/>
        </p:nvGrpSpPr>
        <p:grpSpPr>
          <a:xfrm>
            <a:off x="-647703" y="4705342"/>
            <a:ext cx="2103487" cy="2102870"/>
            <a:chOff x="4544925" y="360100"/>
            <a:chExt cx="1363775" cy="1363375"/>
          </a:xfrm>
        </p:grpSpPr>
        <p:sp>
          <p:nvSpPr>
            <p:cNvPr id="6075" name="Google Shape;6075;p28"/>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8"/>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8"/>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8"/>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8"/>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8"/>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8"/>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8"/>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8"/>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8"/>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8"/>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8"/>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8"/>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8"/>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8"/>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8"/>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8"/>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8"/>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8"/>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8"/>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8"/>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8"/>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8"/>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8"/>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8"/>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8"/>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8"/>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8"/>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8"/>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8"/>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8"/>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8"/>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8"/>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8"/>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8"/>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8"/>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8"/>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8"/>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8"/>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8"/>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8"/>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8"/>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8"/>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8"/>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8"/>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8"/>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8"/>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8"/>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8"/>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8"/>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8"/>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8"/>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8"/>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8"/>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8"/>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8"/>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8"/>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8"/>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8"/>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8"/>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8"/>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8"/>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8"/>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8"/>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8"/>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8"/>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8"/>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8"/>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8"/>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8"/>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8"/>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8"/>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8"/>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8"/>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8"/>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8"/>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8"/>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8"/>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8"/>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8"/>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8"/>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8"/>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8"/>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8"/>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8"/>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8"/>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8"/>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8"/>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8"/>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8"/>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8"/>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8"/>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8"/>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8"/>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8"/>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8"/>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8"/>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8"/>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8"/>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8"/>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8"/>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8"/>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8"/>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8"/>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8"/>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8"/>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8"/>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8"/>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8"/>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8"/>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8"/>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8"/>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8"/>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8"/>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8"/>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8"/>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8"/>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8"/>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8"/>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8"/>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8"/>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8"/>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8"/>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8"/>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8"/>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8"/>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8"/>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8"/>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8"/>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8"/>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8"/>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8"/>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8"/>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8"/>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8"/>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8"/>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8"/>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8"/>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8"/>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8"/>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8"/>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8"/>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8"/>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8"/>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8"/>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8"/>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8"/>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8"/>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8"/>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8"/>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8"/>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8"/>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8"/>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8"/>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8"/>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8"/>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8"/>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8"/>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8"/>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8"/>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8"/>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8"/>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8"/>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8"/>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8"/>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8"/>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8"/>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8"/>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8"/>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8"/>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8"/>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8"/>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8"/>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8"/>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8"/>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8"/>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8"/>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8"/>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8"/>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8"/>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8"/>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8"/>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8"/>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8"/>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8"/>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8"/>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8"/>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8"/>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8"/>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8"/>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8"/>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8"/>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8"/>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8"/>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8"/>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8"/>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8"/>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8"/>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8"/>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8"/>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8"/>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8"/>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8"/>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8"/>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8"/>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8"/>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8"/>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8"/>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8"/>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8"/>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8"/>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8"/>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8"/>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8"/>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8"/>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8"/>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8"/>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8"/>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8"/>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8"/>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8"/>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8"/>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8"/>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8"/>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8"/>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8"/>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8"/>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8"/>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8"/>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8"/>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8"/>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8"/>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8"/>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8"/>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8"/>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8"/>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8"/>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8"/>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8"/>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8"/>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8"/>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8"/>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8"/>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8"/>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8"/>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8"/>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8"/>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8"/>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8"/>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8"/>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8"/>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8"/>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8"/>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22">
    <p:spTree>
      <p:nvGrpSpPr>
        <p:cNvPr id="1" name="Shape 6328"/>
        <p:cNvGrpSpPr/>
        <p:nvPr/>
      </p:nvGrpSpPr>
      <p:grpSpPr>
        <a:xfrm>
          <a:off x="0" y="0"/>
          <a:ext cx="0" cy="0"/>
          <a:chOff x="0" y="0"/>
          <a:chExt cx="0" cy="0"/>
        </a:xfrm>
      </p:grpSpPr>
      <p:sp>
        <p:nvSpPr>
          <p:cNvPr id="6329" name="Google Shape;6329;p29"/>
          <p:cNvSpPr/>
          <p:nvPr/>
        </p:nvSpPr>
        <p:spPr>
          <a:xfrm>
            <a:off x="-647700" y="-20784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9"/>
          <p:cNvSpPr/>
          <p:nvPr/>
        </p:nvSpPr>
        <p:spPr>
          <a:xfrm>
            <a:off x="304800" y="-24594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9"/>
          <p:cNvSpPr/>
          <p:nvPr/>
        </p:nvSpPr>
        <p:spPr>
          <a:xfrm>
            <a:off x="7753350" y="24555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9"/>
          <p:cNvSpPr/>
          <p:nvPr/>
        </p:nvSpPr>
        <p:spPr>
          <a:xfrm>
            <a:off x="-896575" y="42081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9"/>
          <p:cNvSpPr/>
          <p:nvPr/>
        </p:nvSpPr>
        <p:spPr>
          <a:xfrm>
            <a:off x="1581150" y="442332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4" name="Google Shape;6334;p29"/>
          <p:cNvGrpSpPr/>
          <p:nvPr/>
        </p:nvGrpSpPr>
        <p:grpSpPr>
          <a:xfrm>
            <a:off x="7935697" y="-152408"/>
            <a:ext cx="2103487" cy="2102870"/>
            <a:chOff x="4544925" y="360100"/>
            <a:chExt cx="1363775" cy="1363375"/>
          </a:xfrm>
        </p:grpSpPr>
        <p:sp>
          <p:nvSpPr>
            <p:cNvPr id="6335" name="Google Shape;6335;p29"/>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9"/>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9"/>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9"/>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9"/>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9"/>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9"/>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9"/>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9"/>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9"/>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9"/>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9"/>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9"/>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9"/>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9"/>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9"/>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9"/>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9"/>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9"/>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9"/>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9"/>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9"/>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9"/>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9"/>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9"/>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9"/>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9"/>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9"/>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9"/>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9"/>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9"/>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9"/>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9"/>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9"/>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9"/>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9"/>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9"/>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9"/>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9"/>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9"/>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9"/>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9"/>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9"/>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9"/>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9"/>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9"/>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9"/>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9"/>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9"/>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9"/>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9"/>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9"/>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9"/>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9"/>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9"/>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9"/>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9"/>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9"/>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9"/>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9"/>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9"/>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9"/>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9"/>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9"/>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9"/>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9"/>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9"/>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9"/>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9"/>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9"/>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9"/>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9"/>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9"/>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9"/>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9"/>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9"/>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9"/>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9"/>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9"/>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9"/>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9"/>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9"/>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9"/>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9"/>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9"/>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9"/>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9"/>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9"/>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9"/>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9"/>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9"/>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9"/>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9"/>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9"/>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9"/>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9"/>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9"/>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9"/>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9"/>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9"/>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9"/>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9"/>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9"/>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9"/>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9"/>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9"/>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9"/>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9"/>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9"/>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9"/>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9"/>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9"/>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9"/>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9"/>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9"/>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9"/>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9"/>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9"/>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9"/>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9"/>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9"/>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9"/>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9"/>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9"/>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9"/>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9"/>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9"/>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9"/>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9"/>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9"/>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9"/>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9"/>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9"/>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9"/>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9"/>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9"/>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9"/>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9"/>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9"/>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9"/>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9"/>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9"/>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9"/>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9"/>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9"/>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9"/>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9"/>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9"/>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9"/>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9"/>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9"/>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9"/>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9"/>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9"/>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9"/>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9"/>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9"/>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9"/>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9"/>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9"/>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9"/>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9"/>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9"/>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9"/>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9"/>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9"/>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9"/>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9"/>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9"/>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9"/>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9"/>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9"/>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9"/>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9"/>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9"/>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9"/>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9"/>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9"/>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9"/>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9"/>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9"/>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9"/>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9"/>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9"/>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9"/>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9"/>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9"/>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9"/>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9"/>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29"/>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29"/>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9"/>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9"/>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9"/>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9"/>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9"/>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9"/>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9"/>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9"/>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9"/>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9"/>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9"/>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9"/>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9"/>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9"/>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9"/>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9"/>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9"/>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9"/>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9"/>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9"/>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9"/>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9"/>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9"/>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9"/>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9"/>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9"/>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9"/>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9"/>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9"/>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9"/>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9"/>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9"/>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9"/>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9"/>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9"/>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9"/>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9"/>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9"/>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9"/>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9"/>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9"/>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9"/>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9"/>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9"/>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9"/>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9"/>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9"/>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9"/>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9"/>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9"/>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9"/>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9"/>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9"/>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9"/>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9"/>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9"/>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9"/>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9"/>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9"/>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9"/>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9"/>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9"/>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806"/>
        <p:cNvGrpSpPr/>
        <p:nvPr/>
      </p:nvGrpSpPr>
      <p:grpSpPr>
        <a:xfrm>
          <a:off x="0" y="0"/>
          <a:ext cx="0" cy="0"/>
          <a:chOff x="0" y="0"/>
          <a:chExt cx="0" cy="0"/>
        </a:xfrm>
      </p:grpSpPr>
      <p:sp>
        <p:nvSpPr>
          <p:cNvPr id="5807" name="Google Shape;5807;p27"/>
          <p:cNvSpPr txBox="1">
            <a:spLocks noGrp="1"/>
          </p:cNvSpPr>
          <p:nvPr>
            <p:ph type="ctrTitle"/>
          </p:nvPr>
        </p:nvSpPr>
        <p:spPr>
          <a:xfrm>
            <a:off x="2080650" y="539500"/>
            <a:ext cx="4982700" cy="924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808" name="Google Shape;5808;p27"/>
          <p:cNvSpPr txBox="1">
            <a:spLocks noGrp="1"/>
          </p:cNvSpPr>
          <p:nvPr>
            <p:ph type="subTitle" idx="1"/>
          </p:nvPr>
        </p:nvSpPr>
        <p:spPr>
          <a:xfrm>
            <a:off x="2080650" y="1463651"/>
            <a:ext cx="4982700" cy="12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809" name="Google Shape;5809;p27"/>
          <p:cNvSpPr txBox="1"/>
          <p:nvPr/>
        </p:nvSpPr>
        <p:spPr>
          <a:xfrm>
            <a:off x="2547300" y="3895725"/>
            <a:ext cx="4049400" cy="7035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n" sz="1200">
                <a:solidFill>
                  <a:schemeClr val="dk1"/>
                </a:solidFill>
                <a:latin typeface="Montserrat"/>
                <a:ea typeface="Montserrat"/>
                <a:cs typeface="Montserrat"/>
                <a:sym typeface="Montserrat"/>
              </a:rPr>
              <a:t>CREDITS: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a:ea typeface="Montserrat"/>
                <a:cs typeface="Montserrat"/>
                <a:sym typeface="Montserrat"/>
              </a:rPr>
              <a:t>, including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b="1">
                <a:solidFill>
                  <a:schemeClr val="dk1"/>
                </a:solidFill>
                <a:latin typeface="Montserrat"/>
                <a:ea typeface="Montserrat"/>
                <a:cs typeface="Montserrat"/>
                <a:sym typeface="Montserrat"/>
              </a:rPr>
              <a:t> </a:t>
            </a:r>
            <a:r>
              <a:rPr lang="en" sz="1200">
                <a:solidFill>
                  <a:schemeClr val="dk1"/>
                </a:solidFill>
                <a:latin typeface="Montserrat"/>
                <a:ea typeface="Montserrat"/>
                <a:cs typeface="Montserrat"/>
                <a:sym typeface="Montserrat"/>
              </a:rPr>
              <a:t>and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200">
              <a:solidFill>
                <a:schemeClr val="dk1"/>
              </a:solidFill>
              <a:latin typeface="Montserrat"/>
              <a:ea typeface="Montserrat"/>
              <a:cs typeface="Montserrat"/>
              <a:sym typeface="Montserrat"/>
            </a:endParaRPr>
          </a:p>
        </p:txBody>
      </p:sp>
      <p:sp>
        <p:nvSpPr>
          <p:cNvPr id="5810" name="Google Shape;5810;p27"/>
          <p:cNvSpPr/>
          <p:nvPr/>
        </p:nvSpPr>
        <p:spPr>
          <a:xfrm>
            <a:off x="-1138950" y="31794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27"/>
          <p:cNvSpPr/>
          <p:nvPr/>
        </p:nvSpPr>
        <p:spPr>
          <a:xfrm>
            <a:off x="-1428750" y="24555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27"/>
          <p:cNvSpPr/>
          <p:nvPr/>
        </p:nvSpPr>
        <p:spPr>
          <a:xfrm>
            <a:off x="7753350" y="24555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27"/>
          <p:cNvSpPr/>
          <p:nvPr/>
        </p:nvSpPr>
        <p:spPr>
          <a:xfrm>
            <a:off x="7621400" y="-4578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27"/>
          <p:cNvSpPr/>
          <p:nvPr/>
        </p:nvSpPr>
        <p:spPr>
          <a:xfrm>
            <a:off x="7678550" y="183615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5" name="Google Shape;5815;p27"/>
          <p:cNvGrpSpPr/>
          <p:nvPr/>
        </p:nvGrpSpPr>
        <p:grpSpPr>
          <a:xfrm>
            <a:off x="-580891" y="-266708"/>
            <a:ext cx="2103487" cy="2102870"/>
            <a:chOff x="4544925" y="360100"/>
            <a:chExt cx="1363775" cy="1363375"/>
          </a:xfrm>
        </p:grpSpPr>
        <p:sp>
          <p:nvSpPr>
            <p:cNvPr id="5816" name="Google Shape;5816;p27"/>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27"/>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27"/>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27"/>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7"/>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7"/>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7"/>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7"/>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7"/>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7"/>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7"/>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27"/>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27"/>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7"/>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7"/>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7"/>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7"/>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7"/>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7"/>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7"/>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27"/>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27"/>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7"/>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7"/>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7"/>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7"/>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7"/>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7"/>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7"/>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27"/>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27"/>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7"/>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7"/>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7"/>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7"/>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7"/>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7"/>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7"/>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27"/>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27"/>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7"/>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7"/>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7"/>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27"/>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27"/>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7"/>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7"/>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27"/>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27"/>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7"/>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7"/>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7"/>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7"/>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7"/>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7"/>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7"/>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7"/>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7"/>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7"/>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7"/>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7"/>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7"/>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7"/>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27"/>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27"/>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27"/>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27"/>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27"/>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27"/>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7"/>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7"/>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7"/>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7"/>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7"/>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7"/>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7"/>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7"/>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27"/>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27"/>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7"/>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27"/>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27"/>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27"/>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27"/>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27"/>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27"/>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27"/>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27"/>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27"/>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27"/>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27"/>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27"/>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27"/>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27"/>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27"/>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27"/>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27"/>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7"/>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7"/>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7"/>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7"/>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7"/>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7"/>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7"/>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7"/>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7"/>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27"/>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7"/>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7"/>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7"/>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27"/>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27"/>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7"/>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7"/>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27"/>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7"/>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7"/>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7"/>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7"/>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7"/>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7"/>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7"/>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27"/>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27"/>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27"/>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27"/>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27"/>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27"/>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27"/>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27"/>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27"/>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27"/>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27"/>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27"/>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7"/>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7"/>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7"/>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7"/>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7"/>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7"/>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27"/>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27"/>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7"/>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7"/>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7"/>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7"/>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7"/>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7"/>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7"/>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7"/>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27"/>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27"/>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7"/>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7"/>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7"/>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7"/>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7"/>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7"/>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7"/>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7"/>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7"/>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7"/>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7"/>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7"/>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7"/>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7"/>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7"/>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7"/>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7"/>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7"/>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7"/>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7"/>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7"/>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7"/>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7"/>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7"/>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7"/>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7"/>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7"/>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7"/>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7"/>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7"/>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7"/>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7"/>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7"/>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7"/>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7"/>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7"/>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7"/>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7"/>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7"/>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7"/>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7"/>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7"/>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7"/>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7"/>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7"/>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7"/>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7"/>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7"/>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7"/>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7"/>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7"/>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7"/>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7"/>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7"/>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7"/>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7"/>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7"/>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7"/>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7"/>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7"/>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27"/>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27"/>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7"/>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7"/>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27"/>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27"/>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7"/>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7"/>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7"/>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7"/>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7"/>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7"/>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7"/>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7"/>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7"/>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7"/>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7"/>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7"/>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7"/>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7"/>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7"/>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7"/>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7"/>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7"/>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7"/>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7"/>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7"/>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7"/>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7"/>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7"/>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7"/>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7"/>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7"/>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7"/>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7"/>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7"/>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7"/>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7"/>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7"/>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7"/>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7"/>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2201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7"/>
        <p:cNvGrpSpPr/>
        <p:nvPr/>
      </p:nvGrpSpPr>
      <p:grpSpPr>
        <a:xfrm>
          <a:off x="0" y="0"/>
          <a:ext cx="0" cy="0"/>
          <a:chOff x="0" y="0"/>
          <a:chExt cx="0" cy="0"/>
        </a:xfrm>
      </p:grpSpPr>
      <p:sp>
        <p:nvSpPr>
          <p:cNvPr id="1058" name="Google Shape;1058;p6"/>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9" name="Google Shape;1059;p6"/>
          <p:cNvSpPr/>
          <p:nvPr/>
        </p:nvSpPr>
        <p:spPr>
          <a:xfrm>
            <a:off x="6705600" y="-26801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6"/>
          <p:cNvGrpSpPr/>
          <p:nvPr/>
        </p:nvGrpSpPr>
        <p:grpSpPr>
          <a:xfrm>
            <a:off x="-1383491" y="4052067"/>
            <a:ext cx="2103487" cy="2102870"/>
            <a:chOff x="4544925" y="360100"/>
            <a:chExt cx="1363775" cy="1363375"/>
          </a:xfrm>
        </p:grpSpPr>
        <p:sp>
          <p:nvSpPr>
            <p:cNvPr id="1061" name="Google Shape;1061;p6"/>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4"/>
        <p:cNvGrpSpPr/>
        <p:nvPr/>
      </p:nvGrpSpPr>
      <p:grpSpPr>
        <a:xfrm>
          <a:off x="0" y="0"/>
          <a:ext cx="0" cy="0"/>
          <a:chOff x="0" y="0"/>
          <a:chExt cx="0" cy="0"/>
        </a:xfrm>
      </p:grpSpPr>
      <p:sp>
        <p:nvSpPr>
          <p:cNvPr id="1315" name="Google Shape;1315;p7"/>
          <p:cNvSpPr/>
          <p:nvPr/>
        </p:nvSpPr>
        <p:spPr>
          <a:xfrm>
            <a:off x="-504825" y="376847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
          <p:cNvSpPr/>
          <p:nvPr/>
        </p:nvSpPr>
        <p:spPr>
          <a:xfrm>
            <a:off x="5676900" y="42652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7"/>
          <p:cNvGrpSpPr/>
          <p:nvPr/>
        </p:nvGrpSpPr>
        <p:grpSpPr>
          <a:xfrm>
            <a:off x="-999328" y="323842"/>
            <a:ext cx="2103487" cy="2102870"/>
            <a:chOff x="4544925" y="360100"/>
            <a:chExt cx="1363775" cy="1363375"/>
          </a:xfrm>
        </p:grpSpPr>
        <p:sp>
          <p:nvSpPr>
            <p:cNvPr id="1318" name="Google Shape;1318;p7"/>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7"/>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7"/>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7"/>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7"/>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7"/>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7"/>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7"/>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7"/>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7"/>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7"/>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7"/>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7"/>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7"/>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7"/>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7"/>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7"/>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7"/>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7"/>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7"/>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7"/>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7"/>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7"/>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7"/>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7"/>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7"/>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7"/>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7"/>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7"/>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7"/>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7"/>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7"/>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7"/>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7"/>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7"/>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7"/>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7"/>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7"/>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7"/>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7"/>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7"/>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7"/>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7"/>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7"/>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7"/>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7"/>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7"/>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7"/>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7"/>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7"/>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7"/>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7"/>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7"/>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7"/>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7"/>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7"/>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7"/>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7"/>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7"/>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7"/>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7"/>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7"/>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7"/>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7"/>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7"/>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7"/>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7"/>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7"/>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7"/>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7"/>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7"/>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7"/>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7"/>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7"/>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7"/>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7"/>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7"/>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7"/>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7"/>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7"/>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7"/>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7"/>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7"/>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7"/>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7"/>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7"/>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7"/>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7"/>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7"/>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7"/>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7"/>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7"/>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7"/>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7"/>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7"/>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7"/>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7"/>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7"/>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7"/>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7"/>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7"/>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7"/>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7"/>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7"/>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7"/>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7"/>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7"/>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7"/>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7"/>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7"/>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7"/>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7"/>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7"/>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7"/>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7"/>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7"/>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7"/>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7"/>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7"/>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7"/>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7"/>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7"/>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7"/>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7"/>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7"/>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7"/>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7"/>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7"/>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7"/>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7"/>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7"/>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7"/>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7"/>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7"/>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7"/>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7"/>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7"/>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7"/>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7"/>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7"/>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7"/>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7"/>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7"/>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7"/>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7"/>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7"/>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7"/>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7"/>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7"/>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7"/>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7"/>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7"/>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7"/>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7"/>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7"/>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7"/>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7"/>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7"/>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7"/>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7"/>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7"/>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7"/>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7"/>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7"/>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7"/>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7"/>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7"/>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7"/>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7"/>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7"/>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7"/>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7"/>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7"/>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7"/>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7"/>
          <p:cNvSpPr/>
          <p:nvPr/>
        </p:nvSpPr>
        <p:spPr>
          <a:xfrm>
            <a:off x="6448200" y="-24195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
          <p:cNvSpPr/>
          <p:nvPr/>
        </p:nvSpPr>
        <p:spPr>
          <a:xfrm>
            <a:off x="6724650" y="18730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
          <p:cNvSpPr txBox="1">
            <a:spLocks noGrp="1"/>
          </p:cNvSpPr>
          <p:nvPr>
            <p:ph type="title"/>
          </p:nvPr>
        </p:nvSpPr>
        <p:spPr>
          <a:xfrm>
            <a:off x="3686175" y="1225375"/>
            <a:ext cx="4744800" cy="572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74" name="Google Shape;1574;p7"/>
          <p:cNvSpPr txBox="1">
            <a:spLocks noGrp="1"/>
          </p:cNvSpPr>
          <p:nvPr>
            <p:ph type="body" idx="1"/>
          </p:nvPr>
        </p:nvSpPr>
        <p:spPr>
          <a:xfrm>
            <a:off x="3686175" y="1873925"/>
            <a:ext cx="4744800" cy="2044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835"/>
        <p:cNvGrpSpPr/>
        <p:nvPr/>
      </p:nvGrpSpPr>
      <p:grpSpPr>
        <a:xfrm>
          <a:off x="0" y="0"/>
          <a:ext cx="0" cy="0"/>
          <a:chOff x="0" y="0"/>
          <a:chExt cx="0" cy="0"/>
        </a:xfrm>
      </p:grpSpPr>
      <p:sp>
        <p:nvSpPr>
          <p:cNvPr id="1836" name="Google Shape;1836;p9"/>
          <p:cNvSpPr txBox="1">
            <a:spLocks noGrp="1"/>
          </p:cNvSpPr>
          <p:nvPr>
            <p:ph type="subTitle" idx="1"/>
          </p:nvPr>
        </p:nvSpPr>
        <p:spPr>
          <a:xfrm>
            <a:off x="2115450" y="2875600"/>
            <a:ext cx="4913100" cy="8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600">
                <a:solidFill>
                  <a:schemeClr val="lt1"/>
                </a:solidFill>
              </a:defRPr>
            </a:lvl1pPr>
            <a:lvl2pPr lvl="1" algn="r" rtl="0">
              <a:lnSpc>
                <a:spcPct val="100000"/>
              </a:lnSpc>
              <a:spcBef>
                <a:spcPts val="0"/>
              </a:spcBef>
              <a:spcAft>
                <a:spcPts val="0"/>
              </a:spcAft>
              <a:buClr>
                <a:schemeClr val="lt1"/>
              </a:buClr>
              <a:buSzPts val="1400"/>
              <a:buNone/>
              <a:defRPr>
                <a:solidFill>
                  <a:schemeClr val="lt1"/>
                </a:solidFill>
              </a:defRPr>
            </a:lvl2pPr>
            <a:lvl3pPr lvl="2" algn="r" rtl="0">
              <a:lnSpc>
                <a:spcPct val="100000"/>
              </a:lnSpc>
              <a:spcBef>
                <a:spcPts val="0"/>
              </a:spcBef>
              <a:spcAft>
                <a:spcPts val="0"/>
              </a:spcAft>
              <a:buClr>
                <a:schemeClr val="lt1"/>
              </a:buClr>
              <a:buSzPts val="1400"/>
              <a:buNone/>
              <a:defRPr>
                <a:solidFill>
                  <a:schemeClr val="lt1"/>
                </a:solidFill>
              </a:defRPr>
            </a:lvl3pPr>
            <a:lvl4pPr lvl="3" algn="r" rtl="0">
              <a:lnSpc>
                <a:spcPct val="100000"/>
              </a:lnSpc>
              <a:spcBef>
                <a:spcPts val="0"/>
              </a:spcBef>
              <a:spcAft>
                <a:spcPts val="0"/>
              </a:spcAft>
              <a:buClr>
                <a:schemeClr val="lt1"/>
              </a:buClr>
              <a:buSzPts val="1400"/>
              <a:buNone/>
              <a:defRPr>
                <a:solidFill>
                  <a:schemeClr val="lt1"/>
                </a:solidFill>
              </a:defRPr>
            </a:lvl4pPr>
            <a:lvl5pPr lvl="4" algn="r" rtl="0">
              <a:lnSpc>
                <a:spcPct val="100000"/>
              </a:lnSpc>
              <a:spcBef>
                <a:spcPts val="0"/>
              </a:spcBef>
              <a:spcAft>
                <a:spcPts val="0"/>
              </a:spcAft>
              <a:buClr>
                <a:schemeClr val="lt1"/>
              </a:buClr>
              <a:buSzPts val="1400"/>
              <a:buNone/>
              <a:defRPr>
                <a:solidFill>
                  <a:schemeClr val="lt1"/>
                </a:solidFill>
              </a:defRPr>
            </a:lvl5pPr>
            <a:lvl6pPr lvl="5" algn="r" rtl="0">
              <a:lnSpc>
                <a:spcPct val="100000"/>
              </a:lnSpc>
              <a:spcBef>
                <a:spcPts val="0"/>
              </a:spcBef>
              <a:spcAft>
                <a:spcPts val="0"/>
              </a:spcAft>
              <a:buClr>
                <a:schemeClr val="lt1"/>
              </a:buClr>
              <a:buSzPts val="1400"/>
              <a:buNone/>
              <a:defRPr>
                <a:solidFill>
                  <a:schemeClr val="lt1"/>
                </a:solidFill>
              </a:defRPr>
            </a:lvl6pPr>
            <a:lvl7pPr lvl="6" algn="r" rtl="0">
              <a:lnSpc>
                <a:spcPct val="100000"/>
              </a:lnSpc>
              <a:spcBef>
                <a:spcPts val="0"/>
              </a:spcBef>
              <a:spcAft>
                <a:spcPts val="0"/>
              </a:spcAft>
              <a:buClr>
                <a:schemeClr val="lt1"/>
              </a:buClr>
              <a:buSzPts val="1400"/>
              <a:buNone/>
              <a:defRPr>
                <a:solidFill>
                  <a:schemeClr val="lt1"/>
                </a:solidFill>
              </a:defRPr>
            </a:lvl7pPr>
            <a:lvl8pPr lvl="7" algn="r" rtl="0">
              <a:lnSpc>
                <a:spcPct val="100000"/>
              </a:lnSpc>
              <a:spcBef>
                <a:spcPts val="0"/>
              </a:spcBef>
              <a:spcAft>
                <a:spcPts val="0"/>
              </a:spcAft>
              <a:buClr>
                <a:schemeClr val="lt1"/>
              </a:buClr>
              <a:buSzPts val="1400"/>
              <a:buNone/>
              <a:defRPr>
                <a:solidFill>
                  <a:schemeClr val="lt1"/>
                </a:solidFill>
              </a:defRPr>
            </a:lvl8pPr>
            <a:lvl9pPr lvl="8" algn="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37" name="Google Shape;1837;p9"/>
          <p:cNvSpPr txBox="1">
            <a:spLocks noGrp="1"/>
          </p:cNvSpPr>
          <p:nvPr>
            <p:ph type="title"/>
          </p:nvPr>
        </p:nvSpPr>
        <p:spPr>
          <a:xfrm>
            <a:off x="2115450" y="1466600"/>
            <a:ext cx="4913100" cy="1409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9600">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35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2359"/>
        <p:cNvGrpSpPr/>
        <p:nvPr/>
      </p:nvGrpSpPr>
      <p:grpSpPr>
        <a:xfrm>
          <a:off x="0" y="0"/>
          <a:ext cx="0" cy="0"/>
          <a:chOff x="0" y="0"/>
          <a:chExt cx="0" cy="0"/>
        </a:xfrm>
      </p:grpSpPr>
      <p:sp>
        <p:nvSpPr>
          <p:cNvPr id="2360" name="Google Shape;2360;p13"/>
          <p:cNvSpPr/>
          <p:nvPr/>
        </p:nvSpPr>
        <p:spPr>
          <a:xfrm>
            <a:off x="-1314450" y="47034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3"/>
          <p:cNvSpPr/>
          <p:nvPr/>
        </p:nvSpPr>
        <p:spPr>
          <a:xfrm>
            <a:off x="6191250" y="-20784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3"/>
          <p:cNvSpPr/>
          <p:nvPr/>
        </p:nvSpPr>
        <p:spPr>
          <a:xfrm>
            <a:off x="7774250" y="43693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3"/>
          <p:cNvSpPr/>
          <p:nvPr/>
        </p:nvSpPr>
        <p:spPr>
          <a:xfrm>
            <a:off x="8193350" y="452742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3"/>
          <p:cNvSpPr txBox="1">
            <a:spLocks noGrp="1"/>
          </p:cNvSpPr>
          <p:nvPr>
            <p:ph type="subTitle" idx="1"/>
          </p:nvPr>
        </p:nvSpPr>
        <p:spPr>
          <a:xfrm>
            <a:off x="1444575" y="1261800"/>
            <a:ext cx="2847300" cy="58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400" b="1"/>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65" name="Google Shape;2365;p13"/>
          <p:cNvSpPr txBox="1">
            <a:spLocks noGrp="1"/>
          </p:cNvSpPr>
          <p:nvPr>
            <p:ph type="subTitle" idx="2"/>
          </p:nvPr>
        </p:nvSpPr>
        <p:spPr>
          <a:xfrm>
            <a:off x="1444575" y="1666125"/>
            <a:ext cx="2847300" cy="58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6" name="Google Shape;2366;p13"/>
          <p:cNvSpPr txBox="1">
            <a:spLocks noGrp="1"/>
          </p:cNvSpPr>
          <p:nvPr>
            <p:ph type="title" hasCustomPrompt="1"/>
          </p:nvPr>
        </p:nvSpPr>
        <p:spPr>
          <a:xfrm>
            <a:off x="710475" y="1261800"/>
            <a:ext cx="734100" cy="585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367" name="Google Shape;2367;p13"/>
          <p:cNvSpPr txBox="1">
            <a:spLocks noGrp="1"/>
          </p:cNvSpPr>
          <p:nvPr>
            <p:ph type="title" idx="3"/>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68" name="Google Shape;2368;p13"/>
          <p:cNvSpPr txBox="1">
            <a:spLocks noGrp="1"/>
          </p:cNvSpPr>
          <p:nvPr>
            <p:ph type="subTitle" idx="4"/>
          </p:nvPr>
        </p:nvSpPr>
        <p:spPr>
          <a:xfrm>
            <a:off x="5296575" y="1261800"/>
            <a:ext cx="2847300" cy="58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400" b="1"/>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69" name="Google Shape;2369;p13"/>
          <p:cNvSpPr txBox="1">
            <a:spLocks noGrp="1"/>
          </p:cNvSpPr>
          <p:nvPr>
            <p:ph type="subTitle" idx="5"/>
          </p:nvPr>
        </p:nvSpPr>
        <p:spPr>
          <a:xfrm>
            <a:off x="5296575" y="1666125"/>
            <a:ext cx="2847300" cy="58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0" name="Google Shape;2370;p13"/>
          <p:cNvSpPr txBox="1">
            <a:spLocks noGrp="1"/>
          </p:cNvSpPr>
          <p:nvPr>
            <p:ph type="title" idx="6" hasCustomPrompt="1"/>
          </p:nvPr>
        </p:nvSpPr>
        <p:spPr>
          <a:xfrm>
            <a:off x="4562475" y="1261800"/>
            <a:ext cx="734100" cy="585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371" name="Google Shape;2371;p13"/>
          <p:cNvSpPr txBox="1">
            <a:spLocks noGrp="1"/>
          </p:cNvSpPr>
          <p:nvPr>
            <p:ph type="subTitle" idx="7"/>
          </p:nvPr>
        </p:nvSpPr>
        <p:spPr>
          <a:xfrm>
            <a:off x="1444575" y="2428875"/>
            <a:ext cx="2847300" cy="58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400" b="1"/>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72" name="Google Shape;2372;p13"/>
          <p:cNvSpPr txBox="1">
            <a:spLocks noGrp="1"/>
          </p:cNvSpPr>
          <p:nvPr>
            <p:ph type="subTitle" idx="8"/>
          </p:nvPr>
        </p:nvSpPr>
        <p:spPr>
          <a:xfrm>
            <a:off x="1444575" y="2833200"/>
            <a:ext cx="2847300" cy="58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3" name="Google Shape;2373;p13"/>
          <p:cNvSpPr txBox="1">
            <a:spLocks noGrp="1"/>
          </p:cNvSpPr>
          <p:nvPr>
            <p:ph type="title" idx="9" hasCustomPrompt="1"/>
          </p:nvPr>
        </p:nvSpPr>
        <p:spPr>
          <a:xfrm>
            <a:off x="710475" y="2428875"/>
            <a:ext cx="734100" cy="585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374" name="Google Shape;2374;p13"/>
          <p:cNvSpPr txBox="1">
            <a:spLocks noGrp="1"/>
          </p:cNvSpPr>
          <p:nvPr>
            <p:ph type="subTitle" idx="13"/>
          </p:nvPr>
        </p:nvSpPr>
        <p:spPr>
          <a:xfrm>
            <a:off x="5296575" y="2428875"/>
            <a:ext cx="2847300" cy="58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400" b="1"/>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75" name="Google Shape;2375;p13"/>
          <p:cNvSpPr txBox="1">
            <a:spLocks noGrp="1"/>
          </p:cNvSpPr>
          <p:nvPr>
            <p:ph type="subTitle" idx="14"/>
          </p:nvPr>
        </p:nvSpPr>
        <p:spPr>
          <a:xfrm>
            <a:off x="5296575" y="2833200"/>
            <a:ext cx="2847300" cy="58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6" name="Google Shape;2376;p13"/>
          <p:cNvSpPr txBox="1">
            <a:spLocks noGrp="1"/>
          </p:cNvSpPr>
          <p:nvPr>
            <p:ph type="title" idx="15" hasCustomPrompt="1"/>
          </p:nvPr>
        </p:nvSpPr>
        <p:spPr>
          <a:xfrm>
            <a:off x="4562475" y="2428875"/>
            <a:ext cx="734100" cy="585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377" name="Google Shape;2377;p13"/>
          <p:cNvSpPr txBox="1">
            <a:spLocks noGrp="1"/>
          </p:cNvSpPr>
          <p:nvPr>
            <p:ph type="subTitle" idx="16"/>
          </p:nvPr>
        </p:nvSpPr>
        <p:spPr>
          <a:xfrm>
            <a:off x="1444575" y="3603075"/>
            <a:ext cx="2847300" cy="58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400" b="1"/>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78" name="Google Shape;2378;p13"/>
          <p:cNvSpPr txBox="1">
            <a:spLocks noGrp="1"/>
          </p:cNvSpPr>
          <p:nvPr>
            <p:ph type="subTitle" idx="17"/>
          </p:nvPr>
        </p:nvSpPr>
        <p:spPr>
          <a:xfrm>
            <a:off x="1444575" y="4007400"/>
            <a:ext cx="2847300" cy="58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9" name="Google Shape;2379;p13"/>
          <p:cNvSpPr txBox="1">
            <a:spLocks noGrp="1"/>
          </p:cNvSpPr>
          <p:nvPr>
            <p:ph type="title" idx="18" hasCustomPrompt="1"/>
          </p:nvPr>
        </p:nvSpPr>
        <p:spPr>
          <a:xfrm>
            <a:off x="710475" y="3603075"/>
            <a:ext cx="734100" cy="585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380" name="Google Shape;2380;p13"/>
          <p:cNvSpPr txBox="1">
            <a:spLocks noGrp="1"/>
          </p:cNvSpPr>
          <p:nvPr>
            <p:ph type="subTitle" idx="19"/>
          </p:nvPr>
        </p:nvSpPr>
        <p:spPr>
          <a:xfrm>
            <a:off x="5296575" y="3603075"/>
            <a:ext cx="2847300" cy="58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400" b="1"/>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81" name="Google Shape;2381;p13"/>
          <p:cNvSpPr txBox="1">
            <a:spLocks noGrp="1"/>
          </p:cNvSpPr>
          <p:nvPr>
            <p:ph type="subTitle" idx="20"/>
          </p:nvPr>
        </p:nvSpPr>
        <p:spPr>
          <a:xfrm>
            <a:off x="5296575" y="4007400"/>
            <a:ext cx="2847300" cy="58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2" name="Google Shape;2382;p13"/>
          <p:cNvSpPr txBox="1">
            <a:spLocks noGrp="1"/>
          </p:cNvSpPr>
          <p:nvPr>
            <p:ph type="title" idx="21" hasCustomPrompt="1"/>
          </p:nvPr>
        </p:nvSpPr>
        <p:spPr>
          <a:xfrm>
            <a:off x="4562475" y="3603075"/>
            <a:ext cx="734100" cy="585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2383"/>
        <p:cNvGrpSpPr/>
        <p:nvPr/>
      </p:nvGrpSpPr>
      <p:grpSpPr>
        <a:xfrm>
          <a:off x="0" y="0"/>
          <a:ext cx="0" cy="0"/>
          <a:chOff x="0" y="0"/>
          <a:chExt cx="0" cy="0"/>
        </a:xfrm>
      </p:grpSpPr>
      <p:sp>
        <p:nvSpPr>
          <p:cNvPr id="2384" name="Google Shape;2384;p14"/>
          <p:cNvSpPr/>
          <p:nvPr/>
        </p:nvSpPr>
        <p:spPr>
          <a:xfrm>
            <a:off x="8210550" y="-29547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14"/>
          <p:cNvGrpSpPr/>
          <p:nvPr/>
        </p:nvGrpSpPr>
        <p:grpSpPr>
          <a:xfrm>
            <a:off x="-1051741" y="-826608"/>
            <a:ext cx="2103487" cy="2102870"/>
            <a:chOff x="4544925" y="360100"/>
            <a:chExt cx="1363775" cy="1363375"/>
          </a:xfrm>
        </p:grpSpPr>
        <p:sp>
          <p:nvSpPr>
            <p:cNvPr id="2386" name="Google Shape;2386;p14"/>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4"/>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4"/>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4"/>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4"/>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4"/>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4"/>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4"/>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4"/>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4"/>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4"/>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4"/>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4"/>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4"/>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4"/>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4"/>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4"/>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4"/>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4"/>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4"/>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4"/>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4"/>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4"/>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4"/>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4"/>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4"/>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4"/>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4"/>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4"/>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4"/>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4"/>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4"/>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4"/>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4"/>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4"/>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4"/>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4"/>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4"/>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4"/>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4"/>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4"/>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4"/>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4"/>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4"/>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4"/>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4"/>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4"/>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4"/>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4"/>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4"/>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4"/>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4"/>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4"/>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4"/>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4"/>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4"/>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4"/>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4"/>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4"/>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4"/>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4"/>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4"/>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4"/>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4"/>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4"/>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4"/>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4"/>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4"/>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4"/>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4"/>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4"/>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4"/>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4"/>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4"/>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4"/>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4"/>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4"/>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4"/>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4"/>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4"/>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4"/>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4"/>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4"/>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4"/>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4"/>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4"/>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4"/>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4"/>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4"/>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4"/>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4"/>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4"/>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4"/>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4"/>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4"/>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4"/>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4"/>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4"/>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4"/>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4"/>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4"/>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4"/>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4"/>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4"/>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4"/>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4"/>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4"/>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4"/>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4"/>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4"/>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4"/>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4"/>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4"/>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4"/>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4"/>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4"/>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4"/>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4"/>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4"/>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4"/>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4"/>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4"/>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4"/>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4"/>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4"/>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4"/>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4"/>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4"/>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4"/>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4"/>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4"/>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4"/>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4"/>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4"/>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4"/>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4"/>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4"/>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4"/>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4"/>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4"/>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4"/>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4"/>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4"/>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4"/>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4"/>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4"/>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4"/>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4"/>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4"/>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4"/>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4"/>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4"/>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4"/>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4"/>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4"/>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4"/>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4"/>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4"/>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4"/>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4"/>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4"/>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4"/>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4"/>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4"/>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4"/>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4"/>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4"/>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4"/>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4"/>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4"/>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4"/>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4"/>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4"/>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4"/>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4"/>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4"/>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4"/>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4"/>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4"/>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4"/>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4"/>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4"/>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4"/>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4"/>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4"/>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4"/>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4"/>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4"/>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4"/>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4"/>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4"/>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4"/>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4"/>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4"/>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4"/>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4"/>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4"/>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4"/>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4"/>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4"/>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4"/>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4"/>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4"/>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4"/>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4"/>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4"/>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4"/>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4"/>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4"/>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4"/>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4"/>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4"/>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4"/>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4"/>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4"/>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4"/>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4"/>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4"/>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4"/>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4"/>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4"/>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4"/>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4"/>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4"/>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4"/>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4"/>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4"/>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4"/>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4"/>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4"/>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4"/>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4"/>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4"/>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4"/>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4"/>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4"/>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4"/>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4"/>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4"/>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4"/>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4"/>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4"/>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4"/>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4"/>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4"/>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4"/>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4"/>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4"/>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4"/>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4"/>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4"/>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4"/>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4"/>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9" name="Google Shape;2639;p14"/>
          <p:cNvSpPr/>
          <p:nvPr/>
        </p:nvSpPr>
        <p:spPr>
          <a:xfrm>
            <a:off x="-585075" y="459942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4"/>
          <p:cNvSpPr/>
          <p:nvPr/>
        </p:nvSpPr>
        <p:spPr>
          <a:xfrm>
            <a:off x="6157275" y="459942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4"/>
          <p:cNvSpPr/>
          <p:nvPr/>
        </p:nvSpPr>
        <p:spPr>
          <a:xfrm>
            <a:off x="3998550" y="4599425"/>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4"/>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2643"/>
        <p:cNvGrpSpPr/>
        <p:nvPr/>
      </p:nvGrpSpPr>
      <p:grpSpPr>
        <a:xfrm>
          <a:off x="0" y="0"/>
          <a:ext cx="0" cy="0"/>
          <a:chOff x="0" y="0"/>
          <a:chExt cx="0" cy="0"/>
        </a:xfrm>
      </p:grpSpPr>
      <p:sp>
        <p:nvSpPr>
          <p:cNvPr id="2644" name="Google Shape;2644;p15"/>
          <p:cNvSpPr/>
          <p:nvPr/>
        </p:nvSpPr>
        <p:spPr>
          <a:xfrm>
            <a:off x="-1728425" y="-228142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5"/>
          <p:cNvSpPr/>
          <p:nvPr/>
        </p:nvSpPr>
        <p:spPr>
          <a:xfrm>
            <a:off x="-775925" y="-2662425"/>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5"/>
          <p:cNvSpPr/>
          <p:nvPr/>
        </p:nvSpPr>
        <p:spPr>
          <a:xfrm>
            <a:off x="7749275" y="-169740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5"/>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48" name="Google Shape;2648;p15"/>
          <p:cNvSpPr/>
          <p:nvPr/>
        </p:nvSpPr>
        <p:spPr>
          <a:xfrm>
            <a:off x="-1252175" y="451220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5"/>
          <p:cNvSpPr/>
          <p:nvPr/>
        </p:nvSpPr>
        <p:spPr>
          <a:xfrm>
            <a:off x="1105575" y="461190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0" name="Google Shape;2650;p15"/>
          <p:cNvGrpSpPr/>
          <p:nvPr/>
        </p:nvGrpSpPr>
        <p:grpSpPr>
          <a:xfrm>
            <a:off x="7537497" y="4530417"/>
            <a:ext cx="2103487" cy="2102870"/>
            <a:chOff x="4544925" y="360100"/>
            <a:chExt cx="1363775" cy="1363375"/>
          </a:xfrm>
        </p:grpSpPr>
        <p:sp>
          <p:nvSpPr>
            <p:cNvPr id="2651" name="Google Shape;2651;p15"/>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5"/>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5"/>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5"/>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5"/>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5"/>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5"/>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5"/>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5"/>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5"/>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5"/>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5"/>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5"/>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5"/>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5"/>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5"/>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5"/>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5"/>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5"/>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5"/>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5"/>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5"/>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5"/>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5"/>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5"/>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5"/>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5"/>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5"/>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5"/>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5"/>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5"/>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5"/>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5"/>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5"/>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5"/>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5"/>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5"/>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5"/>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5"/>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5"/>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5"/>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5"/>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5"/>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5"/>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5"/>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5"/>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5"/>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5"/>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5"/>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5"/>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5"/>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5"/>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5"/>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5"/>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5"/>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5"/>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5"/>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5"/>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5"/>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5"/>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5"/>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5"/>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5"/>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5"/>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5"/>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5"/>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5"/>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5"/>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5"/>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5"/>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5"/>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5"/>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5"/>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5"/>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5"/>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5"/>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5"/>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5"/>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5"/>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5"/>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5"/>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5"/>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5"/>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5"/>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5"/>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5"/>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5"/>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5"/>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5"/>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5"/>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5"/>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5"/>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5"/>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5"/>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5"/>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5"/>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5"/>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5"/>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5"/>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5"/>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5"/>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5"/>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5"/>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5"/>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5"/>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5"/>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5"/>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5"/>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5"/>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5"/>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5"/>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5"/>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5"/>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5"/>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5"/>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5"/>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5"/>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5"/>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5"/>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5"/>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5"/>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5"/>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5"/>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5"/>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5"/>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5"/>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5"/>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5"/>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5"/>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5"/>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5"/>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5"/>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5"/>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5"/>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5"/>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5"/>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5"/>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5"/>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5"/>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5"/>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5"/>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5"/>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5"/>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5"/>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5"/>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5"/>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5"/>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5"/>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5"/>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5"/>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5"/>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5"/>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5"/>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5"/>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5"/>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5"/>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5"/>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5"/>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5"/>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5"/>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5"/>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5"/>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5"/>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5"/>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5"/>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5"/>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5"/>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5"/>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5"/>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5"/>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5"/>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5"/>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5"/>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5"/>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5"/>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5"/>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5"/>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5"/>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5"/>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5"/>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5"/>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5"/>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5"/>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5"/>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5"/>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5"/>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5"/>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5"/>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5"/>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5"/>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5"/>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5"/>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5"/>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5"/>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5"/>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5"/>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5"/>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5"/>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5"/>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5"/>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5"/>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5"/>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5"/>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5"/>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5"/>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5"/>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5"/>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5"/>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5"/>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5"/>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5"/>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5"/>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5"/>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5"/>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5"/>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5"/>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5"/>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5"/>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5"/>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5"/>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5"/>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5"/>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5"/>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5"/>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5"/>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5"/>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5"/>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5"/>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5"/>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5"/>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5"/>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5"/>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5"/>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5"/>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5"/>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5"/>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5"/>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5"/>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5"/>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5"/>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5"/>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5"/>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5"/>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5"/>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5"/>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5"/>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5"/>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5"/>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5"/>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5"/>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5"/>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5"/>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5"/>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2_1_1">
    <p:spTree>
      <p:nvGrpSpPr>
        <p:cNvPr id="1" name="Shape 2904"/>
        <p:cNvGrpSpPr/>
        <p:nvPr/>
      </p:nvGrpSpPr>
      <p:grpSpPr>
        <a:xfrm>
          <a:off x="0" y="0"/>
          <a:ext cx="0" cy="0"/>
          <a:chOff x="0" y="0"/>
          <a:chExt cx="0" cy="0"/>
        </a:xfrm>
      </p:grpSpPr>
      <p:sp>
        <p:nvSpPr>
          <p:cNvPr id="2905" name="Google Shape;2905;p16"/>
          <p:cNvSpPr/>
          <p:nvPr/>
        </p:nvSpPr>
        <p:spPr>
          <a:xfrm>
            <a:off x="-2414225" y="1310825"/>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6"/>
          <p:cNvSpPr/>
          <p:nvPr/>
        </p:nvSpPr>
        <p:spPr>
          <a:xfrm>
            <a:off x="-2776175" y="366525"/>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6"/>
          <p:cNvSpPr/>
          <p:nvPr/>
        </p:nvSpPr>
        <p:spPr>
          <a:xfrm>
            <a:off x="8430775" y="-647850"/>
            <a:ext cx="3219600" cy="32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6"/>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09" name="Google Shape;2909;p16"/>
          <p:cNvSpPr/>
          <p:nvPr/>
        </p:nvSpPr>
        <p:spPr>
          <a:xfrm>
            <a:off x="5453425" y="4721750"/>
            <a:ext cx="3219600" cy="3219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6"/>
          <p:cNvSpPr/>
          <p:nvPr/>
        </p:nvSpPr>
        <p:spPr>
          <a:xfrm>
            <a:off x="5982375" y="4721750"/>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1" name="Google Shape;2911;p16"/>
          <p:cNvGrpSpPr/>
          <p:nvPr/>
        </p:nvGrpSpPr>
        <p:grpSpPr>
          <a:xfrm>
            <a:off x="8535934" y="3158817"/>
            <a:ext cx="2103487" cy="2102870"/>
            <a:chOff x="4544925" y="360100"/>
            <a:chExt cx="1363775" cy="1363375"/>
          </a:xfrm>
        </p:grpSpPr>
        <p:sp>
          <p:nvSpPr>
            <p:cNvPr id="2912" name="Google Shape;2912;p16"/>
            <p:cNvSpPr/>
            <p:nvPr/>
          </p:nvSpPr>
          <p:spPr>
            <a:xfrm>
              <a:off x="5871650"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47" y="1481"/>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6"/>
            <p:cNvSpPr/>
            <p:nvPr/>
          </p:nvSpPr>
          <p:spPr>
            <a:xfrm>
              <a:off x="5871650"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6"/>
            <p:cNvSpPr/>
            <p:nvPr/>
          </p:nvSpPr>
          <p:spPr>
            <a:xfrm>
              <a:off x="5871650"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47" y="1482"/>
                    <a:pt x="1482" y="1156"/>
                    <a:pt x="1482" y="737"/>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6"/>
            <p:cNvSpPr/>
            <p:nvPr/>
          </p:nvSpPr>
          <p:spPr>
            <a:xfrm>
              <a:off x="5754275" y="672050"/>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6"/>
            <p:cNvSpPr/>
            <p:nvPr/>
          </p:nvSpPr>
          <p:spPr>
            <a:xfrm>
              <a:off x="5715350" y="593800"/>
              <a:ext cx="37275" cy="37275"/>
            </a:xfrm>
            <a:custGeom>
              <a:avLst/>
              <a:gdLst/>
              <a:ahLst/>
              <a:cxnLst/>
              <a:rect l="l" t="t" r="r" b="b"/>
              <a:pathLst>
                <a:path w="1491" h="1491" extrusionOk="0">
                  <a:moveTo>
                    <a:pt x="746" y="1"/>
                  </a:moveTo>
                  <a:cubicBezTo>
                    <a:pt x="335" y="1"/>
                    <a:pt x="1" y="336"/>
                    <a:pt x="1" y="746"/>
                  </a:cubicBezTo>
                  <a:cubicBezTo>
                    <a:pt x="1" y="1156"/>
                    <a:pt x="335" y="1491"/>
                    <a:pt x="746" y="1491"/>
                  </a:cubicBezTo>
                  <a:cubicBezTo>
                    <a:pt x="1156" y="1491"/>
                    <a:pt x="1490" y="1156"/>
                    <a:pt x="1490" y="746"/>
                  </a:cubicBezTo>
                  <a:cubicBezTo>
                    <a:pt x="1490"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6"/>
            <p:cNvSpPr/>
            <p:nvPr/>
          </p:nvSpPr>
          <p:spPr>
            <a:xfrm>
              <a:off x="583252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6"/>
            <p:cNvSpPr/>
            <p:nvPr/>
          </p:nvSpPr>
          <p:spPr>
            <a:xfrm>
              <a:off x="5754275" y="827925"/>
              <a:ext cx="37275" cy="37075"/>
            </a:xfrm>
            <a:custGeom>
              <a:avLst/>
              <a:gdLst/>
              <a:ahLst/>
              <a:cxnLst/>
              <a:rect l="l" t="t" r="r" b="b"/>
              <a:pathLst>
                <a:path w="1491"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6"/>
            <p:cNvSpPr/>
            <p:nvPr/>
          </p:nvSpPr>
          <p:spPr>
            <a:xfrm>
              <a:off x="5793400"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6"/>
            <p:cNvSpPr/>
            <p:nvPr/>
          </p:nvSpPr>
          <p:spPr>
            <a:xfrm>
              <a:off x="5715350" y="749900"/>
              <a:ext cx="37275" cy="37250"/>
            </a:xfrm>
            <a:custGeom>
              <a:avLst/>
              <a:gdLst/>
              <a:ahLst/>
              <a:cxnLst/>
              <a:rect l="l" t="t" r="r" b="b"/>
              <a:pathLst>
                <a:path w="1491" h="1490" extrusionOk="0">
                  <a:moveTo>
                    <a:pt x="746" y="0"/>
                  </a:moveTo>
                  <a:cubicBezTo>
                    <a:pt x="335" y="0"/>
                    <a:pt x="1" y="335"/>
                    <a:pt x="1" y="745"/>
                  </a:cubicBezTo>
                  <a:cubicBezTo>
                    <a:pt x="1" y="1155"/>
                    <a:pt x="335" y="1490"/>
                    <a:pt x="746" y="1490"/>
                  </a:cubicBezTo>
                  <a:cubicBezTo>
                    <a:pt x="1156" y="1490"/>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6"/>
            <p:cNvSpPr/>
            <p:nvPr/>
          </p:nvSpPr>
          <p:spPr>
            <a:xfrm>
              <a:off x="583252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6"/>
            <p:cNvSpPr/>
            <p:nvPr/>
          </p:nvSpPr>
          <p:spPr>
            <a:xfrm>
              <a:off x="5754275" y="984025"/>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6"/>
            <p:cNvSpPr/>
            <p:nvPr/>
          </p:nvSpPr>
          <p:spPr>
            <a:xfrm>
              <a:off x="5793400"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6"/>
            <p:cNvSpPr/>
            <p:nvPr/>
          </p:nvSpPr>
          <p:spPr>
            <a:xfrm>
              <a:off x="5715350" y="906200"/>
              <a:ext cx="37275" cy="37050"/>
            </a:xfrm>
            <a:custGeom>
              <a:avLst/>
              <a:gdLst/>
              <a:ahLst/>
              <a:cxnLst/>
              <a:rect l="l" t="t" r="r" b="b"/>
              <a:pathLst>
                <a:path w="1491" h="1482" extrusionOk="0">
                  <a:moveTo>
                    <a:pt x="746" y="0"/>
                  </a:moveTo>
                  <a:cubicBezTo>
                    <a:pt x="335" y="0"/>
                    <a:pt x="1" y="327"/>
                    <a:pt x="1" y="737"/>
                  </a:cubicBezTo>
                  <a:cubicBezTo>
                    <a:pt x="1" y="1147"/>
                    <a:pt x="335" y="1481"/>
                    <a:pt x="746" y="1481"/>
                  </a:cubicBezTo>
                  <a:cubicBezTo>
                    <a:pt x="1156" y="1481"/>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6"/>
            <p:cNvSpPr/>
            <p:nvPr/>
          </p:nvSpPr>
          <p:spPr>
            <a:xfrm>
              <a:off x="583252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6"/>
            <p:cNvSpPr/>
            <p:nvPr/>
          </p:nvSpPr>
          <p:spPr>
            <a:xfrm>
              <a:off x="5754275" y="11401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6"/>
            <p:cNvSpPr/>
            <p:nvPr/>
          </p:nvSpPr>
          <p:spPr>
            <a:xfrm>
              <a:off x="5793400"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6"/>
            <p:cNvSpPr/>
            <p:nvPr/>
          </p:nvSpPr>
          <p:spPr>
            <a:xfrm>
              <a:off x="5715350" y="1062075"/>
              <a:ext cx="37275" cy="37050"/>
            </a:xfrm>
            <a:custGeom>
              <a:avLst/>
              <a:gdLst/>
              <a:ahLst/>
              <a:cxnLst/>
              <a:rect l="l" t="t" r="r" b="b"/>
              <a:pathLst>
                <a:path w="1491" h="1482" extrusionOk="0">
                  <a:moveTo>
                    <a:pt x="746" y="0"/>
                  </a:moveTo>
                  <a:cubicBezTo>
                    <a:pt x="335" y="0"/>
                    <a:pt x="1" y="327"/>
                    <a:pt x="1" y="737"/>
                  </a:cubicBezTo>
                  <a:cubicBezTo>
                    <a:pt x="1" y="1147"/>
                    <a:pt x="335" y="1482"/>
                    <a:pt x="746" y="1482"/>
                  </a:cubicBezTo>
                  <a:cubicBezTo>
                    <a:pt x="1156" y="1482"/>
                    <a:pt x="1490" y="1147"/>
                    <a:pt x="1490" y="737"/>
                  </a:cubicBezTo>
                  <a:cubicBezTo>
                    <a:pt x="1490"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6"/>
            <p:cNvSpPr/>
            <p:nvPr/>
          </p:nvSpPr>
          <p:spPr>
            <a:xfrm>
              <a:off x="583252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6"/>
            <p:cNvSpPr/>
            <p:nvPr/>
          </p:nvSpPr>
          <p:spPr>
            <a:xfrm>
              <a:off x="5754275" y="12960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6"/>
            <p:cNvSpPr/>
            <p:nvPr/>
          </p:nvSpPr>
          <p:spPr>
            <a:xfrm>
              <a:off x="5793400"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6"/>
            <p:cNvSpPr/>
            <p:nvPr/>
          </p:nvSpPr>
          <p:spPr>
            <a:xfrm>
              <a:off x="5715350" y="1218150"/>
              <a:ext cx="37275" cy="37075"/>
            </a:xfrm>
            <a:custGeom>
              <a:avLst/>
              <a:gdLst/>
              <a:ahLst/>
              <a:cxnLst/>
              <a:rect l="l" t="t" r="r" b="b"/>
              <a:pathLst>
                <a:path w="1491" h="1483" extrusionOk="0">
                  <a:moveTo>
                    <a:pt x="746" y="1"/>
                  </a:moveTo>
                  <a:cubicBezTo>
                    <a:pt x="335" y="1"/>
                    <a:pt x="1" y="327"/>
                    <a:pt x="1" y="737"/>
                  </a:cubicBezTo>
                  <a:cubicBezTo>
                    <a:pt x="1" y="1156"/>
                    <a:pt x="335" y="1482"/>
                    <a:pt x="746" y="1482"/>
                  </a:cubicBezTo>
                  <a:cubicBezTo>
                    <a:pt x="1156" y="1482"/>
                    <a:pt x="1490" y="1156"/>
                    <a:pt x="1490" y="737"/>
                  </a:cubicBezTo>
                  <a:cubicBezTo>
                    <a:pt x="1490"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6"/>
            <p:cNvSpPr/>
            <p:nvPr/>
          </p:nvSpPr>
          <p:spPr>
            <a:xfrm>
              <a:off x="5754275" y="1452075"/>
              <a:ext cx="37275" cy="37275"/>
            </a:xfrm>
            <a:custGeom>
              <a:avLst/>
              <a:gdLst/>
              <a:ahLst/>
              <a:cxnLst/>
              <a:rect l="l" t="t" r="r" b="b"/>
              <a:pathLst>
                <a:path w="1491"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6"/>
            <p:cNvSpPr/>
            <p:nvPr/>
          </p:nvSpPr>
          <p:spPr>
            <a:xfrm>
              <a:off x="5793400"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6"/>
            <p:cNvSpPr/>
            <p:nvPr/>
          </p:nvSpPr>
          <p:spPr>
            <a:xfrm>
              <a:off x="5715350" y="1374250"/>
              <a:ext cx="37275" cy="37050"/>
            </a:xfrm>
            <a:custGeom>
              <a:avLst/>
              <a:gdLst/>
              <a:ahLst/>
              <a:cxnLst/>
              <a:rect l="l" t="t" r="r" b="b"/>
              <a:pathLst>
                <a:path w="1491" h="1482" extrusionOk="0">
                  <a:moveTo>
                    <a:pt x="746" y="0"/>
                  </a:moveTo>
                  <a:cubicBezTo>
                    <a:pt x="335" y="0"/>
                    <a:pt x="1" y="335"/>
                    <a:pt x="1" y="745"/>
                  </a:cubicBezTo>
                  <a:cubicBezTo>
                    <a:pt x="1" y="1155"/>
                    <a:pt x="335" y="1482"/>
                    <a:pt x="746" y="1482"/>
                  </a:cubicBezTo>
                  <a:cubicBezTo>
                    <a:pt x="1156" y="1482"/>
                    <a:pt x="1490" y="1155"/>
                    <a:pt x="1490" y="745"/>
                  </a:cubicBezTo>
                  <a:cubicBezTo>
                    <a:pt x="1490"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6"/>
            <p:cNvSpPr/>
            <p:nvPr/>
          </p:nvSpPr>
          <p:spPr>
            <a:xfrm>
              <a:off x="567645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6"/>
            <p:cNvSpPr/>
            <p:nvPr/>
          </p:nvSpPr>
          <p:spPr>
            <a:xfrm>
              <a:off x="5598600"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7" y="1482"/>
                    <a:pt x="1482" y="1147"/>
                    <a:pt x="1482" y="737"/>
                  </a:cubicBezTo>
                  <a:cubicBezTo>
                    <a:pt x="1482"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6"/>
            <p:cNvSpPr/>
            <p:nvPr/>
          </p:nvSpPr>
          <p:spPr>
            <a:xfrm>
              <a:off x="555947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6" y="1482"/>
                    <a:pt x="1490" y="1156"/>
                    <a:pt x="1490" y="746"/>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6"/>
            <p:cNvSpPr/>
            <p:nvPr/>
          </p:nvSpPr>
          <p:spPr>
            <a:xfrm>
              <a:off x="567645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6"/>
            <p:cNvSpPr/>
            <p:nvPr/>
          </p:nvSpPr>
          <p:spPr>
            <a:xfrm>
              <a:off x="5598600"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6"/>
            <p:cNvSpPr/>
            <p:nvPr/>
          </p:nvSpPr>
          <p:spPr>
            <a:xfrm>
              <a:off x="5637525" y="5938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6"/>
            <p:cNvSpPr/>
            <p:nvPr/>
          </p:nvSpPr>
          <p:spPr>
            <a:xfrm>
              <a:off x="555947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6"/>
            <p:cNvSpPr/>
            <p:nvPr/>
          </p:nvSpPr>
          <p:spPr>
            <a:xfrm>
              <a:off x="567645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6"/>
            <p:cNvSpPr/>
            <p:nvPr/>
          </p:nvSpPr>
          <p:spPr>
            <a:xfrm>
              <a:off x="5598600"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6"/>
            <p:cNvSpPr/>
            <p:nvPr/>
          </p:nvSpPr>
          <p:spPr>
            <a:xfrm>
              <a:off x="5637525" y="7499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6"/>
            <p:cNvSpPr/>
            <p:nvPr/>
          </p:nvSpPr>
          <p:spPr>
            <a:xfrm>
              <a:off x="555947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6"/>
            <p:cNvSpPr/>
            <p:nvPr/>
          </p:nvSpPr>
          <p:spPr>
            <a:xfrm>
              <a:off x="567645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6"/>
            <p:cNvSpPr/>
            <p:nvPr/>
          </p:nvSpPr>
          <p:spPr>
            <a:xfrm>
              <a:off x="5598600"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6"/>
            <p:cNvSpPr/>
            <p:nvPr/>
          </p:nvSpPr>
          <p:spPr>
            <a:xfrm>
              <a:off x="5637525" y="906200"/>
              <a:ext cx="37050" cy="37050"/>
            </a:xfrm>
            <a:custGeom>
              <a:avLst/>
              <a:gdLst/>
              <a:ahLst/>
              <a:cxnLst/>
              <a:rect l="l" t="t" r="r" b="b"/>
              <a:pathLst>
                <a:path w="1482" h="1482" extrusionOk="0">
                  <a:moveTo>
                    <a:pt x="745" y="0"/>
                  </a:moveTo>
                  <a:cubicBezTo>
                    <a:pt x="327" y="0"/>
                    <a:pt x="0" y="327"/>
                    <a:pt x="0" y="737"/>
                  </a:cubicBezTo>
                  <a:cubicBezTo>
                    <a:pt x="0" y="1147"/>
                    <a:pt x="327"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6"/>
            <p:cNvSpPr/>
            <p:nvPr/>
          </p:nvSpPr>
          <p:spPr>
            <a:xfrm>
              <a:off x="555947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6" y="1481"/>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6"/>
            <p:cNvSpPr/>
            <p:nvPr/>
          </p:nvSpPr>
          <p:spPr>
            <a:xfrm>
              <a:off x="567645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6"/>
            <p:cNvSpPr/>
            <p:nvPr/>
          </p:nvSpPr>
          <p:spPr>
            <a:xfrm>
              <a:off x="5598600"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6"/>
            <p:cNvSpPr/>
            <p:nvPr/>
          </p:nvSpPr>
          <p:spPr>
            <a:xfrm>
              <a:off x="5637525" y="10620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6"/>
            <p:cNvSpPr/>
            <p:nvPr/>
          </p:nvSpPr>
          <p:spPr>
            <a:xfrm>
              <a:off x="555947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6"/>
            <p:cNvSpPr/>
            <p:nvPr/>
          </p:nvSpPr>
          <p:spPr>
            <a:xfrm>
              <a:off x="567645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6"/>
            <p:cNvSpPr/>
            <p:nvPr/>
          </p:nvSpPr>
          <p:spPr>
            <a:xfrm>
              <a:off x="5598600"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6"/>
            <p:cNvSpPr/>
            <p:nvPr/>
          </p:nvSpPr>
          <p:spPr>
            <a:xfrm>
              <a:off x="5637525" y="1218150"/>
              <a:ext cx="37050" cy="37075"/>
            </a:xfrm>
            <a:custGeom>
              <a:avLst/>
              <a:gdLst/>
              <a:ahLst/>
              <a:cxnLst/>
              <a:rect l="l" t="t" r="r" b="b"/>
              <a:pathLst>
                <a:path w="1482" h="1483" extrusionOk="0">
                  <a:moveTo>
                    <a:pt x="745" y="1"/>
                  </a:moveTo>
                  <a:cubicBezTo>
                    <a:pt x="327" y="1"/>
                    <a:pt x="0" y="327"/>
                    <a:pt x="0" y="737"/>
                  </a:cubicBezTo>
                  <a:cubicBezTo>
                    <a:pt x="0" y="1156"/>
                    <a:pt x="327"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6"/>
            <p:cNvSpPr/>
            <p:nvPr/>
          </p:nvSpPr>
          <p:spPr>
            <a:xfrm>
              <a:off x="555947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6" y="1482"/>
                    <a:pt x="1490" y="1156"/>
                    <a:pt x="1490" y="737"/>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6"/>
            <p:cNvSpPr/>
            <p:nvPr/>
          </p:nvSpPr>
          <p:spPr>
            <a:xfrm>
              <a:off x="567645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6"/>
            <p:cNvSpPr/>
            <p:nvPr/>
          </p:nvSpPr>
          <p:spPr>
            <a:xfrm>
              <a:off x="5598600"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6"/>
            <p:cNvSpPr/>
            <p:nvPr/>
          </p:nvSpPr>
          <p:spPr>
            <a:xfrm>
              <a:off x="5637525" y="1374250"/>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6"/>
            <p:cNvSpPr/>
            <p:nvPr/>
          </p:nvSpPr>
          <p:spPr>
            <a:xfrm>
              <a:off x="555947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6"/>
            <p:cNvSpPr/>
            <p:nvPr/>
          </p:nvSpPr>
          <p:spPr>
            <a:xfrm>
              <a:off x="5637525" y="1530125"/>
              <a:ext cx="37050" cy="37275"/>
            </a:xfrm>
            <a:custGeom>
              <a:avLst/>
              <a:gdLst/>
              <a:ahLst/>
              <a:cxnLst/>
              <a:rect l="l" t="t" r="r" b="b"/>
              <a:pathLst>
                <a:path w="1482" h="1491"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6"/>
            <p:cNvSpPr/>
            <p:nvPr/>
          </p:nvSpPr>
          <p:spPr>
            <a:xfrm>
              <a:off x="555947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6"/>
            <p:cNvSpPr/>
            <p:nvPr/>
          </p:nvSpPr>
          <p:spPr>
            <a:xfrm>
              <a:off x="5520350" y="5159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6"/>
            <p:cNvSpPr/>
            <p:nvPr/>
          </p:nvSpPr>
          <p:spPr>
            <a:xfrm>
              <a:off x="5442300" y="5159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6"/>
            <p:cNvSpPr/>
            <p:nvPr/>
          </p:nvSpPr>
          <p:spPr>
            <a:xfrm>
              <a:off x="5481225" y="437925"/>
              <a:ext cx="37275" cy="37075"/>
            </a:xfrm>
            <a:custGeom>
              <a:avLst/>
              <a:gdLst/>
              <a:ahLst/>
              <a:cxnLst/>
              <a:rect l="l" t="t" r="r" b="b"/>
              <a:pathLst>
                <a:path w="1491" h="1483" extrusionOk="0">
                  <a:moveTo>
                    <a:pt x="745" y="1"/>
                  </a:moveTo>
                  <a:cubicBezTo>
                    <a:pt x="335" y="1"/>
                    <a:pt x="1" y="335"/>
                    <a:pt x="1" y="746"/>
                  </a:cubicBezTo>
                  <a:cubicBezTo>
                    <a:pt x="1"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6"/>
            <p:cNvSpPr/>
            <p:nvPr/>
          </p:nvSpPr>
          <p:spPr>
            <a:xfrm>
              <a:off x="5403400" y="437925"/>
              <a:ext cx="37250" cy="37075"/>
            </a:xfrm>
            <a:custGeom>
              <a:avLst/>
              <a:gdLst/>
              <a:ahLst/>
              <a:cxnLst/>
              <a:rect l="l" t="t" r="r" b="b"/>
              <a:pathLst>
                <a:path w="1490"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6"/>
            <p:cNvSpPr/>
            <p:nvPr/>
          </p:nvSpPr>
          <p:spPr>
            <a:xfrm>
              <a:off x="5520350" y="672050"/>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6"/>
            <p:cNvSpPr/>
            <p:nvPr/>
          </p:nvSpPr>
          <p:spPr>
            <a:xfrm>
              <a:off x="5442300" y="672050"/>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6"/>
            <p:cNvSpPr/>
            <p:nvPr/>
          </p:nvSpPr>
          <p:spPr>
            <a:xfrm>
              <a:off x="5481225" y="5938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6"/>
            <p:cNvSpPr/>
            <p:nvPr/>
          </p:nvSpPr>
          <p:spPr>
            <a:xfrm>
              <a:off x="540340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6"/>
            <p:cNvSpPr/>
            <p:nvPr/>
          </p:nvSpPr>
          <p:spPr>
            <a:xfrm>
              <a:off x="5520350" y="827925"/>
              <a:ext cx="37050" cy="37075"/>
            </a:xfrm>
            <a:custGeom>
              <a:avLst/>
              <a:gdLst/>
              <a:ahLst/>
              <a:cxnLst/>
              <a:rect l="l" t="t" r="r" b="b"/>
              <a:pathLst>
                <a:path w="1482"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6"/>
            <p:cNvSpPr/>
            <p:nvPr/>
          </p:nvSpPr>
          <p:spPr>
            <a:xfrm>
              <a:off x="5442300" y="827925"/>
              <a:ext cx="37275" cy="37075"/>
            </a:xfrm>
            <a:custGeom>
              <a:avLst/>
              <a:gdLst/>
              <a:ahLst/>
              <a:cxnLst/>
              <a:rect l="l" t="t" r="r" b="b"/>
              <a:pathLst>
                <a:path w="1491" h="1483" extrusionOk="0">
                  <a:moveTo>
                    <a:pt x="746" y="1"/>
                  </a:moveTo>
                  <a:cubicBezTo>
                    <a:pt x="336" y="1"/>
                    <a:pt x="1" y="327"/>
                    <a:pt x="1" y="746"/>
                  </a:cubicBezTo>
                  <a:cubicBezTo>
                    <a:pt x="1" y="1156"/>
                    <a:pt x="336" y="1482"/>
                    <a:pt x="746" y="1482"/>
                  </a:cubicBezTo>
                  <a:cubicBezTo>
                    <a:pt x="1156" y="1482"/>
                    <a:pt x="1491" y="1156"/>
                    <a:pt x="1491" y="746"/>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6"/>
            <p:cNvSpPr/>
            <p:nvPr/>
          </p:nvSpPr>
          <p:spPr>
            <a:xfrm>
              <a:off x="5481225" y="7499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6"/>
            <p:cNvSpPr/>
            <p:nvPr/>
          </p:nvSpPr>
          <p:spPr>
            <a:xfrm>
              <a:off x="540340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6"/>
            <p:cNvSpPr/>
            <p:nvPr/>
          </p:nvSpPr>
          <p:spPr>
            <a:xfrm>
              <a:off x="5520350" y="984025"/>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6"/>
            <p:cNvSpPr/>
            <p:nvPr/>
          </p:nvSpPr>
          <p:spPr>
            <a:xfrm>
              <a:off x="5442300" y="984025"/>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6"/>
            <p:cNvSpPr/>
            <p:nvPr/>
          </p:nvSpPr>
          <p:spPr>
            <a:xfrm>
              <a:off x="5481225" y="906200"/>
              <a:ext cx="37275" cy="37050"/>
            </a:xfrm>
            <a:custGeom>
              <a:avLst/>
              <a:gdLst/>
              <a:ahLst/>
              <a:cxnLst/>
              <a:rect l="l" t="t" r="r" b="b"/>
              <a:pathLst>
                <a:path w="1491" h="1482" extrusionOk="0">
                  <a:moveTo>
                    <a:pt x="745" y="0"/>
                  </a:moveTo>
                  <a:cubicBezTo>
                    <a:pt x="335" y="0"/>
                    <a:pt x="1" y="327"/>
                    <a:pt x="1" y="737"/>
                  </a:cubicBezTo>
                  <a:cubicBezTo>
                    <a:pt x="1"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6"/>
            <p:cNvSpPr/>
            <p:nvPr/>
          </p:nvSpPr>
          <p:spPr>
            <a:xfrm>
              <a:off x="540340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6"/>
            <p:cNvSpPr/>
            <p:nvPr/>
          </p:nvSpPr>
          <p:spPr>
            <a:xfrm>
              <a:off x="5520350" y="11401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6"/>
            <p:cNvSpPr/>
            <p:nvPr/>
          </p:nvSpPr>
          <p:spPr>
            <a:xfrm>
              <a:off x="5442300" y="11401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6"/>
            <p:cNvSpPr/>
            <p:nvPr/>
          </p:nvSpPr>
          <p:spPr>
            <a:xfrm>
              <a:off x="5481225" y="10620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6"/>
            <p:cNvSpPr/>
            <p:nvPr/>
          </p:nvSpPr>
          <p:spPr>
            <a:xfrm>
              <a:off x="540340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6"/>
            <p:cNvSpPr/>
            <p:nvPr/>
          </p:nvSpPr>
          <p:spPr>
            <a:xfrm>
              <a:off x="5520350" y="12960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6"/>
            <p:cNvSpPr/>
            <p:nvPr/>
          </p:nvSpPr>
          <p:spPr>
            <a:xfrm>
              <a:off x="5442300" y="12960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6"/>
            <p:cNvSpPr/>
            <p:nvPr/>
          </p:nvSpPr>
          <p:spPr>
            <a:xfrm>
              <a:off x="5481225" y="1218150"/>
              <a:ext cx="37275" cy="37075"/>
            </a:xfrm>
            <a:custGeom>
              <a:avLst/>
              <a:gdLst/>
              <a:ahLst/>
              <a:cxnLst/>
              <a:rect l="l" t="t" r="r" b="b"/>
              <a:pathLst>
                <a:path w="1491" h="1483" extrusionOk="0">
                  <a:moveTo>
                    <a:pt x="745" y="1"/>
                  </a:moveTo>
                  <a:cubicBezTo>
                    <a:pt x="335" y="1"/>
                    <a:pt x="1" y="327"/>
                    <a:pt x="1" y="737"/>
                  </a:cubicBezTo>
                  <a:cubicBezTo>
                    <a:pt x="1"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6"/>
            <p:cNvSpPr/>
            <p:nvPr/>
          </p:nvSpPr>
          <p:spPr>
            <a:xfrm>
              <a:off x="540340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6"/>
            <p:cNvSpPr/>
            <p:nvPr/>
          </p:nvSpPr>
          <p:spPr>
            <a:xfrm>
              <a:off x="5520350" y="1452075"/>
              <a:ext cx="37050" cy="37275"/>
            </a:xfrm>
            <a:custGeom>
              <a:avLst/>
              <a:gdLst/>
              <a:ahLst/>
              <a:cxnLst/>
              <a:rect l="l" t="t" r="r" b="b"/>
              <a:pathLst>
                <a:path w="1482"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6"/>
            <p:cNvSpPr/>
            <p:nvPr/>
          </p:nvSpPr>
          <p:spPr>
            <a:xfrm>
              <a:off x="5442300" y="1452075"/>
              <a:ext cx="37275" cy="37275"/>
            </a:xfrm>
            <a:custGeom>
              <a:avLst/>
              <a:gdLst/>
              <a:ahLst/>
              <a:cxnLst/>
              <a:rect l="l" t="t" r="r" b="b"/>
              <a:pathLst>
                <a:path w="1491" h="1491" extrusionOk="0">
                  <a:moveTo>
                    <a:pt x="746" y="1"/>
                  </a:moveTo>
                  <a:cubicBezTo>
                    <a:pt x="336" y="1"/>
                    <a:pt x="1" y="335"/>
                    <a:pt x="1" y="745"/>
                  </a:cubicBezTo>
                  <a:cubicBezTo>
                    <a:pt x="1" y="1156"/>
                    <a:pt x="336" y="1490"/>
                    <a:pt x="746" y="1490"/>
                  </a:cubicBezTo>
                  <a:cubicBezTo>
                    <a:pt x="1156" y="1490"/>
                    <a:pt x="1491" y="1156"/>
                    <a:pt x="1491" y="745"/>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6"/>
            <p:cNvSpPr/>
            <p:nvPr/>
          </p:nvSpPr>
          <p:spPr>
            <a:xfrm>
              <a:off x="5481225" y="1374250"/>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6"/>
            <p:cNvSpPr/>
            <p:nvPr/>
          </p:nvSpPr>
          <p:spPr>
            <a:xfrm>
              <a:off x="540340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6"/>
            <p:cNvSpPr/>
            <p:nvPr/>
          </p:nvSpPr>
          <p:spPr>
            <a:xfrm>
              <a:off x="5520350" y="1608375"/>
              <a:ext cx="37050" cy="37050"/>
            </a:xfrm>
            <a:custGeom>
              <a:avLst/>
              <a:gdLst/>
              <a:ahLst/>
              <a:cxnLst/>
              <a:rect l="l" t="t" r="r" b="b"/>
              <a:pathLst>
                <a:path w="1482" h="1482" extrusionOk="0">
                  <a:moveTo>
                    <a:pt x="737" y="0"/>
                  </a:moveTo>
                  <a:cubicBezTo>
                    <a:pt x="327" y="0"/>
                    <a:pt x="1" y="327"/>
                    <a:pt x="1" y="745"/>
                  </a:cubicBezTo>
                  <a:cubicBezTo>
                    <a:pt x="1" y="1155"/>
                    <a:pt x="327" y="1482"/>
                    <a:pt x="737" y="1482"/>
                  </a:cubicBezTo>
                  <a:cubicBezTo>
                    <a:pt x="1156" y="1482"/>
                    <a:pt x="1482" y="1155"/>
                    <a:pt x="1482" y="745"/>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6"/>
            <p:cNvSpPr/>
            <p:nvPr/>
          </p:nvSpPr>
          <p:spPr>
            <a:xfrm>
              <a:off x="5442300" y="1608375"/>
              <a:ext cx="37275" cy="37050"/>
            </a:xfrm>
            <a:custGeom>
              <a:avLst/>
              <a:gdLst/>
              <a:ahLst/>
              <a:cxnLst/>
              <a:rect l="l" t="t" r="r" b="b"/>
              <a:pathLst>
                <a:path w="1491" h="1482" extrusionOk="0">
                  <a:moveTo>
                    <a:pt x="746" y="0"/>
                  </a:moveTo>
                  <a:cubicBezTo>
                    <a:pt x="336" y="0"/>
                    <a:pt x="1" y="327"/>
                    <a:pt x="1" y="745"/>
                  </a:cubicBezTo>
                  <a:cubicBezTo>
                    <a:pt x="1" y="1155"/>
                    <a:pt x="336" y="1482"/>
                    <a:pt x="746" y="1482"/>
                  </a:cubicBezTo>
                  <a:cubicBezTo>
                    <a:pt x="1156" y="1482"/>
                    <a:pt x="1491" y="1155"/>
                    <a:pt x="1491" y="745"/>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6"/>
            <p:cNvSpPr/>
            <p:nvPr/>
          </p:nvSpPr>
          <p:spPr>
            <a:xfrm>
              <a:off x="5481225" y="1530125"/>
              <a:ext cx="37275" cy="37275"/>
            </a:xfrm>
            <a:custGeom>
              <a:avLst/>
              <a:gdLst/>
              <a:ahLst/>
              <a:cxnLst/>
              <a:rect l="l" t="t" r="r" b="b"/>
              <a:pathLst>
                <a:path w="1491" h="1491" extrusionOk="0">
                  <a:moveTo>
                    <a:pt x="745" y="0"/>
                  </a:moveTo>
                  <a:cubicBezTo>
                    <a:pt x="335" y="0"/>
                    <a:pt x="1" y="335"/>
                    <a:pt x="1" y="745"/>
                  </a:cubicBezTo>
                  <a:cubicBezTo>
                    <a:pt x="1"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6"/>
            <p:cNvSpPr/>
            <p:nvPr/>
          </p:nvSpPr>
          <p:spPr>
            <a:xfrm>
              <a:off x="540340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6"/>
            <p:cNvSpPr/>
            <p:nvPr/>
          </p:nvSpPr>
          <p:spPr>
            <a:xfrm>
              <a:off x="5403400" y="16862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6"/>
            <p:cNvSpPr/>
            <p:nvPr/>
          </p:nvSpPr>
          <p:spPr>
            <a:xfrm>
              <a:off x="5364475" y="360100"/>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6"/>
            <p:cNvSpPr/>
            <p:nvPr/>
          </p:nvSpPr>
          <p:spPr>
            <a:xfrm>
              <a:off x="5286225"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6"/>
            <p:cNvSpPr/>
            <p:nvPr/>
          </p:nvSpPr>
          <p:spPr>
            <a:xfrm>
              <a:off x="5364475" y="515975"/>
              <a:ext cx="37050" cy="37050"/>
            </a:xfrm>
            <a:custGeom>
              <a:avLst/>
              <a:gdLst/>
              <a:ahLst/>
              <a:cxnLst/>
              <a:rect l="l" t="t" r="r" b="b"/>
              <a:pathLst>
                <a:path w="1482" h="1482" extrusionOk="0">
                  <a:moveTo>
                    <a:pt x="745" y="0"/>
                  </a:moveTo>
                  <a:cubicBezTo>
                    <a:pt x="327" y="0"/>
                    <a:pt x="0" y="327"/>
                    <a:pt x="0" y="737"/>
                  </a:cubicBezTo>
                  <a:cubicBezTo>
                    <a:pt x="0" y="1147"/>
                    <a:pt x="327"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6"/>
            <p:cNvSpPr/>
            <p:nvPr/>
          </p:nvSpPr>
          <p:spPr>
            <a:xfrm>
              <a:off x="5286225"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6"/>
            <p:cNvSpPr/>
            <p:nvPr/>
          </p:nvSpPr>
          <p:spPr>
            <a:xfrm>
              <a:off x="5325350" y="437925"/>
              <a:ext cx="37275" cy="37075"/>
            </a:xfrm>
            <a:custGeom>
              <a:avLst/>
              <a:gdLst/>
              <a:ahLst/>
              <a:cxnLst/>
              <a:rect l="l" t="t" r="r" b="b"/>
              <a:pathLst>
                <a:path w="1491" h="1483" extrusionOk="0">
                  <a:moveTo>
                    <a:pt x="745" y="1"/>
                  </a:moveTo>
                  <a:cubicBezTo>
                    <a:pt x="335" y="1"/>
                    <a:pt x="0" y="335"/>
                    <a:pt x="0" y="746"/>
                  </a:cubicBezTo>
                  <a:cubicBezTo>
                    <a:pt x="0" y="1156"/>
                    <a:pt x="335" y="1482"/>
                    <a:pt x="745" y="1482"/>
                  </a:cubicBezTo>
                  <a:cubicBezTo>
                    <a:pt x="1155" y="1482"/>
                    <a:pt x="1490" y="1156"/>
                    <a:pt x="1490" y="746"/>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6"/>
            <p:cNvSpPr/>
            <p:nvPr/>
          </p:nvSpPr>
          <p:spPr>
            <a:xfrm>
              <a:off x="5247300" y="437925"/>
              <a:ext cx="37075" cy="37075"/>
            </a:xfrm>
            <a:custGeom>
              <a:avLst/>
              <a:gdLst/>
              <a:ahLst/>
              <a:cxnLst/>
              <a:rect l="l" t="t" r="r" b="b"/>
              <a:pathLst>
                <a:path w="1483"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6"/>
            <p:cNvSpPr/>
            <p:nvPr/>
          </p:nvSpPr>
          <p:spPr>
            <a:xfrm>
              <a:off x="5364475" y="672050"/>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6"/>
            <p:cNvSpPr/>
            <p:nvPr/>
          </p:nvSpPr>
          <p:spPr>
            <a:xfrm>
              <a:off x="5286225"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6"/>
            <p:cNvSpPr/>
            <p:nvPr/>
          </p:nvSpPr>
          <p:spPr>
            <a:xfrm>
              <a:off x="5325350" y="5938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6"/>
            <p:cNvSpPr/>
            <p:nvPr/>
          </p:nvSpPr>
          <p:spPr>
            <a:xfrm>
              <a:off x="5247300" y="5938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6"/>
            <p:cNvSpPr/>
            <p:nvPr/>
          </p:nvSpPr>
          <p:spPr>
            <a:xfrm>
              <a:off x="5364475" y="827925"/>
              <a:ext cx="37050" cy="37075"/>
            </a:xfrm>
            <a:custGeom>
              <a:avLst/>
              <a:gdLst/>
              <a:ahLst/>
              <a:cxnLst/>
              <a:rect l="l" t="t" r="r" b="b"/>
              <a:pathLst>
                <a:path w="1482" h="1483" extrusionOk="0">
                  <a:moveTo>
                    <a:pt x="745" y="1"/>
                  </a:moveTo>
                  <a:cubicBezTo>
                    <a:pt x="327" y="1"/>
                    <a:pt x="0" y="327"/>
                    <a:pt x="0" y="746"/>
                  </a:cubicBezTo>
                  <a:cubicBezTo>
                    <a:pt x="0" y="1156"/>
                    <a:pt x="327"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6"/>
            <p:cNvSpPr/>
            <p:nvPr/>
          </p:nvSpPr>
          <p:spPr>
            <a:xfrm>
              <a:off x="5286225"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6"/>
            <p:cNvSpPr/>
            <p:nvPr/>
          </p:nvSpPr>
          <p:spPr>
            <a:xfrm>
              <a:off x="5325350" y="749900"/>
              <a:ext cx="37275" cy="37250"/>
            </a:xfrm>
            <a:custGeom>
              <a:avLst/>
              <a:gdLst/>
              <a:ahLst/>
              <a:cxnLst/>
              <a:rect l="l" t="t" r="r" b="b"/>
              <a:pathLst>
                <a:path w="1491"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6"/>
            <p:cNvSpPr/>
            <p:nvPr/>
          </p:nvSpPr>
          <p:spPr>
            <a:xfrm>
              <a:off x="5247300" y="7499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6"/>
            <p:cNvSpPr/>
            <p:nvPr/>
          </p:nvSpPr>
          <p:spPr>
            <a:xfrm>
              <a:off x="5364475" y="984025"/>
              <a:ext cx="37050" cy="37050"/>
            </a:xfrm>
            <a:custGeom>
              <a:avLst/>
              <a:gdLst/>
              <a:ahLst/>
              <a:cxnLst/>
              <a:rect l="l" t="t" r="r" b="b"/>
              <a:pathLst>
                <a:path w="1482" h="1482" extrusionOk="0">
                  <a:moveTo>
                    <a:pt x="745" y="0"/>
                  </a:moveTo>
                  <a:cubicBezTo>
                    <a:pt x="327" y="0"/>
                    <a:pt x="0" y="335"/>
                    <a:pt x="0" y="745"/>
                  </a:cubicBezTo>
                  <a:cubicBezTo>
                    <a:pt x="0" y="1155"/>
                    <a:pt x="327"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6"/>
            <p:cNvSpPr/>
            <p:nvPr/>
          </p:nvSpPr>
          <p:spPr>
            <a:xfrm>
              <a:off x="5286225"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6"/>
            <p:cNvSpPr/>
            <p:nvPr/>
          </p:nvSpPr>
          <p:spPr>
            <a:xfrm>
              <a:off x="5325350" y="906200"/>
              <a:ext cx="37275" cy="37050"/>
            </a:xfrm>
            <a:custGeom>
              <a:avLst/>
              <a:gdLst/>
              <a:ahLst/>
              <a:cxnLst/>
              <a:rect l="l" t="t" r="r" b="b"/>
              <a:pathLst>
                <a:path w="1491"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6"/>
            <p:cNvSpPr/>
            <p:nvPr/>
          </p:nvSpPr>
          <p:spPr>
            <a:xfrm>
              <a:off x="5247300" y="906200"/>
              <a:ext cx="37075" cy="37050"/>
            </a:xfrm>
            <a:custGeom>
              <a:avLst/>
              <a:gdLst/>
              <a:ahLst/>
              <a:cxnLst/>
              <a:rect l="l" t="t" r="r" b="b"/>
              <a:pathLst>
                <a:path w="1483"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6"/>
            <p:cNvSpPr/>
            <p:nvPr/>
          </p:nvSpPr>
          <p:spPr>
            <a:xfrm>
              <a:off x="5364475" y="1140100"/>
              <a:ext cx="37050" cy="37275"/>
            </a:xfrm>
            <a:custGeom>
              <a:avLst/>
              <a:gdLst/>
              <a:ahLst/>
              <a:cxnLst/>
              <a:rect l="l" t="t" r="r" b="b"/>
              <a:pathLst>
                <a:path w="1482" h="1491" extrusionOk="0">
                  <a:moveTo>
                    <a:pt x="745" y="1"/>
                  </a:moveTo>
                  <a:cubicBezTo>
                    <a:pt x="327" y="1"/>
                    <a:pt x="0" y="336"/>
                    <a:pt x="0" y="746"/>
                  </a:cubicBezTo>
                  <a:cubicBezTo>
                    <a:pt x="0" y="1156"/>
                    <a:pt x="327"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6"/>
            <p:cNvSpPr/>
            <p:nvPr/>
          </p:nvSpPr>
          <p:spPr>
            <a:xfrm>
              <a:off x="5286225"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6"/>
            <p:cNvSpPr/>
            <p:nvPr/>
          </p:nvSpPr>
          <p:spPr>
            <a:xfrm>
              <a:off x="5325350" y="1062075"/>
              <a:ext cx="37275" cy="37050"/>
            </a:xfrm>
            <a:custGeom>
              <a:avLst/>
              <a:gdLst/>
              <a:ahLst/>
              <a:cxnLst/>
              <a:rect l="l" t="t" r="r" b="b"/>
              <a:pathLst>
                <a:path w="1491"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6"/>
            <p:cNvSpPr/>
            <p:nvPr/>
          </p:nvSpPr>
          <p:spPr>
            <a:xfrm>
              <a:off x="5247300" y="10620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6"/>
            <p:cNvSpPr/>
            <p:nvPr/>
          </p:nvSpPr>
          <p:spPr>
            <a:xfrm>
              <a:off x="5364475" y="1296000"/>
              <a:ext cx="37050" cy="37250"/>
            </a:xfrm>
            <a:custGeom>
              <a:avLst/>
              <a:gdLst/>
              <a:ahLst/>
              <a:cxnLst/>
              <a:rect l="l" t="t" r="r" b="b"/>
              <a:pathLst>
                <a:path w="1482" h="1490" extrusionOk="0">
                  <a:moveTo>
                    <a:pt x="745" y="0"/>
                  </a:moveTo>
                  <a:cubicBezTo>
                    <a:pt x="327" y="0"/>
                    <a:pt x="0" y="335"/>
                    <a:pt x="0" y="745"/>
                  </a:cubicBezTo>
                  <a:cubicBezTo>
                    <a:pt x="0" y="1155"/>
                    <a:pt x="327"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6"/>
            <p:cNvSpPr/>
            <p:nvPr/>
          </p:nvSpPr>
          <p:spPr>
            <a:xfrm>
              <a:off x="5286225"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6"/>
            <p:cNvSpPr/>
            <p:nvPr/>
          </p:nvSpPr>
          <p:spPr>
            <a:xfrm>
              <a:off x="5325350" y="1218150"/>
              <a:ext cx="37275" cy="37075"/>
            </a:xfrm>
            <a:custGeom>
              <a:avLst/>
              <a:gdLst/>
              <a:ahLst/>
              <a:cxnLst/>
              <a:rect l="l" t="t" r="r" b="b"/>
              <a:pathLst>
                <a:path w="1491"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6"/>
            <p:cNvSpPr/>
            <p:nvPr/>
          </p:nvSpPr>
          <p:spPr>
            <a:xfrm>
              <a:off x="5247300" y="1218150"/>
              <a:ext cx="37075" cy="37075"/>
            </a:xfrm>
            <a:custGeom>
              <a:avLst/>
              <a:gdLst/>
              <a:ahLst/>
              <a:cxnLst/>
              <a:rect l="l" t="t" r="r" b="b"/>
              <a:pathLst>
                <a:path w="1483"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6"/>
            <p:cNvSpPr/>
            <p:nvPr/>
          </p:nvSpPr>
          <p:spPr>
            <a:xfrm>
              <a:off x="5364475" y="1452075"/>
              <a:ext cx="37050" cy="37275"/>
            </a:xfrm>
            <a:custGeom>
              <a:avLst/>
              <a:gdLst/>
              <a:ahLst/>
              <a:cxnLst/>
              <a:rect l="l" t="t" r="r" b="b"/>
              <a:pathLst>
                <a:path w="1482" h="1491" extrusionOk="0">
                  <a:moveTo>
                    <a:pt x="745" y="1"/>
                  </a:moveTo>
                  <a:cubicBezTo>
                    <a:pt x="327" y="1"/>
                    <a:pt x="0" y="335"/>
                    <a:pt x="0" y="745"/>
                  </a:cubicBezTo>
                  <a:cubicBezTo>
                    <a:pt x="0" y="1156"/>
                    <a:pt x="327"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6"/>
            <p:cNvSpPr/>
            <p:nvPr/>
          </p:nvSpPr>
          <p:spPr>
            <a:xfrm>
              <a:off x="5286225"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6"/>
            <p:cNvSpPr/>
            <p:nvPr/>
          </p:nvSpPr>
          <p:spPr>
            <a:xfrm>
              <a:off x="5325350" y="1374250"/>
              <a:ext cx="37275" cy="37050"/>
            </a:xfrm>
            <a:custGeom>
              <a:avLst/>
              <a:gdLst/>
              <a:ahLst/>
              <a:cxnLst/>
              <a:rect l="l" t="t" r="r" b="b"/>
              <a:pathLst>
                <a:path w="1491"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6"/>
            <p:cNvSpPr/>
            <p:nvPr/>
          </p:nvSpPr>
          <p:spPr>
            <a:xfrm>
              <a:off x="5247300" y="1374250"/>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6"/>
            <p:cNvSpPr/>
            <p:nvPr/>
          </p:nvSpPr>
          <p:spPr>
            <a:xfrm>
              <a:off x="5364475" y="1608375"/>
              <a:ext cx="37050" cy="37050"/>
            </a:xfrm>
            <a:custGeom>
              <a:avLst/>
              <a:gdLst/>
              <a:ahLst/>
              <a:cxnLst/>
              <a:rect l="l" t="t" r="r" b="b"/>
              <a:pathLst>
                <a:path w="1482" h="1482" extrusionOk="0">
                  <a:moveTo>
                    <a:pt x="745" y="0"/>
                  </a:moveTo>
                  <a:cubicBezTo>
                    <a:pt x="327" y="0"/>
                    <a:pt x="0" y="327"/>
                    <a:pt x="0" y="745"/>
                  </a:cubicBezTo>
                  <a:cubicBezTo>
                    <a:pt x="0" y="1155"/>
                    <a:pt x="327"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6"/>
            <p:cNvSpPr/>
            <p:nvPr/>
          </p:nvSpPr>
          <p:spPr>
            <a:xfrm>
              <a:off x="5286225"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6"/>
            <p:cNvSpPr/>
            <p:nvPr/>
          </p:nvSpPr>
          <p:spPr>
            <a:xfrm>
              <a:off x="5325350" y="1530125"/>
              <a:ext cx="37275" cy="37275"/>
            </a:xfrm>
            <a:custGeom>
              <a:avLst/>
              <a:gdLst/>
              <a:ahLst/>
              <a:cxnLst/>
              <a:rect l="l" t="t" r="r" b="b"/>
              <a:pathLst>
                <a:path w="1491"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6"/>
            <p:cNvSpPr/>
            <p:nvPr/>
          </p:nvSpPr>
          <p:spPr>
            <a:xfrm>
              <a:off x="5247300" y="1530125"/>
              <a:ext cx="37075" cy="37275"/>
            </a:xfrm>
            <a:custGeom>
              <a:avLst/>
              <a:gdLst/>
              <a:ahLst/>
              <a:cxnLst/>
              <a:rect l="l" t="t" r="r" b="b"/>
              <a:pathLst>
                <a:path w="1483"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6"/>
            <p:cNvSpPr/>
            <p:nvPr/>
          </p:nvSpPr>
          <p:spPr>
            <a:xfrm>
              <a:off x="5325350" y="1686200"/>
              <a:ext cx="37275" cy="37275"/>
            </a:xfrm>
            <a:custGeom>
              <a:avLst/>
              <a:gdLst/>
              <a:ahLst/>
              <a:cxnLst/>
              <a:rect l="l" t="t" r="r" b="b"/>
              <a:pathLst>
                <a:path w="1491"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6"/>
            <p:cNvSpPr/>
            <p:nvPr/>
          </p:nvSpPr>
          <p:spPr>
            <a:xfrm>
              <a:off x="5247300" y="16862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6"/>
            <p:cNvSpPr/>
            <p:nvPr/>
          </p:nvSpPr>
          <p:spPr>
            <a:xfrm>
              <a:off x="5208375" y="360100"/>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6"/>
            <p:cNvSpPr/>
            <p:nvPr/>
          </p:nvSpPr>
          <p:spPr>
            <a:xfrm>
              <a:off x="5130350" y="360100"/>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6"/>
            <p:cNvSpPr/>
            <p:nvPr/>
          </p:nvSpPr>
          <p:spPr>
            <a:xfrm>
              <a:off x="520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48" y="1482"/>
                    <a:pt x="1482" y="1147"/>
                    <a:pt x="1482" y="737"/>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6"/>
            <p:cNvSpPr/>
            <p:nvPr/>
          </p:nvSpPr>
          <p:spPr>
            <a:xfrm>
              <a:off x="5130350" y="5159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6"/>
            <p:cNvSpPr/>
            <p:nvPr/>
          </p:nvSpPr>
          <p:spPr>
            <a:xfrm>
              <a:off x="5169250" y="437925"/>
              <a:ext cx="37275" cy="37075"/>
            </a:xfrm>
            <a:custGeom>
              <a:avLst/>
              <a:gdLst/>
              <a:ahLst/>
              <a:cxnLst/>
              <a:rect l="l" t="t" r="r" b="b"/>
              <a:pathLst>
                <a:path w="1491" h="1483" extrusionOk="0">
                  <a:moveTo>
                    <a:pt x="746" y="1"/>
                  </a:moveTo>
                  <a:cubicBezTo>
                    <a:pt x="336" y="1"/>
                    <a:pt x="1" y="335"/>
                    <a:pt x="1" y="746"/>
                  </a:cubicBezTo>
                  <a:cubicBezTo>
                    <a:pt x="1" y="1156"/>
                    <a:pt x="336" y="1482"/>
                    <a:pt x="746" y="1482"/>
                  </a:cubicBezTo>
                  <a:cubicBezTo>
                    <a:pt x="1156" y="1482"/>
                    <a:pt x="1491" y="1156"/>
                    <a:pt x="1491" y="746"/>
                  </a:cubicBezTo>
                  <a:cubicBezTo>
                    <a:pt x="1491"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6"/>
            <p:cNvSpPr/>
            <p:nvPr/>
          </p:nvSpPr>
          <p:spPr>
            <a:xfrm>
              <a:off x="5091425" y="437925"/>
              <a:ext cx="37050" cy="37075"/>
            </a:xfrm>
            <a:custGeom>
              <a:avLst/>
              <a:gdLst/>
              <a:ahLst/>
              <a:cxnLst/>
              <a:rect l="l" t="t" r="r" b="b"/>
              <a:pathLst>
                <a:path w="1482" h="1483" extrusionOk="0">
                  <a:moveTo>
                    <a:pt x="737" y="1"/>
                  </a:moveTo>
                  <a:cubicBezTo>
                    <a:pt x="327" y="1"/>
                    <a:pt x="1" y="335"/>
                    <a:pt x="1" y="746"/>
                  </a:cubicBezTo>
                  <a:cubicBezTo>
                    <a:pt x="1" y="1156"/>
                    <a:pt x="327" y="1482"/>
                    <a:pt x="737" y="1482"/>
                  </a:cubicBezTo>
                  <a:cubicBezTo>
                    <a:pt x="1156" y="1482"/>
                    <a:pt x="1482" y="1156"/>
                    <a:pt x="1482" y="746"/>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6"/>
            <p:cNvSpPr/>
            <p:nvPr/>
          </p:nvSpPr>
          <p:spPr>
            <a:xfrm>
              <a:off x="520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6"/>
            <p:cNvSpPr/>
            <p:nvPr/>
          </p:nvSpPr>
          <p:spPr>
            <a:xfrm>
              <a:off x="5130350" y="672050"/>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6"/>
            <p:cNvSpPr/>
            <p:nvPr/>
          </p:nvSpPr>
          <p:spPr>
            <a:xfrm>
              <a:off x="5169250" y="5938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6"/>
            <p:cNvSpPr/>
            <p:nvPr/>
          </p:nvSpPr>
          <p:spPr>
            <a:xfrm>
              <a:off x="5091425" y="5938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6"/>
            <p:cNvSpPr/>
            <p:nvPr/>
          </p:nvSpPr>
          <p:spPr>
            <a:xfrm>
              <a:off x="520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48" y="1482"/>
                    <a:pt x="1482" y="1156"/>
                    <a:pt x="1482" y="746"/>
                  </a:cubicBezTo>
                  <a:cubicBezTo>
                    <a:pt x="1482" y="327"/>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6"/>
            <p:cNvSpPr/>
            <p:nvPr/>
          </p:nvSpPr>
          <p:spPr>
            <a:xfrm>
              <a:off x="51303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6"/>
            <p:cNvSpPr/>
            <p:nvPr/>
          </p:nvSpPr>
          <p:spPr>
            <a:xfrm>
              <a:off x="5169250" y="749900"/>
              <a:ext cx="37275" cy="37250"/>
            </a:xfrm>
            <a:custGeom>
              <a:avLst/>
              <a:gdLst/>
              <a:ahLst/>
              <a:cxnLst/>
              <a:rect l="l" t="t" r="r" b="b"/>
              <a:pathLst>
                <a:path w="1491" h="1490"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6"/>
            <p:cNvSpPr/>
            <p:nvPr/>
          </p:nvSpPr>
          <p:spPr>
            <a:xfrm>
              <a:off x="5091425" y="749900"/>
              <a:ext cx="37050" cy="37250"/>
            </a:xfrm>
            <a:custGeom>
              <a:avLst/>
              <a:gdLst/>
              <a:ahLst/>
              <a:cxnLst/>
              <a:rect l="l" t="t" r="r" b="b"/>
              <a:pathLst>
                <a:path w="1482"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6"/>
            <p:cNvSpPr/>
            <p:nvPr/>
          </p:nvSpPr>
          <p:spPr>
            <a:xfrm>
              <a:off x="520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48" y="1482"/>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6"/>
            <p:cNvSpPr/>
            <p:nvPr/>
          </p:nvSpPr>
          <p:spPr>
            <a:xfrm>
              <a:off x="51303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6"/>
            <p:cNvSpPr/>
            <p:nvPr/>
          </p:nvSpPr>
          <p:spPr>
            <a:xfrm>
              <a:off x="5169250" y="906200"/>
              <a:ext cx="37275" cy="37050"/>
            </a:xfrm>
            <a:custGeom>
              <a:avLst/>
              <a:gdLst/>
              <a:ahLst/>
              <a:cxnLst/>
              <a:rect l="l" t="t" r="r" b="b"/>
              <a:pathLst>
                <a:path w="1491" h="1482" extrusionOk="0">
                  <a:moveTo>
                    <a:pt x="746" y="0"/>
                  </a:moveTo>
                  <a:cubicBezTo>
                    <a:pt x="336" y="0"/>
                    <a:pt x="1" y="327"/>
                    <a:pt x="1" y="737"/>
                  </a:cubicBezTo>
                  <a:cubicBezTo>
                    <a:pt x="1" y="1147"/>
                    <a:pt x="336" y="1481"/>
                    <a:pt x="746" y="1481"/>
                  </a:cubicBezTo>
                  <a:cubicBezTo>
                    <a:pt x="1156" y="1481"/>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6"/>
            <p:cNvSpPr/>
            <p:nvPr/>
          </p:nvSpPr>
          <p:spPr>
            <a:xfrm>
              <a:off x="5091425" y="906200"/>
              <a:ext cx="37050" cy="37050"/>
            </a:xfrm>
            <a:custGeom>
              <a:avLst/>
              <a:gdLst/>
              <a:ahLst/>
              <a:cxnLst/>
              <a:rect l="l" t="t" r="r" b="b"/>
              <a:pathLst>
                <a:path w="1482" h="1482" extrusionOk="0">
                  <a:moveTo>
                    <a:pt x="737" y="0"/>
                  </a:moveTo>
                  <a:cubicBezTo>
                    <a:pt x="327" y="0"/>
                    <a:pt x="1" y="327"/>
                    <a:pt x="1" y="737"/>
                  </a:cubicBezTo>
                  <a:cubicBezTo>
                    <a:pt x="1" y="1147"/>
                    <a:pt x="327" y="1481"/>
                    <a:pt x="737" y="1481"/>
                  </a:cubicBezTo>
                  <a:cubicBezTo>
                    <a:pt x="1156" y="1481"/>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6"/>
            <p:cNvSpPr/>
            <p:nvPr/>
          </p:nvSpPr>
          <p:spPr>
            <a:xfrm>
              <a:off x="520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48" y="1491"/>
                    <a:pt x="1482" y="1156"/>
                    <a:pt x="1482" y="746"/>
                  </a:cubicBezTo>
                  <a:cubicBezTo>
                    <a:pt x="1482" y="336"/>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6"/>
            <p:cNvSpPr/>
            <p:nvPr/>
          </p:nvSpPr>
          <p:spPr>
            <a:xfrm>
              <a:off x="51303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6"/>
            <p:cNvSpPr/>
            <p:nvPr/>
          </p:nvSpPr>
          <p:spPr>
            <a:xfrm>
              <a:off x="5169250" y="1062075"/>
              <a:ext cx="37275" cy="37050"/>
            </a:xfrm>
            <a:custGeom>
              <a:avLst/>
              <a:gdLst/>
              <a:ahLst/>
              <a:cxnLst/>
              <a:rect l="l" t="t" r="r" b="b"/>
              <a:pathLst>
                <a:path w="1491" h="1482" extrusionOk="0">
                  <a:moveTo>
                    <a:pt x="746" y="0"/>
                  </a:moveTo>
                  <a:cubicBezTo>
                    <a:pt x="336" y="0"/>
                    <a:pt x="1" y="327"/>
                    <a:pt x="1" y="737"/>
                  </a:cubicBezTo>
                  <a:cubicBezTo>
                    <a:pt x="1" y="1147"/>
                    <a:pt x="336" y="1482"/>
                    <a:pt x="746" y="1482"/>
                  </a:cubicBezTo>
                  <a:cubicBezTo>
                    <a:pt x="1156" y="1482"/>
                    <a:pt x="1491" y="1147"/>
                    <a:pt x="1491" y="737"/>
                  </a:cubicBezTo>
                  <a:cubicBezTo>
                    <a:pt x="1491"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6"/>
            <p:cNvSpPr/>
            <p:nvPr/>
          </p:nvSpPr>
          <p:spPr>
            <a:xfrm>
              <a:off x="5091425" y="1062075"/>
              <a:ext cx="37050" cy="37050"/>
            </a:xfrm>
            <a:custGeom>
              <a:avLst/>
              <a:gdLst/>
              <a:ahLst/>
              <a:cxnLst/>
              <a:rect l="l" t="t" r="r" b="b"/>
              <a:pathLst>
                <a:path w="1482"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6"/>
            <p:cNvSpPr/>
            <p:nvPr/>
          </p:nvSpPr>
          <p:spPr>
            <a:xfrm>
              <a:off x="520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48" y="1490"/>
                    <a:pt x="1482" y="1155"/>
                    <a:pt x="1482" y="745"/>
                  </a:cubicBezTo>
                  <a:cubicBezTo>
                    <a:pt x="1482" y="335"/>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6"/>
            <p:cNvSpPr/>
            <p:nvPr/>
          </p:nvSpPr>
          <p:spPr>
            <a:xfrm>
              <a:off x="51303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6"/>
            <p:cNvSpPr/>
            <p:nvPr/>
          </p:nvSpPr>
          <p:spPr>
            <a:xfrm>
              <a:off x="5169250" y="1218150"/>
              <a:ext cx="37275" cy="37075"/>
            </a:xfrm>
            <a:custGeom>
              <a:avLst/>
              <a:gdLst/>
              <a:ahLst/>
              <a:cxnLst/>
              <a:rect l="l" t="t" r="r" b="b"/>
              <a:pathLst>
                <a:path w="1491" h="1483" extrusionOk="0">
                  <a:moveTo>
                    <a:pt x="746" y="1"/>
                  </a:moveTo>
                  <a:cubicBezTo>
                    <a:pt x="336" y="1"/>
                    <a:pt x="1" y="327"/>
                    <a:pt x="1" y="737"/>
                  </a:cubicBezTo>
                  <a:cubicBezTo>
                    <a:pt x="1" y="1156"/>
                    <a:pt x="336" y="1482"/>
                    <a:pt x="746" y="1482"/>
                  </a:cubicBezTo>
                  <a:cubicBezTo>
                    <a:pt x="1156" y="1482"/>
                    <a:pt x="1491" y="1156"/>
                    <a:pt x="1491" y="737"/>
                  </a:cubicBezTo>
                  <a:cubicBezTo>
                    <a:pt x="1491"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6"/>
            <p:cNvSpPr/>
            <p:nvPr/>
          </p:nvSpPr>
          <p:spPr>
            <a:xfrm>
              <a:off x="5091425" y="1218150"/>
              <a:ext cx="37050" cy="37075"/>
            </a:xfrm>
            <a:custGeom>
              <a:avLst/>
              <a:gdLst/>
              <a:ahLst/>
              <a:cxnLst/>
              <a:rect l="l" t="t" r="r" b="b"/>
              <a:pathLst>
                <a:path w="1482" h="1483" extrusionOk="0">
                  <a:moveTo>
                    <a:pt x="737" y="1"/>
                  </a:moveTo>
                  <a:cubicBezTo>
                    <a:pt x="327" y="1"/>
                    <a:pt x="1" y="327"/>
                    <a:pt x="1" y="737"/>
                  </a:cubicBezTo>
                  <a:cubicBezTo>
                    <a:pt x="1" y="1156"/>
                    <a:pt x="327" y="1482"/>
                    <a:pt x="737" y="1482"/>
                  </a:cubicBezTo>
                  <a:cubicBezTo>
                    <a:pt x="1156" y="1482"/>
                    <a:pt x="1482" y="1156"/>
                    <a:pt x="1482" y="737"/>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6"/>
            <p:cNvSpPr/>
            <p:nvPr/>
          </p:nvSpPr>
          <p:spPr>
            <a:xfrm>
              <a:off x="520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48" y="1490"/>
                    <a:pt x="1482" y="1156"/>
                    <a:pt x="1482" y="745"/>
                  </a:cubicBezTo>
                  <a:cubicBezTo>
                    <a:pt x="1482" y="335"/>
                    <a:pt x="1148"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6"/>
            <p:cNvSpPr/>
            <p:nvPr/>
          </p:nvSpPr>
          <p:spPr>
            <a:xfrm>
              <a:off x="5130350" y="1452075"/>
              <a:ext cx="37050" cy="37275"/>
            </a:xfrm>
            <a:custGeom>
              <a:avLst/>
              <a:gdLst/>
              <a:ahLst/>
              <a:cxnLst/>
              <a:rect l="l" t="t" r="r" b="b"/>
              <a:pathLst>
                <a:path w="1482" h="1491" extrusionOk="0">
                  <a:moveTo>
                    <a:pt x="745" y="1"/>
                  </a:moveTo>
                  <a:cubicBezTo>
                    <a:pt x="335" y="1"/>
                    <a:pt x="0" y="335"/>
                    <a:pt x="0" y="745"/>
                  </a:cubicBezTo>
                  <a:cubicBezTo>
                    <a:pt x="0" y="1156"/>
                    <a:pt x="335" y="1490"/>
                    <a:pt x="745" y="1490"/>
                  </a:cubicBezTo>
                  <a:cubicBezTo>
                    <a:pt x="1155" y="1490"/>
                    <a:pt x="1482" y="1156"/>
                    <a:pt x="1482" y="745"/>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6"/>
            <p:cNvSpPr/>
            <p:nvPr/>
          </p:nvSpPr>
          <p:spPr>
            <a:xfrm>
              <a:off x="5169250" y="1374250"/>
              <a:ext cx="37275" cy="37050"/>
            </a:xfrm>
            <a:custGeom>
              <a:avLst/>
              <a:gdLst/>
              <a:ahLst/>
              <a:cxnLst/>
              <a:rect l="l" t="t" r="r" b="b"/>
              <a:pathLst>
                <a:path w="1491" h="1482" extrusionOk="0">
                  <a:moveTo>
                    <a:pt x="746" y="0"/>
                  </a:moveTo>
                  <a:cubicBezTo>
                    <a:pt x="336" y="0"/>
                    <a:pt x="1" y="335"/>
                    <a:pt x="1" y="745"/>
                  </a:cubicBezTo>
                  <a:cubicBezTo>
                    <a:pt x="1" y="1155"/>
                    <a:pt x="336" y="1482"/>
                    <a:pt x="746" y="1482"/>
                  </a:cubicBezTo>
                  <a:cubicBezTo>
                    <a:pt x="1156" y="1482"/>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6"/>
            <p:cNvSpPr/>
            <p:nvPr/>
          </p:nvSpPr>
          <p:spPr>
            <a:xfrm>
              <a:off x="5091425" y="1374250"/>
              <a:ext cx="37050" cy="37050"/>
            </a:xfrm>
            <a:custGeom>
              <a:avLst/>
              <a:gdLst/>
              <a:ahLst/>
              <a:cxnLst/>
              <a:rect l="l" t="t" r="r" b="b"/>
              <a:pathLst>
                <a:path w="1482"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6"/>
            <p:cNvSpPr/>
            <p:nvPr/>
          </p:nvSpPr>
          <p:spPr>
            <a:xfrm>
              <a:off x="5208375" y="1608375"/>
              <a:ext cx="37075" cy="37050"/>
            </a:xfrm>
            <a:custGeom>
              <a:avLst/>
              <a:gdLst/>
              <a:ahLst/>
              <a:cxnLst/>
              <a:rect l="l" t="t" r="r" b="b"/>
              <a:pathLst>
                <a:path w="1483" h="1482" extrusionOk="0">
                  <a:moveTo>
                    <a:pt x="737" y="0"/>
                  </a:moveTo>
                  <a:cubicBezTo>
                    <a:pt x="327" y="0"/>
                    <a:pt x="1" y="327"/>
                    <a:pt x="1" y="745"/>
                  </a:cubicBezTo>
                  <a:cubicBezTo>
                    <a:pt x="1" y="1155"/>
                    <a:pt x="327" y="1482"/>
                    <a:pt x="737" y="1482"/>
                  </a:cubicBezTo>
                  <a:cubicBezTo>
                    <a:pt x="1148" y="1482"/>
                    <a:pt x="1482" y="1155"/>
                    <a:pt x="1482" y="745"/>
                  </a:cubicBezTo>
                  <a:cubicBezTo>
                    <a:pt x="1482" y="327"/>
                    <a:pt x="1148"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6"/>
            <p:cNvSpPr/>
            <p:nvPr/>
          </p:nvSpPr>
          <p:spPr>
            <a:xfrm>
              <a:off x="5130350" y="1608375"/>
              <a:ext cx="37050" cy="37050"/>
            </a:xfrm>
            <a:custGeom>
              <a:avLst/>
              <a:gdLst/>
              <a:ahLst/>
              <a:cxnLst/>
              <a:rect l="l" t="t" r="r" b="b"/>
              <a:pathLst>
                <a:path w="1482" h="1482" extrusionOk="0">
                  <a:moveTo>
                    <a:pt x="745" y="0"/>
                  </a:moveTo>
                  <a:cubicBezTo>
                    <a:pt x="335" y="0"/>
                    <a:pt x="0" y="327"/>
                    <a:pt x="0" y="745"/>
                  </a:cubicBezTo>
                  <a:cubicBezTo>
                    <a:pt x="0" y="1155"/>
                    <a:pt x="335" y="1482"/>
                    <a:pt x="745" y="1482"/>
                  </a:cubicBezTo>
                  <a:cubicBezTo>
                    <a:pt x="1155" y="1482"/>
                    <a:pt x="1482" y="1155"/>
                    <a:pt x="1482" y="745"/>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6"/>
            <p:cNvSpPr/>
            <p:nvPr/>
          </p:nvSpPr>
          <p:spPr>
            <a:xfrm>
              <a:off x="5169250" y="1530125"/>
              <a:ext cx="37275" cy="37275"/>
            </a:xfrm>
            <a:custGeom>
              <a:avLst/>
              <a:gdLst/>
              <a:ahLst/>
              <a:cxnLst/>
              <a:rect l="l" t="t" r="r" b="b"/>
              <a:pathLst>
                <a:path w="1491" h="1491" extrusionOk="0">
                  <a:moveTo>
                    <a:pt x="746" y="0"/>
                  </a:moveTo>
                  <a:cubicBezTo>
                    <a:pt x="336" y="0"/>
                    <a:pt x="1" y="335"/>
                    <a:pt x="1" y="745"/>
                  </a:cubicBezTo>
                  <a:cubicBezTo>
                    <a:pt x="1" y="1155"/>
                    <a:pt x="336" y="1490"/>
                    <a:pt x="746" y="1490"/>
                  </a:cubicBezTo>
                  <a:cubicBezTo>
                    <a:pt x="1156" y="1490"/>
                    <a:pt x="1491" y="1155"/>
                    <a:pt x="1491" y="745"/>
                  </a:cubicBezTo>
                  <a:cubicBezTo>
                    <a:pt x="1491"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6"/>
            <p:cNvSpPr/>
            <p:nvPr/>
          </p:nvSpPr>
          <p:spPr>
            <a:xfrm>
              <a:off x="5091425" y="1530125"/>
              <a:ext cx="37050" cy="37275"/>
            </a:xfrm>
            <a:custGeom>
              <a:avLst/>
              <a:gdLst/>
              <a:ahLst/>
              <a:cxnLst/>
              <a:rect l="l" t="t" r="r" b="b"/>
              <a:pathLst>
                <a:path w="1482" h="1491"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6"/>
            <p:cNvSpPr/>
            <p:nvPr/>
          </p:nvSpPr>
          <p:spPr>
            <a:xfrm>
              <a:off x="5169250" y="1686200"/>
              <a:ext cx="37275" cy="37275"/>
            </a:xfrm>
            <a:custGeom>
              <a:avLst/>
              <a:gdLst/>
              <a:ahLst/>
              <a:cxnLst/>
              <a:rect l="l" t="t" r="r" b="b"/>
              <a:pathLst>
                <a:path w="1491" h="1491" extrusionOk="0">
                  <a:moveTo>
                    <a:pt x="746" y="1"/>
                  </a:moveTo>
                  <a:cubicBezTo>
                    <a:pt x="336" y="1"/>
                    <a:pt x="1" y="336"/>
                    <a:pt x="1" y="746"/>
                  </a:cubicBezTo>
                  <a:cubicBezTo>
                    <a:pt x="1" y="1156"/>
                    <a:pt x="336" y="1491"/>
                    <a:pt x="746" y="1491"/>
                  </a:cubicBezTo>
                  <a:cubicBezTo>
                    <a:pt x="1156" y="1491"/>
                    <a:pt x="1491" y="1156"/>
                    <a:pt x="1491" y="746"/>
                  </a:cubicBezTo>
                  <a:cubicBezTo>
                    <a:pt x="1491"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6"/>
            <p:cNvSpPr/>
            <p:nvPr/>
          </p:nvSpPr>
          <p:spPr>
            <a:xfrm>
              <a:off x="5091425" y="1686200"/>
              <a:ext cx="37050" cy="37275"/>
            </a:xfrm>
            <a:custGeom>
              <a:avLst/>
              <a:gdLst/>
              <a:ahLst/>
              <a:cxnLst/>
              <a:rect l="l" t="t" r="r" b="b"/>
              <a:pathLst>
                <a:path w="1482"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6"/>
            <p:cNvSpPr/>
            <p:nvPr/>
          </p:nvSpPr>
          <p:spPr>
            <a:xfrm>
              <a:off x="5052100" y="360100"/>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6"/>
            <p:cNvSpPr/>
            <p:nvPr/>
          </p:nvSpPr>
          <p:spPr>
            <a:xfrm>
              <a:off x="5052100"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6"/>
            <p:cNvSpPr/>
            <p:nvPr/>
          </p:nvSpPr>
          <p:spPr>
            <a:xfrm>
              <a:off x="4974250" y="5159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6"/>
            <p:cNvSpPr/>
            <p:nvPr/>
          </p:nvSpPr>
          <p:spPr>
            <a:xfrm>
              <a:off x="5013175"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6"/>
            <p:cNvSpPr/>
            <p:nvPr/>
          </p:nvSpPr>
          <p:spPr>
            <a:xfrm>
              <a:off x="4935350" y="437925"/>
              <a:ext cx="37050" cy="37075"/>
            </a:xfrm>
            <a:custGeom>
              <a:avLst/>
              <a:gdLst/>
              <a:ahLst/>
              <a:cxnLst/>
              <a:rect l="l" t="t" r="r" b="b"/>
              <a:pathLst>
                <a:path w="1482" h="1483" extrusionOk="0">
                  <a:moveTo>
                    <a:pt x="737" y="1"/>
                  </a:moveTo>
                  <a:cubicBezTo>
                    <a:pt x="326" y="1"/>
                    <a:pt x="0" y="335"/>
                    <a:pt x="0" y="746"/>
                  </a:cubicBezTo>
                  <a:cubicBezTo>
                    <a:pt x="0" y="1156"/>
                    <a:pt x="326" y="1482"/>
                    <a:pt x="737" y="1482"/>
                  </a:cubicBezTo>
                  <a:cubicBezTo>
                    <a:pt x="1147" y="1482"/>
                    <a:pt x="1481" y="1156"/>
                    <a:pt x="1481" y="746"/>
                  </a:cubicBezTo>
                  <a:cubicBezTo>
                    <a:pt x="1481"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6"/>
            <p:cNvSpPr/>
            <p:nvPr/>
          </p:nvSpPr>
          <p:spPr>
            <a:xfrm>
              <a:off x="5052100"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6"/>
            <p:cNvSpPr/>
            <p:nvPr/>
          </p:nvSpPr>
          <p:spPr>
            <a:xfrm>
              <a:off x="4974250" y="672050"/>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6"/>
            <p:cNvSpPr/>
            <p:nvPr/>
          </p:nvSpPr>
          <p:spPr>
            <a:xfrm>
              <a:off x="5013175"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6"/>
            <p:cNvSpPr/>
            <p:nvPr/>
          </p:nvSpPr>
          <p:spPr>
            <a:xfrm>
              <a:off x="4935350" y="593800"/>
              <a:ext cx="37050" cy="37275"/>
            </a:xfrm>
            <a:custGeom>
              <a:avLst/>
              <a:gdLst/>
              <a:ahLst/>
              <a:cxnLst/>
              <a:rect l="l" t="t" r="r" b="b"/>
              <a:pathLst>
                <a:path w="1482" h="1491" extrusionOk="0">
                  <a:moveTo>
                    <a:pt x="737" y="1"/>
                  </a:moveTo>
                  <a:cubicBezTo>
                    <a:pt x="326" y="1"/>
                    <a:pt x="0" y="336"/>
                    <a:pt x="0" y="746"/>
                  </a:cubicBezTo>
                  <a:cubicBezTo>
                    <a:pt x="0" y="1156"/>
                    <a:pt x="326" y="1491"/>
                    <a:pt x="737" y="1491"/>
                  </a:cubicBezTo>
                  <a:cubicBezTo>
                    <a:pt x="1147" y="1491"/>
                    <a:pt x="1481" y="1156"/>
                    <a:pt x="1481" y="746"/>
                  </a:cubicBezTo>
                  <a:cubicBezTo>
                    <a:pt x="1481"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6"/>
            <p:cNvSpPr/>
            <p:nvPr/>
          </p:nvSpPr>
          <p:spPr>
            <a:xfrm>
              <a:off x="5052100"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6"/>
            <p:cNvSpPr/>
            <p:nvPr/>
          </p:nvSpPr>
          <p:spPr>
            <a:xfrm>
              <a:off x="4974250" y="827925"/>
              <a:ext cx="37075" cy="37075"/>
            </a:xfrm>
            <a:custGeom>
              <a:avLst/>
              <a:gdLst/>
              <a:ahLst/>
              <a:cxnLst/>
              <a:rect l="l" t="t" r="r" b="b"/>
              <a:pathLst>
                <a:path w="1483" h="1483" extrusionOk="0">
                  <a:moveTo>
                    <a:pt x="746" y="1"/>
                  </a:moveTo>
                  <a:cubicBezTo>
                    <a:pt x="327" y="1"/>
                    <a:pt x="1" y="327"/>
                    <a:pt x="1" y="746"/>
                  </a:cubicBezTo>
                  <a:cubicBezTo>
                    <a:pt x="1" y="1156"/>
                    <a:pt x="327" y="1482"/>
                    <a:pt x="746" y="1482"/>
                  </a:cubicBezTo>
                  <a:cubicBezTo>
                    <a:pt x="1156" y="1482"/>
                    <a:pt x="1482" y="1156"/>
                    <a:pt x="1482" y="746"/>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6"/>
            <p:cNvSpPr/>
            <p:nvPr/>
          </p:nvSpPr>
          <p:spPr>
            <a:xfrm>
              <a:off x="5013175"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6"/>
            <p:cNvSpPr/>
            <p:nvPr/>
          </p:nvSpPr>
          <p:spPr>
            <a:xfrm>
              <a:off x="4935350" y="749900"/>
              <a:ext cx="37050" cy="37250"/>
            </a:xfrm>
            <a:custGeom>
              <a:avLst/>
              <a:gdLst/>
              <a:ahLst/>
              <a:cxnLst/>
              <a:rect l="l" t="t" r="r" b="b"/>
              <a:pathLst>
                <a:path w="1482" h="1490"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6"/>
            <p:cNvSpPr/>
            <p:nvPr/>
          </p:nvSpPr>
          <p:spPr>
            <a:xfrm>
              <a:off x="5052100"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6"/>
            <p:cNvSpPr/>
            <p:nvPr/>
          </p:nvSpPr>
          <p:spPr>
            <a:xfrm>
              <a:off x="4974250" y="984025"/>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6"/>
            <p:cNvSpPr/>
            <p:nvPr/>
          </p:nvSpPr>
          <p:spPr>
            <a:xfrm>
              <a:off x="5013175"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6"/>
            <p:cNvSpPr/>
            <p:nvPr/>
          </p:nvSpPr>
          <p:spPr>
            <a:xfrm>
              <a:off x="4935350" y="906200"/>
              <a:ext cx="37050" cy="37050"/>
            </a:xfrm>
            <a:custGeom>
              <a:avLst/>
              <a:gdLst/>
              <a:ahLst/>
              <a:cxnLst/>
              <a:rect l="l" t="t" r="r" b="b"/>
              <a:pathLst>
                <a:path w="1482" h="1482" extrusionOk="0">
                  <a:moveTo>
                    <a:pt x="737" y="0"/>
                  </a:moveTo>
                  <a:cubicBezTo>
                    <a:pt x="326" y="0"/>
                    <a:pt x="0" y="327"/>
                    <a:pt x="0" y="737"/>
                  </a:cubicBezTo>
                  <a:cubicBezTo>
                    <a:pt x="0" y="1147"/>
                    <a:pt x="326" y="1481"/>
                    <a:pt x="737" y="1481"/>
                  </a:cubicBezTo>
                  <a:cubicBezTo>
                    <a:pt x="1147" y="1481"/>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6"/>
            <p:cNvSpPr/>
            <p:nvPr/>
          </p:nvSpPr>
          <p:spPr>
            <a:xfrm>
              <a:off x="5052100"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6"/>
            <p:cNvSpPr/>
            <p:nvPr/>
          </p:nvSpPr>
          <p:spPr>
            <a:xfrm>
              <a:off x="4974250" y="11401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6"/>
            <p:cNvSpPr/>
            <p:nvPr/>
          </p:nvSpPr>
          <p:spPr>
            <a:xfrm>
              <a:off x="5013175"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6"/>
            <p:cNvSpPr/>
            <p:nvPr/>
          </p:nvSpPr>
          <p:spPr>
            <a:xfrm>
              <a:off x="4935350" y="1062075"/>
              <a:ext cx="37050" cy="37050"/>
            </a:xfrm>
            <a:custGeom>
              <a:avLst/>
              <a:gdLst/>
              <a:ahLst/>
              <a:cxnLst/>
              <a:rect l="l" t="t" r="r" b="b"/>
              <a:pathLst>
                <a:path w="1482" h="1482" extrusionOk="0">
                  <a:moveTo>
                    <a:pt x="737" y="0"/>
                  </a:moveTo>
                  <a:cubicBezTo>
                    <a:pt x="326" y="0"/>
                    <a:pt x="0" y="327"/>
                    <a:pt x="0" y="737"/>
                  </a:cubicBezTo>
                  <a:cubicBezTo>
                    <a:pt x="0" y="1147"/>
                    <a:pt x="326" y="1482"/>
                    <a:pt x="737" y="1482"/>
                  </a:cubicBezTo>
                  <a:cubicBezTo>
                    <a:pt x="1147" y="1482"/>
                    <a:pt x="1481" y="1147"/>
                    <a:pt x="1481" y="737"/>
                  </a:cubicBezTo>
                  <a:cubicBezTo>
                    <a:pt x="1481" y="327"/>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6"/>
            <p:cNvSpPr/>
            <p:nvPr/>
          </p:nvSpPr>
          <p:spPr>
            <a:xfrm>
              <a:off x="5052100"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6"/>
            <p:cNvSpPr/>
            <p:nvPr/>
          </p:nvSpPr>
          <p:spPr>
            <a:xfrm>
              <a:off x="4974250" y="12960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6"/>
            <p:cNvSpPr/>
            <p:nvPr/>
          </p:nvSpPr>
          <p:spPr>
            <a:xfrm>
              <a:off x="5013175"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6"/>
            <p:cNvSpPr/>
            <p:nvPr/>
          </p:nvSpPr>
          <p:spPr>
            <a:xfrm>
              <a:off x="4935350" y="1218150"/>
              <a:ext cx="37050" cy="37075"/>
            </a:xfrm>
            <a:custGeom>
              <a:avLst/>
              <a:gdLst/>
              <a:ahLst/>
              <a:cxnLst/>
              <a:rect l="l" t="t" r="r" b="b"/>
              <a:pathLst>
                <a:path w="1482" h="1483" extrusionOk="0">
                  <a:moveTo>
                    <a:pt x="737" y="1"/>
                  </a:moveTo>
                  <a:cubicBezTo>
                    <a:pt x="326" y="1"/>
                    <a:pt x="0" y="327"/>
                    <a:pt x="0" y="737"/>
                  </a:cubicBezTo>
                  <a:cubicBezTo>
                    <a:pt x="0" y="1156"/>
                    <a:pt x="326" y="1482"/>
                    <a:pt x="737" y="1482"/>
                  </a:cubicBezTo>
                  <a:cubicBezTo>
                    <a:pt x="1147" y="1482"/>
                    <a:pt x="1481" y="1156"/>
                    <a:pt x="1481" y="737"/>
                  </a:cubicBezTo>
                  <a:cubicBezTo>
                    <a:pt x="1481"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6"/>
            <p:cNvSpPr/>
            <p:nvPr/>
          </p:nvSpPr>
          <p:spPr>
            <a:xfrm>
              <a:off x="5052100"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6"/>
            <p:cNvSpPr/>
            <p:nvPr/>
          </p:nvSpPr>
          <p:spPr>
            <a:xfrm>
              <a:off x="4974250" y="1452075"/>
              <a:ext cx="37075" cy="37275"/>
            </a:xfrm>
            <a:custGeom>
              <a:avLst/>
              <a:gdLst/>
              <a:ahLst/>
              <a:cxnLst/>
              <a:rect l="l" t="t" r="r" b="b"/>
              <a:pathLst>
                <a:path w="1483" h="1491" extrusionOk="0">
                  <a:moveTo>
                    <a:pt x="746" y="1"/>
                  </a:moveTo>
                  <a:cubicBezTo>
                    <a:pt x="327" y="1"/>
                    <a:pt x="1" y="335"/>
                    <a:pt x="1" y="745"/>
                  </a:cubicBezTo>
                  <a:cubicBezTo>
                    <a:pt x="1" y="1156"/>
                    <a:pt x="327" y="1490"/>
                    <a:pt x="746" y="1490"/>
                  </a:cubicBezTo>
                  <a:cubicBezTo>
                    <a:pt x="1156" y="1490"/>
                    <a:pt x="1482" y="1156"/>
                    <a:pt x="1482" y="745"/>
                  </a:cubicBezTo>
                  <a:cubicBezTo>
                    <a:pt x="1482" y="335"/>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6"/>
            <p:cNvSpPr/>
            <p:nvPr/>
          </p:nvSpPr>
          <p:spPr>
            <a:xfrm>
              <a:off x="5013175"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6"/>
            <p:cNvSpPr/>
            <p:nvPr/>
          </p:nvSpPr>
          <p:spPr>
            <a:xfrm>
              <a:off x="4935350" y="1374250"/>
              <a:ext cx="37050" cy="37050"/>
            </a:xfrm>
            <a:custGeom>
              <a:avLst/>
              <a:gdLst/>
              <a:ahLst/>
              <a:cxnLst/>
              <a:rect l="l" t="t" r="r" b="b"/>
              <a:pathLst>
                <a:path w="1482" h="1482" extrusionOk="0">
                  <a:moveTo>
                    <a:pt x="737" y="0"/>
                  </a:moveTo>
                  <a:cubicBezTo>
                    <a:pt x="326" y="0"/>
                    <a:pt x="0" y="335"/>
                    <a:pt x="0" y="745"/>
                  </a:cubicBezTo>
                  <a:cubicBezTo>
                    <a:pt x="0" y="1155"/>
                    <a:pt x="326" y="1482"/>
                    <a:pt x="737" y="1482"/>
                  </a:cubicBezTo>
                  <a:cubicBezTo>
                    <a:pt x="1147" y="1482"/>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6"/>
            <p:cNvSpPr/>
            <p:nvPr/>
          </p:nvSpPr>
          <p:spPr>
            <a:xfrm>
              <a:off x="5052100"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6"/>
            <p:cNvSpPr/>
            <p:nvPr/>
          </p:nvSpPr>
          <p:spPr>
            <a:xfrm>
              <a:off x="4974250" y="1608375"/>
              <a:ext cx="37075" cy="37050"/>
            </a:xfrm>
            <a:custGeom>
              <a:avLst/>
              <a:gdLst/>
              <a:ahLst/>
              <a:cxnLst/>
              <a:rect l="l" t="t" r="r" b="b"/>
              <a:pathLst>
                <a:path w="1483" h="1482" extrusionOk="0">
                  <a:moveTo>
                    <a:pt x="746" y="0"/>
                  </a:moveTo>
                  <a:cubicBezTo>
                    <a:pt x="327" y="0"/>
                    <a:pt x="1" y="327"/>
                    <a:pt x="1" y="745"/>
                  </a:cubicBezTo>
                  <a:cubicBezTo>
                    <a:pt x="1" y="1155"/>
                    <a:pt x="327" y="1482"/>
                    <a:pt x="746" y="1482"/>
                  </a:cubicBezTo>
                  <a:cubicBezTo>
                    <a:pt x="1156" y="1482"/>
                    <a:pt x="1482" y="1155"/>
                    <a:pt x="1482" y="745"/>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6"/>
            <p:cNvSpPr/>
            <p:nvPr/>
          </p:nvSpPr>
          <p:spPr>
            <a:xfrm>
              <a:off x="5013175"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6"/>
            <p:cNvSpPr/>
            <p:nvPr/>
          </p:nvSpPr>
          <p:spPr>
            <a:xfrm>
              <a:off x="4935350" y="1530125"/>
              <a:ext cx="37050" cy="37275"/>
            </a:xfrm>
            <a:custGeom>
              <a:avLst/>
              <a:gdLst/>
              <a:ahLst/>
              <a:cxnLst/>
              <a:rect l="l" t="t" r="r" b="b"/>
              <a:pathLst>
                <a:path w="1482" h="1491" extrusionOk="0">
                  <a:moveTo>
                    <a:pt x="737" y="0"/>
                  </a:moveTo>
                  <a:cubicBezTo>
                    <a:pt x="326" y="0"/>
                    <a:pt x="0" y="335"/>
                    <a:pt x="0" y="745"/>
                  </a:cubicBezTo>
                  <a:cubicBezTo>
                    <a:pt x="0" y="1155"/>
                    <a:pt x="326" y="1490"/>
                    <a:pt x="737" y="1490"/>
                  </a:cubicBezTo>
                  <a:cubicBezTo>
                    <a:pt x="1147" y="1490"/>
                    <a:pt x="1481" y="1155"/>
                    <a:pt x="1481" y="745"/>
                  </a:cubicBezTo>
                  <a:cubicBezTo>
                    <a:pt x="1481"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6"/>
            <p:cNvSpPr/>
            <p:nvPr/>
          </p:nvSpPr>
          <p:spPr>
            <a:xfrm>
              <a:off x="5013175" y="16862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6"/>
            <p:cNvSpPr/>
            <p:nvPr/>
          </p:nvSpPr>
          <p:spPr>
            <a:xfrm>
              <a:off x="4896225" y="5159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6"/>
            <p:cNvSpPr/>
            <p:nvPr/>
          </p:nvSpPr>
          <p:spPr>
            <a:xfrm>
              <a:off x="4818375" y="515975"/>
              <a:ext cx="37075" cy="37050"/>
            </a:xfrm>
            <a:custGeom>
              <a:avLst/>
              <a:gdLst/>
              <a:ahLst/>
              <a:cxnLst/>
              <a:rect l="l" t="t" r="r" b="b"/>
              <a:pathLst>
                <a:path w="1483" h="1482" extrusionOk="0">
                  <a:moveTo>
                    <a:pt x="737" y="0"/>
                  </a:moveTo>
                  <a:cubicBezTo>
                    <a:pt x="327" y="0"/>
                    <a:pt x="1" y="327"/>
                    <a:pt x="1" y="737"/>
                  </a:cubicBezTo>
                  <a:cubicBezTo>
                    <a:pt x="1" y="1147"/>
                    <a:pt x="327" y="1482"/>
                    <a:pt x="737" y="1482"/>
                  </a:cubicBezTo>
                  <a:cubicBezTo>
                    <a:pt x="1156" y="1482"/>
                    <a:pt x="1482" y="1147"/>
                    <a:pt x="1482" y="737"/>
                  </a:cubicBezTo>
                  <a:cubicBezTo>
                    <a:pt x="1482" y="327"/>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6"/>
            <p:cNvSpPr/>
            <p:nvPr/>
          </p:nvSpPr>
          <p:spPr>
            <a:xfrm>
              <a:off x="4857300" y="437925"/>
              <a:ext cx="37050" cy="37075"/>
            </a:xfrm>
            <a:custGeom>
              <a:avLst/>
              <a:gdLst/>
              <a:ahLst/>
              <a:cxnLst/>
              <a:rect l="l" t="t" r="r" b="b"/>
              <a:pathLst>
                <a:path w="1482" h="1483" extrusionOk="0">
                  <a:moveTo>
                    <a:pt x="745" y="1"/>
                  </a:moveTo>
                  <a:cubicBezTo>
                    <a:pt x="335" y="1"/>
                    <a:pt x="0" y="335"/>
                    <a:pt x="0" y="746"/>
                  </a:cubicBezTo>
                  <a:cubicBezTo>
                    <a:pt x="0" y="1156"/>
                    <a:pt x="335" y="1482"/>
                    <a:pt x="745" y="1482"/>
                  </a:cubicBezTo>
                  <a:cubicBezTo>
                    <a:pt x="1155" y="1482"/>
                    <a:pt x="1482" y="1156"/>
                    <a:pt x="1482" y="746"/>
                  </a:cubicBezTo>
                  <a:cubicBezTo>
                    <a:pt x="1482"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6"/>
            <p:cNvSpPr/>
            <p:nvPr/>
          </p:nvSpPr>
          <p:spPr>
            <a:xfrm>
              <a:off x="4896225" y="672050"/>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6"/>
            <p:cNvSpPr/>
            <p:nvPr/>
          </p:nvSpPr>
          <p:spPr>
            <a:xfrm>
              <a:off x="4818375" y="672050"/>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6"/>
            <p:cNvSpPr/>
            <p:nvPr/>
          </p:nvSpPr>
          <p:spPr>
            <a:xfrm>
              <a:off x="4857300" y="5938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6"/>
            <p:cNvSpPr/>
            <p:nvPr/>
          </p:nvSpPr>
          <p:spPr>
            <a:xfrm>
              <a:off x="4779050" y="5938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6"/>
            <p:cNvSpPr/>
            <p:nvPr/>
          </p:nvSpPr>
          <p:spPr>
            <a:xfrm>
              <a:off x="4896225" y="827925"/>
              <a:ext cx="37250" cy="37075"/>
            </a:xfrm>
            <a:custGeom>
              <a:avLst/>
              <a:gdLst/>
              <a:ahLst/>
              <a:cxnLst/>
              <a:rect l="l" t="t" r="r" b="b"/>
              <a:pathLst>
                <a:path w="1490" h="1483" extrusionOk="0">
                  <a:moveTo>
                    <a:pt x="745" y="1"/>
                  </a:moveTo>
                  <a:cubicBezTo>
                    <a:pt x="335" y="1"/>
                    <a:pt x="0" y="327"/>
                    <a:pt x="0" y="746"/>
                  </a:cubicBezTo>
                  <a:cubicBezTo>
                    <a:pt x="0" y="1156"/>
                    <a:pt x="335" y="1482"/>
                    <a:pt x="745" y="1482"/>
                  </a:cubicBezTo>
                  <a:cubicBezTo>
                    <a:pt x="1155" y="1482"/>
                    <a:pt x="1490" y="1156"/>
                    <a:pt x="1490" y="746"/>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6"/>
            <p:cNvSpPr/>
            <p:nvPr/>
          </p:nvSpPr>
          <p:spPr>
            <a:xfrm>
              <a:off x="4818375" y="827925"/>
              <a:ext cx="37075" cy="37075"/>
            </a:xfrm>
            <a:custGeom>
              <a:avLst/>
              <a:gdLst/>
              <a:ahLst/>
              <a:cxnLst/>
              <a:rect l="l" t="t" r="r" b="b"/>
              <a:pathLst>
                <a:path w="1483" h="1483" extrusionOk="0">
                  <a:moveTo>
                    <a:pt x="737" y="1"/>
                  </a:moveTo>
                  <a:cubicBezTo>
                    <a:pt x="327" y="1"/>
                    <a:pt x="1" y="327"/>
                    <a:pt x="1" y="746"/>
                  </a:cubicBezTo>
                  <a:cubicBezTo>
                    <a:pt x="1" y="1156"/>
                    <a:pt x="327" y="1482"/>
                    <a:pt x="737" y="1482"/>
                  </a:cubicBezTo>
                  <a:cubicBezTo>
                    <a:pt x="1156" y="1482"/>
                    <a:pt x="1482" y="1156"/>
                    <a:pt x="1482" y="746"/>
                  </a:cubicBezTo>
                  <a:cubicBezTo>
                    <a:pt x="1482" y="327"/>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6"/>
            <p:cNvSpPr/>
            <p:nvPr/>
          </p:nvSpPr>
          <p:spPr>
            <a:xfrm>
              <a:off x="4857300" y="7499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6"/>
            <p:cNvSpPr/>
            <p:nvPr/>
          </p:nvSpPr>
          <p:spPr>
            <a:xfrm>
              <a:off x="4779050"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6"/>
            <p:cNvSpPr/>
            <p:nvPr/>
          </p:nvSpPr>
          <p:spPr>
            <a:xfrm>
              <a:off x="4896225" y="984025"/>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6"/>
            <p:cNvSpPr/>
            <p:nvPr/>
          </p:nvSpPr>
          <p:spPr>
            <a:xfrm>
              <a:off x="4818375" y="984025"/>
              <a:ext cx="37075" cy="37050"/>
            </a:xfrm>
            <a:custGeom>
              <a:avLst/>
              <a:gdLst/>
              <a:ahLst/>
              <a:cxnLst/>
              <a:rect l="l" t="t" r="r" b="b"/>
              <a:pathLst>
                <a:path w="1483" h="1482" extrusionOk="0">
                  <a:moveTo>
                    <a:pt x="737" y="0"/>
                  </a:moveTo>
                  <a:cubicBezTo>
                    <a:pt x="327" y="0"/>
                    <a:pt x="1" y="335"/>
                    <a:pt x="1" y="745"/>
                  </a:cubicBezTo>
                  <a:cubicBezTo>
                    <a:pt x="1" y="1155"/>
                    <a:pt x="327" y="1482"/>
                    <a:pt x="737" y="1482"/>
                  </a:cubicBezTo>
                  <a:cubicBezTo>
                    <a:pt x="1156" y="1482"/>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6"/>
            <p:cNvSpPr/>
            <p:nvPr/>
          </p:nvSpPr>
          <p:spPr>
            <a:xfrm>
              <a:off x="4857300" y="906200"/>
              <a:ext cx="37050" cy="37050"/>
            </a:xfrm>
            <a:custGeom>
              <a:avLst/>
              <a:gdLst/>
              <a:ahLst/>
              <a:cxnLst/>
              <a:rect l="l" t="t" r="r" b="b"/>
              <a:pathLst>
                <a:path w="1482" h="1482" extrusionOk="0">
                  <a:moveTo>
                    <a:pt x="745" y="0"/>
                  </a:moveTo>
                  <a:cubicBezTo>
                    <a:pt x="335" y="0"/>
                    <a:pt x="0" y="327"/>
                    <a:pt x="0" y="737"/>
                  </a:cubicBezTo>
                  <a:cubicBezTo>
                    <a:pt x="0" y="1147"/>
                    <a:pt x="335" y="1481"/>
                    <a:pt x="745" y="1481"/>
                  </a:cubicBezTo>
                  <a:cubicBezTo>
                    <a:pt x="1155" y="1481"/>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6"/>
            <p:cNvSpPr/>
            <p:nvPr/>
          </p:nvSpPr>
          <p:spPr>
            <a:xfrm>
              <a:off x="4779050"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6"/>
            <p:cNvSpPr/>
            <p:nvPr/>
          </p:nvSpPr>
          <p:spPr>
            <a:xfrm>
              <a:off x="4896225" y="1140100"/>
              <a:ext cx="37250" cy="37275"/>
            </a:xfrm>
            <a:custGeom>
              <a:avLst/>
              <a:gdLst/>
              <a:ahLst/>
              <a:cxnLst/>
              <a:rect l="l" t="t" r="r" b="b"/>
              <a:pathLst>
                <a:path w="1490" h="1491" extrusionOk="0">
                  <a:moveTo>
                    <a:pt x="745" y="1"/>
                  </a:moveTo>
                  <a:cubicBezTo>
                    <a:pt x="335" y="1"/>
                    <a:pt x="0" y="336"/>
                    <a:pt x="0" y="746"/>
                  </a:cubicBezTo>
                  <a:cubicBezTo>
                    <a:pt x="0" y="1156"/>
                    <a:pt x="335" y="1491"/>
                    <a:pt x="745" y="1491"/>
                  </a:cubicBezTo>
                  <a:cubicBezTo>
                    <a:pt x="1155" y="1491"/>
                    <a:pt x="1490" y="1156"/>
                    <a:pt x="1490" y="746"/>
                  </a:cubicBezTo>
                  <a:cubicBezTo>
                    <a:pt x="1490"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6"/>
            <p:cNvSpPr/>
            <p:nvPr/>
          </p:nvSpPr>
          <p:spPr>
            <a:xfrm>
              <a:off x="4818375" y="1140100"/>
              <a:ext cx="37075" cy="37275"/>
            </a:xfrm>
            <a:custGeom>
              <a:avLst/>
              <a:gdLst/>
              <a:ahLst/>
              <a:cxnLst/>
              <a:rect l="l" t="t" r="r" b="b"/>
              <a:pathLst>
                <a:path w="1483" h="1491" extrusionOk="0">
                  <a:moveTo>
                    <a:pt x="737" y="1"/>
                  </a:moveTo>
                  <a:cubicBezTo>
                    <a:pt x="327" y="1"/>
                    <a:pt x="1" y="336"/>
                    <a:pt x="1" y="746"/>
                  </a:cubicBezTo>
                  <a:cubicBezTo>
                    <a:pt x="1" y="1156"/>
                    <a:pt x="327" y="1491"/>
                    <a:pt x="737" y="1491"/>
                  </a:cubicBezTo>
                  <a:cubicBezTo>
                    <a:pt x="1156" y="1491"/>
                    <a:pt x="1482" y="1156"/>
                    <a:pt x="1482" y="746"/>
                  </a:cubicBezTo>
                  <a:cubicBezTo>
                    <a:pt x="1482" y="336"/>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6"/>
            <p:cNvSpPr/>
            <p:nvPr/>
          </p:nvSpPr>
          <p:spPr>
            <a:xfrm>
              <a:off x="4857300" y="1062075"/>
              <a:ext cx="37050" cy="37050"/>
            </a:xfrm>
            <a:custGeom>
              <a:avLst/>
              <a:gdLst/>
              <a:ahLst/>
              <a:cxnLst/>
              <a:rect l="l" t="t" r="r" b="b"/>
              <a:pathLst>
                <a:path w="1482" h="1482" extrusionOk="0">
                  <a:moveTo>
                    <a:pt x="745" y="0"/>
                  </a:moveTo>
                  <a:cubicBezTo>
                    <a:pt x="335" y="0"/>
                    <a:pt x="0" y="327"/>
                    <a:pt x="0" y="737"/>
                  </a:cubicBezTo>
                  <a:cubicBezTo>
                    <a:pt x="0" y="1147"/>
                    <a:pt x="335" y="1482"/>
                    <a:pt x="745" y="1482"/>
                  </a:cubicBezTo>
                  <a:cubicBezTo>
                    <a:pt x="1155" y="1482"/>
                    <a:pt x="1482" y="1147"/>
                    <a:pt x="1482" y="737"/>
                  </a:cubicBezTo>
                  <a:cubicBezTo>
                    <a:pt x="1482"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6"/>
            <p:cNvSpPr/>
            <p:nvPr/>
          </p:nvSpPr>
          <p:spPr>
            <a:xfrm>
              <a:off x="4779050"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6"/>
            <p:cNvSpPr/>
            <p:nvPr/>
          </p:nvSpPr>
          <p:spPr>
            <a:xfrm>
              <a:off x="4896225" y="12960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6"/>
            <p:cNvSpPr/>
            <p:nvPr/>
          </p:nvSpPr>
          <p:spPr>
            <a:xfrm>
              <a:off x="4818375" y="1296000"/>
              <a:ext cx="37075" cy="37250"/>
            </a:xfrm>
            <a:custGeom>
              <a:avLst/>
              <a:gdLst/>
              <a:ahLst/>
              <a:cxnLst/>
              <a:rect l="l" t="t" r="r" b="b"/>
              <a:pathLst>
                <a:path w="1483" h="1490" extrusionOk="0">
                  <a:moveTo>
                    <a:pt x="737" y="0"/>
                  </a:moveTo>
                  <a:cubicBezTo>
                    <a:pt x="327" y="0"/>
                    <a:pt x="1" y="335"/>
                    <a:pt x="1" y="745"/>
                  </a:cubicBezTo>
                  <a:cubicBezTo>
                    <a:pt x="1" y="1155"/>
                    <a:pt x="327" y="1490"/>
                    <a:pt x="737" y="1490"/>
                  </a:cubicBezTo>
                  <a:cubicBezTo>
                    <a:pt x="1156" y="1490"/>
                    <a:pt x="1482" y="1155"/>
                    <a:pt x="1482" y="745"/>
                  </a:cubicBezTo>
                  <a:cubicBezTo>
                    <a:pt x="1482" y="335"/>
                    <a:pt x="1156"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6"/>
            <p:cNvSpPr/>
            <p:nvPr/>
          </p:nvSpPr>
          <p:spPr>
            <a:xfrm>
              <a:off x="4857300" y="1218150"/>
              <a:ext cx="37050" cy="37075"/>
            </a:xfrm>
            <a:custGeom>
              <a:avLst/>
              <a:gdLst/>
              <a:ahLst/>
              <a:cxnLst/>
              <a:rect l="l" t="t" r="r" b="b"/>
              <a:pathLst>
                <a:path w="1482" h="1483" extrusionOk="0">
                  <a:moveTo>
                    <a:pt x="745" y="1"/>
                  </a:moveTo>
                  <a:cubicBezTo>
                    <a:pt x="335" y="1"/>
                    <a:pt x="0" y="327"/>
                    <a:pt x="0" y="737"/>
                  </a:cubicBezTo>
                  <a:cubicBezTo>
                    <a:pt x="0" y="1156"/>
                    <a:pt x="335" y="1482"/>
                    <a:pt x="745" y="1482"/>
                  </a:cubicBezTo>
                  <a:cubicBezTo>
                    <a:pt x="1155" y="1482"/>
                    <a:pt x="1482" y="1156"/>
                    <a:pt x="1482" y="737"/>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6"/>
            <p:cNvSpPr/>
            <p:nvPr/>
          </p:nvSpPr>
          <p:spPr>
            <a:xfrm>
              <a:off x="4779050"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6"/>
            <p:cNvSpPr/>
            <p:nvPr/>
          </p:nvSpPr>
          <p:spPr>
            <a:xfrm>
              <a:off x="4896225" y="1452075"/>
              <a:ext cx="37250" cy="37275"/>
            </a:xfrm>
            <a:custGeom>
              <a:avLst/>
              <a:gdLst/>
              <a:ahLst/>
              <a:cxnLst/>
              <a:rect l="l" t="t" r="r" b="b"/>
              <a:pathLst>
                <a:path w="1490" h="1491" extrusionOk="0">
                  <a:moveTo>
                    <a:pt x="745" y="1"/>
                  </a:moveTo>
                  <a:cubicBezTo>
                    <a:pt x="335" y="1"/>
                    <a:pt x="0" y="335"/>
                    <a:pt x="0" y="745"/>
                  </a:cubicBezTo>
                  <a:cubicBezTo>
                    <a:pt x="0" y="1156"/>
                    <a:pt x="335" y="1490"/>
                    <a:pt x="745" y="1490"/>
                  </a:cubicBezTo>
                  <a:cubicBezTo>
                    <a:pt x="1155" y="1490"/>
                    <a:pt x="1490" y="1156"/>
                    <a:pt x="1490" y="745"/>
                  </a:cubicBezTo>
                  <a:cubicBezTo>
                    <a:pt x="1490" y="335"/>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6"/>
            <p:cNvSpPr/>
            <p:nvPr/>
          </p:nvSpPr>
          <p:spPr>
            <a:xfrm>
              <a:off x="4818375" y="1452075"/>
              <a:ext cx="37075" cy="37275"/>
            </a:xfrm>
            <a:custGeom>
              <a:avLst/>
              <a:gdLst/>
              <a:ahLst/>
              <a:cxnLst/>
              <a:rect l="l" t="t" r="r" b="b"/>
              <a:pathLst>
                <a:path w="1483" h="1491" extrusionOk="0">
                  <a:moveTo>
                    <a:pt x="737" y="1"/>
                  </a:moveTo>
                  <a:cubicBezTo>
                    <a:pt x="327" y="1"/>
                    <a:pt x="1" y="335"/>
                    <a:pt x="1" y="745"/>
                  </a:cubicBezTo>
                  <a:cubicBezTo>
                    <a:pt x="1" y="1156"/>
                    <a:pt x="327" y="1490"/>
                    <a:pt x="737" y="1490"/>
                  </a:cubicBezTo>
                  <a:cubicBezTo>
                    <a:pt x="1156" y="1490"/>
                    <a:pt x="1482" y="1156"/>
                    <a:pt x="1482" y="745"/>
                  </a:cubicBezTo>
                  <a:cubicBezTo>
                    <a:pt x="1482" y="335"/>
                    <a:pt x="1156"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6"/>
            <p:cNvSpPr/>
            <p:nvPr/>
          </p:nvSpPr>
          <p:spPr>
            <a:xfrm>
              <a:off x="4857300" y="1374250"/>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6"/>
            <p:cNvSpPr/>
            <p:nvPr/>
          </p:nvSpPr>
          <p:spPr>
            <a:xfrm>
              <a:off x="4779050"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6"/>
            <p:cNvSpPr/>
            <p:nvPr/>
          </p:nvSpPr>
          <p:spPr>
            <a:xfrm>
              <a:off x="4896225" y="1608375"/>
              <a:ext cx="37250" cy="37050"/>
            </a:xfrm>
            <a:custGeom>
              <a:avLst/>
              <a:gdLst/>
              <a:ahLst/>
              <a:cxnLst/>
              <a:rect l="l" t="t" r="r" b="b"/>
              <a:pathLst>
                <a:path w="1490" h="1482" extrusionOk="0">
                  <a:moveTo>
                    <a:pt x="745" y="0"/>
                  </a:moveTo>
                  <a:cubicBezTo>
                    <a:pt x="335" y="0"/>
                    <a:pt x="0" y="327"/>
                    <a:pt x="0" y="745"/>
                  </a:cubicBezTo>
                  <a:cubicBezTo>
                    <a:pt x="0" y="1155"/>
                    <a:pt x="335" y="1482"/>
                    <a:pt x="745" y="1482"/>
                  </a:cubicBezTo>
                  <a:cubicBezTo>
                    <a:pt x="1155" y="1482"/>
                    <a:pt x="1490" y="1155"/>
                    <a:pt x="1490" y="745"/>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6"/>
            <p:cNvSpPr/>
            <p:nvPr/>
          </p:nvSpPr>
          <p:spPr>
            <a:xfrm>
              <a:off x="4857300" y="1530125"/>
              <a:ext cx="37050" cy="37275"/>
            </a:xfrm>
            <a:custGeom>
              <a:avLst/>
              <a:gdLst/>
              <a:ahLst/>
              <a:cxnLst/>
              <a:rect l="l" t="t" r="r" b="b"/>
              <a:pathLst>
                <a:path w="1482" h="1491"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6"/>
            <p:cNvSpPr/>
            <p:nvPr/>
          </p:nvSpPr>
          <p:spPr>
            <a:xfrm>
              <a:off x="4779050" y="1530125"/>
              <a:ext cx="37250" cy="37275"/>
            </a:xfrm>
            <a:custGeom>
              <a:avLst/>
              <a:gdLst/>
              <a:ahLst/>
              <a:cxnLst/>
              <a:rect l="l" t="t" r="r" b="b"/>
              <a:pathLst>
                <a:path w="1490" h="1491"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6"/>
            <p:cNvSpPr/>
            <p:nvPr/>
          </p:nvSpPr>
          <p:spPr>
            <a:xfrm>
              <a:off x="4740125" y="515975"/>
              <a:ext cx="37275" cy="37050"/>
            </a:xfrm>
            <a:custGeom>
              <a:avLst/>
              <a:gdLst/>
              <a:ahLst/>
              <a:cxnLst/>
              <a:rect l="l" t="t" r="r" b="b"/>
              <a:pathLst>
                <a:path w="1491" h="1482" extrusionOk="0">
                  <a:moveTo>
                    <a:pt x="745" y="0"/>
                  </a:moveTo>
                  <a:cubicBezTo>
                    <a:pt x="335" y="0"/>
                    <a:pt x="1" y="327"/>
                    <a:pt x="1" y="737"/>
                  </a:cubicBezTo>
                  <a:cubicBezTo>
                    <a:pt x="1" y="1147"/>
                    <a:pt x="335" y="1482"/>
                    <a:pt x="745" y="1482"/>
                  </a:cubicBezTo>
                  <a:cubicBezTo>
                    <a:pt x="1156" y="1482"/>
                    <a:pt x="1490" y="1147"/>
                    <a:pt x="1490" y="737"/>
                  </a:cubicBezTo>
                  <a:cubicBezTo>
                    <a:pt x="1490" y="327"/>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6"/>
            <p:cNvSpPr/>
            <p:nvPr/>
          </p:nvSpPr>
          <p:spPr>
            <a:xfrm>
              <a:off x="4740125" y="672050"/>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6"/>
            <p:cNvSpPr/>
            <p:nvPr/>
          </p:nvSpPr>
          <p:spPr>
            <a:xfrm>
              <a:off x="4662300" y="672050"/>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6"/>
            <p:cNvSpPr/>
            <p:nvPr/>
          </p:nvSpPr>
          <p:spPr>
            <a:xfrm>
              <a:off x="4701200" y="593800"/>
              <a:ext cx="37075" cy="37275"/>
            </a:xfrm>
            <a:custGeom>
              <a:avLst/>
              <a:gdLst/>
              <a:ahLst/>
              <a:cxnLst/>
              <a:rect l="l" t="t" r="r" b="b"/>
              <a:pathLst>
                <a:path w="1483" h="1491" extrusionOk="0">
                  <a:moveTo>
                    <a:pt x="746" y="1"/>
                  </a:moveTo>
                  <a:cubicBezTo>
                    <a:pt x="327" y="1"/>
                    <a:pt x="1" y="336"/>
                    <a:pt x="1" y="746"/>
                  </a:cubicBezTo>
                  <a:cubicBezTo>
                    <a:pt x="1" y="1156"/>
                    <a:pt x="327" y="1491"/>
                    <a:pt x="746" y="1491"/>
                  </a:cubicBezTo>
                  <a:cubicBezTo>
                    <a:pt x="1156" y="1491"/>
                    <a:pt x="1482" y="1156"/>
                    <a:pt x="1482" y="746"/>
                  </a:cubicBezTo>
                  <a:cubicBezTo>
                    <a:pt x="1482" y="336"/>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6"/>
            <p:cNvSpPr/>
            <p:nvPr/>
          </p:nvSpPr>
          <p:spPr>
            <a:xfrm>
              <a:off x="4740125" y="827925"/>
              <a:ext cx="37275" cy="37075"/>
            </a:xfrm>
            <a:custGeom>
              <a:avLst/>
              <a:gdLst/>
              <a:ahLst/>
              <a:cxnLst/>
              <a:rect l="l" t="t" r="r" b="b"/>
              <a:pathLst>
                <a:path w="1491" h="1483" extrusionOk="0">
                  <a:moveTo>
                    <a:pt x="745" y="1"/>
                  </a:moveTo>
                  <a:cubicBezTo>
                    <a:pt x="335" y="1"/>
                    <a:pt x="1" y="327"/>
                    <a:pt x="1" y="746"/>
                  </a:cubicBezTo>
                  <a:cubicBezTo>
                    <a:pt x="1" y="1156"/>
                    <a:pt x="335" y="1482"/>
                    <a:pt x="745" y="1482"/>
                  </a:cubicBezTo>
                  <a:cubicBezTo>
                    <a:pt x="1156" y="1482"/>
                    <a:pt x="1490" y="1156"/>
                    <a:pt x="1490" y="746"/>
                  </a:cubicBezTo>
                  <a:cubicBezTo>
                    <a:pt x="1490" y="327"/>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6"/>
            <p:cNvSpPr/>
            <p:nvPr/>
          </p:nvSpPr>
          <p:spPr>
            <a:xfrm>
              <a:off x="4662300" y="827925"/>
              <a:ext cx="37050" cy="37075"/>
            </a:xfrm>
            <a:custGeom>
              <a:avLst/>
              <a:gdLst/>
              <a:ahLst/>
              <a:cxnLst/>
              <a:rect l="l" t="t" r="r" b="b"/>
              <a:pathLst>
                <a:path w="1482" h="1483" extrusionOk="0">
                  <a:moveTo>
                    <a:pt x="737" y="1"/>
                  </a:moveTo>
                  <a:cubicBezTo>
                    <a:pt x="327" y="1"/>
                    <a:pt x="0" y="327"/>
                    <a:pt x="0" y="746"/>
                  </a:cubicBezTo>
                  <a:cubicBezTo>
                    <a:pt x="0" y="1156"/>
                    <a:pt x="327" y="1482"/>
                    <a:pt x="737" y="1482"/>
                  </a:cubicBezTo>
                  <a:cubicBezTo>
                    <a:pt x="1147" y="1482"/>
                    <a:pt x="1482" y="1156"/>
                    <a:pt x="1482" y="746"/>
                  </a:cubicBezTo>
                  <a:cubicBezTo>
                    <a:pt x="1482" y="327"/>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6"/>
            <p:cNvSpPr/>
            <p:nvPr/>
          </p:nvSpPr>
          <p:spPr>
            <a:xfrm>
              <a:off x="4701200" y="749900"/>
              <a:ext cx="37075" cy="37250"/>
            </a:xfrm>
            <a:custGeom>
              <a:avLst/>
              <a:gdLst/>
              <a:ahLst/>
              <a:cxnLst/>
              <a:rect l="l" t="t" r="r" b="b"/>
              <a:pathLst>
                <a:path w="1483" h="1490" extrusionOk="0">
                  <a:moveTo>
                    <a:pt x="746" y="0"/>
                  </a:moveTo>
                  <a:cubicBezTo>
                    <a:pt x="327" y="0"/>
                    <a:pt x="1" y="335"/>
                    <a:pt x="1" y="745"/>
                  </a:cubicBezTo>
                  <a:cubicBezTo>
                    <a:pt x="1" y="1155"/>
                    <a:pt x="327" y="1490"/>
                    <a:pt x="746" y="1490"/>
                  </a:cubicBezTo>
                  <a:cubicBezTo>
                    <a:pt x="1156" y="1490"/>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6"/>
            <p:cNvSpPr/>
            <p:nvPr/>
          </p:nvSpPr>
          <p:spPr>
            <a:xfrm>
              <a:off x="4623175" y="749900"/>
              <a:ext cx="37250" cy="37250"/>
            </a:xfrm>
            <a:custGeom>
              <a:avLst/>
              <a:gdLst/>
              <a:ahLst/>
              <a:cxnLst/>
              <a:rect l="l" t="t" r="r" b="b"/>
              <a:pathLst>
                <a:path w="1490" h="1490" extrusionOk="0">
                  <a:moveTo>
                    <a:pt x="745" y="0"/>
                  </a:moveTo>
                  <a:cubicBezTo>
                    <a:pt x="335" y="0"/>
                    <a:pt x="0" y="335"/>
                    <a:pt x="0" y="745"/>
                  </a:cubicBezTo>
                  <a:cubicBezTo>
                    <a:pt x="0" y="1155"/>
                    <a:pt x="335" y="1490"/>
                    <a:pt x="745" y="1490"/>
                  </a:cubicBezTo>
                  <a:cubicBezTo>
                    <a:pt x="1155" y="1490"/>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6"/>
            <p:cNvSpPr/>
            <p:nvPr/>
          </p:nvSpPr>
          <p:spPr>
            <a:xfrm>
              <a:off x="4740125" y="984025"/>
              <a:ext cx="37275" cy="37050"/>
            </a:xfrm>
            <a:custGeom>
              <a:avLst/>
              <a:gdLst/>
              <a:ahLst/>
              <a:cxnLst/>
              <a:rect l="l" t="t" r="r" b="b"/>
              <a:pathLst>
                <a:path w="1491" h="1482" extrusionOk="0">
                  <a:moveTo>
                    <a:pt x="745" y="0"/>
                  </a:moveTo>
                  <a:cubicBezTo>
                    <a:pt x="335" y="0"/>
                    <a:pt x="1" y="335"/>
                    <a:pt x="1" y="745"/>
                  </a:cubicBezTo>
                  <a:cubicBezTo>
                    <a:pt x="1" y="1155"/>
                    <a:pt x="335" y="1482"/>
                    <a:pt x="745" y="1482"/>
                  </a:cubicBezTo>
                  <a:cubicBezTo>
                    <a:pt x="1156" y="1482"/>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6"/>
            <p:cNvSpPr/>
            <p:nvPr/>
          </p:nvSpPr>
          <p:spPr>
            <a:xfrm>
              <a:off x="4662300" y="984025"/>
              <a:ext cx="37050" cy="37050"/>
            </a:xfrm>
            <a:custGeom>
              <a:avLst/>
              <a:gdLst/>
              <a:ahLst/>
              <a:cxnLst/>
              <a:rect l="l" t="t" r="r" b="b"/>
              <a:pathLst>
                <a:path w="1482" h="1482" extrusionOk="0">
                  <a:moveTo>
                    <a:pt x="737" y="0"/>
                  </a:moveTo>
                  <a:cubicBezTo>
                    <a:pt x="327" y="0"/>
                    <a:pt x="0" y="335"/>
                    <a:pt x="0" y="745"/>
                  </a:cubicBezTo>
                  <a:cubicBezTo>
                    <a:pt x="0" y="1155"/>
                    <a:pt x="327" y="1482"/>
                    <a:pt x="737" y="1482"/>
                  </a:cubicBezTo>
                  <a:cubicBezTo>
                    <a:pt x="1147" y="1482"/>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6"/>
            <p:cNvSpPr/>
            <p:nvPr/>
          </p:nvSpPr>
          <p:spPr>
            <a:xfrm>
              <a:off x="4701200" y="906200"/>
              <a:ext cx="37075" cy="37050"/>
            </a:xfrm>
            <a:custGeom>
              <a:avLst/>
              <a:gdLst/>
              <a:ahLst/>
              <a:cxnLst/>
              <a:rect l="l" t="t" r="r" b="b"/>
              <a:pathLst>
                <a:path w="1483" h="1482" extrusionOk="0">
                  <a:moveTo>
                    <a:pt x="746" y="0"/>
                  </a:moveTo>
                  <a:cubicBezTo>
                    <a:pt x="327" y="0"/>
                    <a:pt x="1" y="327"/>
                    <a:pt x="1" y="737"/>
                  </a:cubicBezTo>
                  <a:cubicBezTo>
                    <a:pt x="1" y="1147"/>
                    <a:pt x="327" y="1481"/>
                    <a:pt x="746" y="1481"/>
                  </a:cubicBezTo>
                  <a:cubicBezTo>
                    <a:pt x="1156" y="1481"/>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6"/>
            <p:cNvSpPr/>
            <p:nvPr/>
          </p:nvSpPr>
          <p:spPr>
            <a:xfrm>
              <a:off x="462317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6"/>
            <p:cNvSpPr/>
            <p:nvPr/>
          </p:nvSpPr>
          <p:spPr>
            <a:xfrm>
              <a:off x="4740125" y="1140100"/>
              <a:ext cx="37275" cy="37275"/>
            </a:xfrm>
            <a:custGeom>
              <a:avLst/>
              <a:gdLst/>
              <a:ahLst/>
              <a:cxnLst/>
              <a:rect l="l" t="t" r="r" b="b"/>
              <a:pathLst>
                <a:path w="1491" h="1491" extrusionOk="0">
                  <a:moveTo>
                    <a:pt x="745" y="1"/>
                  </a:moveTo>
                  <a:cubicBezTo>
                    <a:pt x="335" y="1"/>
                    <a:pt x="1" y="336"/>
                    <a:pt x="1" y="746"/>
                  </a:cubicBezTo>
                  <a:cubicBezTo>
                    <a:pt x="1" y="1156"/>
                    <a:pt x="335" y="1491"/>
                    <a:pt x="745" y="1491"/>
                  </a:cubicBezTo>
                  <a:cubicBezTo>
                    <a:pt x="1156" y="1491"/>
                    <a:pt x="1490" y="1156"/>
                    <a:pt x="1490" y="746"/>
                  </a:cubicBezTo>
                  <a:cubicBezTo>
                    <a:pt x="1490" y="336"/>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6"/>
            <p:cNvSpPr/>
            <p:nvPr/>
          </p:nvSpPr>
          <p:spPr>
            <a:xfrm>
              <a:off x="4662300" y="1140100"/>
              <a:ext cx="37050" cy="37275"/>
            </a:xfrm>
            <a:custGeom>
              <a:avLst/>
              <a:gdLst/>
              <a:ahLst/>
              <a:cxnLst/>
              <a:rect l="l" t="t" r="r" b="b"/>
              <a:pathLst>
                <a:path w="1482" h="1491" extrusionOk="0">
                  <a:moveTo>
                    <a:pt x="737" y="1"/>
                  </a:moveTo>
                  <a:cubicBezTo>
                    <a:pt x="327" y="1"/>
                    <a:pt x="0" y="336"/>
                    <a:pt x="0" y="746"/>
                  </a:cubicBezTo>
                  <a:cubicBezTo>
                    <a:pt x="0" y="1156"/>
                    <a:pt x="327" y="1491"/>
                    <a:pt x="737" y="1491"/>
                  </a:cubicBezTo>
                  <a:cubicBezTo>
                    <a:pt x="1147" y="1491"/>
                    <a:pt x="1482" y="1156"/>
                    <a:pt x="1482" y="746"/>
                  </a:cubicBezTo>
                  <a:cubicBezTo>
                    <a:pt x="1482" y="336"/>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6"/>
            <p:cNvSpPr/>
            <p:nvPr/>
          </p:nvSpPr>
          <p:spPr>
            <a:xfrm>
              <a:off x="4701200" y="1062075"/>
              <a:ext cx="37075" cy="37050"/>
            </a:xfrm>
            <a:custGeom>
              <a:avLst/>
              <a:gdLst/>
              <a:ahLst/>
              <a:cxnLst/>
              <a:rect l="l" t="t" r="r" b="b"/>
              <a:pathLst>
                <a:path w="1483" h="1482" extrusionOk="0">
                  <a:moveTo>
                    <a:pt x="746" y="0"/>
                  </a:moveTo>
                  <a:cubicBezTo>
                    <a:pt x="327" y="0"/>
                    <a:pt x="1" y="327"/>
                    <a:pt x="1" y="737"/>
                  </a:cubicBezTo>
                  <a:cubicBezTo>
                    <a:pt x="1" y="1147"/>
                    <a:pt x="327" y="1482"/>
                    <a:pt x="746" y="1482"/>
                  </a:cubicBezTo>
                  <a:cubicBezTo>
                    <a:pt x="1156" y="1482"/>
                    <a:pt x="1482" y="1147"/>
                    <a:pt x="1482" y="737"/>
                  </a:cubicBezTo>
                  <a:cubicBezTo>
                    <a:pt x="1482" y="327"/>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6"/>
            <p:cNvSpPr/>
            <p:nvPr/>
          </p:nvSpPr>
          <p:spPr>
            <a:xfrm>
              <a:off x="462317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6"/>
            <p:cNvSpPr/>
            <p:nvPr/>
          </p:nvSpPr>
          <p:spPr>
            <a:xfrm>
              <a:off x="4740125" y="1296000"/>
              <a:ext cx="37275" cy="37250"/>
            </a:xfrm>
            <a:custGeom>
              <a:avLst/>
              <a:gdLst/>
              <a:ahLst/>
              <a:cxnLst/>
              <a:rect l="l" t="t" r="r" b="b"/>
              <a:pathLst>
                <a:path w="1491" h="1490" extrusionOk="0">
                  <a:moveTo>
                    <a:pt x="745" y="0"/>
                  </a:moveTo>
                  <a:cubicBezTo>
                    <a:pt x="335" y="0"/>
                    <a:pt x="1" y="335"/>
                    <a:pt x="1" y="745"/>
                  </a:cubicBezTo>
                  <a:cubicBezTo>
                    <a:pt x="1" y="1155"/>
                    <a:pt x="335" y="1490"/>
                    <a:pt x="745" y="1490"/>
                  </a:cubicBezTo>
                  <a:cubicBezTo>
                    <a:pt x="1156" y="1490"/>
                    <a:pt x="1490" y="1155"/>
                    <a:pt x="1490" y="745"/>
                  </a:cubicBezTo>
                  <a:cubicBezTo>
                    <a:pt x="1490" y="335"/>
                    <a:pt x="1156"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6"/>
            <p:cNvSpPr/>
            <p:nvPr/>
          </p:nvSpPr>
          <p:spPr>
            <a:xfrm>
              <a:off x="4662300" y="1296000"/>
              <a:ext cx="37050" cy="37250"/>
            </a:xfrm>
            <a:custGeom>
              <a:avLst/>
              <a:gdLst/>
              <a:ahLst/>
              <a:cxnLst/>
              <a:rect l="l" t="t" r="r" b="b"/>
              <a:pathLst>
                <a:path w="1482" h="1490" extrusionOk="0">
                  <a:moveTo>
                    <a:pt x="737" y="0"/>
                  </a:moveTo>
                  <a:cubicBezTo>
                    <a:pt x="327" y="0"/>
                    <a:pt x="0" y="335"/>
                    <a:pt x="0" y="745"/>
                  </a:cubicBezTo>
                  <a:cubicBezTo>
                    <a:pt x="0" y="1155"/>
                    <a:pt x="327" y="1490"/>
                    <a:pt x="737" y="1490"/>
                  </a:cubicBezTo>
                  <a:cubicBezTo>
                    <a:pt x="1147" y="1490"/>
                    <a:pt x="1482" y="1155"/>
                    <a:pt x="1482" y="745"/>
                  </a:cubicBezTo>
                  <a:cubicBezTo>
                    <a:pt x="1482" y="335"/>
                    <a:pt x="1147" y="0"/>
                    <a:pt x="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6"/>
            <p:cNvSpPr/>
            <p:nvPr/>
          </p:nvSpPr>
          <p:spPr>
            <a:xfrm>
              <a:off x="4701200" y="1218150"/>
              <a:ext cx="37075" cy="37075"/>
            </a:xfrm>
            <a:custGeom>
              <a:avLst/>
              <a:gdLst/>
              <a:ahLst/>
              <a:cxnLst/>
              <a:rect l="l" t="t" r="r" b="b"/>
              <a:pathLst>
                <a:path w="1483" h="1483" extrusionOk="0">
                  <a:moveTo>
                    <a:pt x="746" y="1"/>
                  </a:moveTo>
                  <a:cubicBezTo>
                    <a:pt x="327" y="1"/>
                    <a:pt x="1" y="327"/>
                    <a:pt x="1" y="737"/>
                  </a:cubicBezTo>
                  <a:cubicBezTo>
                    <a:pt x="1" y="1156"/>
                    <a:pt x="327" y="1482"/>
                    <a:pt x="746" y="1482"/>
                  </a:cubicBezTo>
                  <a:cubicBezTo>
                    <a:pt x="1156" y="1482"/>
                    <a:pt x="1482" y="1156"/>
                    <a:pt x="1482" y="737"/>
                  </a:cubicBezTo>
                  <a:cubicBezTo>
                    <a:pt x="1482" y="327"/>
                    <a:pt x="1156"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6"/>
            <p:cNvSpPr/>
            <p:nvPr/>
          </p:nvSpPr>
          <p:spPr>
            <a:xfrm>
              <a:off x="462317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6"/>
            <p:cNvSpPr/>
            <p:nvPr/>
          </p:nvSpPr>
          <p:spPr>
            <a:xfrm>
              <a:off x="4740125" y="1452075"/>
              <a:ext cx="37275" cy="37275"/>
            </a:xfrm>
            <a:custGeom>
              <a:avLst/>
              <a:gdLst/>
              <a:ahLst/>
              <a:cxnLst/>
              <a:rect l="l" t="t" r="r" b="b"/>
              <a:pathLst>
                <a:path w="1491" h="1491" extrusionOk="0">
                  <a:moveTo>
                    <a:pt x="745" y="1"/>
                  </a:moveTo>
                  <a:cubicBezTo>
                    <a:pt x="335" y="1"/>
                    <a:pt x="1" y="335"/>
                    <a:pt x="1" y="745"/>
                  </a:cubicBezTo>
                  <a:cubicBezTo>
                    <a:pt x="1" y="1156"/>
                    <a:pt x="335" y="1490"/>
                    <a:pt x="745" y="1490"/>
                  </a:cubicBezTo>
                  <a:cubicBezTo>
                    <a:pt x="1156" y="1490"/>
                    <a:pt x="1490" y="1156"/>
                    <a:pt x="1490" y="745"/>
                  </a:cubicBezTo>
                  <a:cubicBezTo>
                    <a:pt x="1490" y="335"/>
                    <a:pt x="1156"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6"/>
            <p:cNvSpPr/>
            <p:nvPr/>
          </p:nvSpPr>
          <p:spPr>
            <a:xfrm>
              <a:off x="4662300" y="1452075"/>
              <a:ext cx="37050" cy="37275"/>
            </a:xfrm>
            <a:custGeom>
              <a:avLst/>
              <a:gdLst/>
              <a:ahLst/>
              <a:cxnLst/>
              <a:rect l="l" t="t" r="r" b="b"/>
              <a:pathLst>
                <a:path w="1482" h="1491" extrusionOk="0">
                  <a:moveTo>
                    <a:pt x="737" y="1"/>
                  </a:moveTo>
                  <a:cubicBezTo>
                    <a:pt x="327" y="1"/>
                    <a:pt x="0" y="335"/>
                    <a:pt x="0" y="745"/>
                  </a:cubicBezTo>
                  <a:cubicBezTo>
                    <a:pt x="0" y="1156"/>
                    <a:pt x="327" y="1490"/>
                    <a:pt x="737" y="1490"/>
                  </a:cubicBezTo>
                  <a:cubicBezTo>
                    <a:pt x="1147" y="1490"/>
                    <a:pt x="1482" y="1156"/>
                    <a:pt x="1482" y="745"/>
                  </a:cubicBezTo>
                  <a:cubicBezTo>
                    <a:pt x="1482" y="335"/>
                    <a:pt x="1147"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6"/>
            <p:cNvSpPr/>
            <p:nvPr/>
          </p:nvSpPr>
          <p:spPr>
            <a:xfrm>
              <a:off x="4701200" y="1374250"/>
              <a:ext cx="37075" cy="37050"/>
            </a:xfrm>
            <a:custGeom>
              <a:avLst/>
              <a:gdLst/>
              <a:ahLst/>
              <a:cxnLst/>
              <a:rect l="l" t="t" r="r" b="b"/>
              <a:pathLst>
                <a:path w="1483" h="1482" extrusionOk="0">
                  <a:moveTo>
                    <a:pt x="746" y="0"/>
                  </a:moveTo>
                  <a:cubicBezTo>
                    <a:pt x="327" y="0"/>
                    <a:pt x="1" y="335"/>
                    <a:pt x="1" y="745"/>
                  </a:cubicBezTo>
                  <a:cubicBezTo>
                    <a:pt x="1" y="1155"/>
                    <a:pt x="327" y="1482"/>
                    <a:pt x="746" y="1482"/>
                  </a:cubicBezTo>
                  <a:cubicBezTo>
                    <a:pt x="1156" y="1482"/>
                    <a:pt x="1482" y="1155"/>
                    <a:pt x="1482" y="745"/>
                  </a:cubicBezTo>
                  <a:cubicBezTo>
                    <a:pt x="1482" y="335"/>
                    <a:pt x="1156"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6"/>
            <p:cNvSpPr/>
            <p:nvPr/>
          </p:nvSpPr>
          <p:spPr>
            <a:xfrm>
              <a:off x="4623175" y="1374250"/>
              <a:ext cx="37250" cy="37050"/>
            </a:xfrm>
            <a:custGeom>
              <a:avLst/>
              <a:gdLst/>
              <a:ahLst/>
              <a:cxnLst/>
              <a:rect l="l" t="t" r="r" b="b"/>
              <a:pathLst>
                <a:path w="1490" h="1482" extrusionOk="0">
                  <a:moveTo>
                    <a:pt x="745" y="0"/>
                  </a:moveTo>
                  <a:cubicBezTo>
                    <a:pt x="335" y="0"/>
                    <a:pt x="0" y="335"/>
                    <a:pt x="0" y="745"/>
                  </a:cubicBezTo>
                  <a:cubicBezTo>
                    <a:pt x="0" y="1155"/>
                    <a:pt x="335" y="1482"/>
                    <a:pt x="745" y="1482"/>
                  </a:cubicBezTo>
                  <a:cubicBezTo>
                    <a:pt x="1155" y="1482"/>
                    <a:pt x="1490" y="1155"/>
                    <a:pt x="1490" y="745"/>
                  </a:cubicBezTo>
                  <a:cubicBezTo>
                    <a:pt x="1490"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6"/>
            <p:cNvSpPr/>
            <p:nvPr/>
          </p:nvSpPr>
          <p:spPr>
            <a:xfrm>
              <a:off x="4584250" y="827925"/>
              <a:ext cx="37050" cy="37075"/>
            </a:xfrm>
            <a:custGeom>
              <a:avLst/>
              <a:gdLst/>
              <a:ahLst/>
              <a:cxnLst/>
              <a:rect l="l" t="t" r="r" b="b"/>
              <a:pathLst>
                <a:path w="1482" h="1483" extrusionOk="0">
                  <a:moveTo>
                    <a:pt x="745" y="1"/>
                  </a:moveTo>
                  <a:cubicBezTo>
                    <a:pt x="335" y="1"/>
                    <a:pt x="0" y="327"/>
                    <a:pt x="0" y="746"/>
                  </a:cubicBezTo>
                  <a:cubicBezTo>
                    <a:pt x="0" y="1156"/>
                    <a:pt x="335" y="1482"/>
                    <a:pt x="745" y="1482"/>
                  </a:cubicBezTo>
                  <a:cubicBezTo>
                    <a:pt x="1155" y="1482"/>
                    <a:pt x="1482" y="1156"/>
                    <a:pt x="1482" y="746"/>
                  </a:cubicBezTo>
                  <a:cubicBezTo>
                    <a:pt x="1482"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6"/>
            <p:cNvSpPr/>
            <p:nvPr/>
          </p:nvSpPr>
          <p:spPr>
            <a:xfrm>
              <a:off x="4584250" y="984025"/>
              <a:ext cx="37050" cy="37050"/>
            </a:xfrm>
            <a:custGeom>
              <a:avLst/>
              <a:gdLst/>
              <a:ahLst/>
              <a:cxnLst/>
              <a:rect l="l" t="t" r="r" b="b"/>
              <a:pathLst>
                <a:path w="1482" h="1482" extrusionOk="0">
                  <a:moveTo>
                    <a:pt x="745" y="0"/>
                  </a:moveTo>
                  <a:cubicBezTo>
                    <a:pt x="335" y="0"/>
                    <a:pt x="0" y="335"/>
                    <a:pt x="0" y="745"/>
                  </a:cubicBezTo>
                  <a:cubicBezTo>
                    <a:pt x="0" y="1155"/>
                    <a:pt x="335" y="1482"/>
                    <a:pt x="745" y="1482"/>
                  </a:cubicBezTo>
                  <a:cubicBezTo>
                    <a:pt x="1155" y="1482"/>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6"/>
            <p:cNvSpPr/>
            <p:nvPr/>
          </p:nvSpPr>
          <p:spPr>
            <a:xfrm>
              <a:off x="4544925" y="906200"/>
              <a:ext cx="37250" cy="37050"/>
            </a:xfrm>
            <a:custGeom>
              <a:avLst/>
              <a:gdLst/>
              <a:ahLst/>
              <a:cxnLst/>
              <a:rect l="l" t="t" r="r" b="b"/>
              <a:pathLst>
                <a:path w="1490" h="1482" extrusionOk="0">
                  <a:moveTo>
                    <a:pt x="745" y="0"/>
                  </a:moveTo>
                  <a:cubicBezTo>
                    <a:pt x="335" y="0"/>
                    <a:pt x="0" y="327"/>
                    <a:pt x="0" y="737"/>
                  </a:cubicBezTo>
                  <a:cubicBezTo>
                    <a:pt x="0" y="1147"/>
                    <a:pt x="335" y="1481"/>
                    <a:pt x="745" y="1481"/>
                  </a:cubicBezTo>
                  <a:cubicBezTo>
                    <a:pt x="1155" y="1481"/>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6"/>
            <p:cNvSpPr/>
            <p:nvPr/>
          </p:nvSpPr>
          <p:spPr>
            <a:xfrm>
              <a:off x="4584250" y="1140100"/>
              <a:ext cx="37050" cy="37275"/>
            </a:xfrm>
            <a:custGeom>
              <a:avLst/>
              <a:gdLst/>
              <a:ahLst/>
              <a:cxnLst/>
              <a:rect l="l" t="t" r="r" b="b"/>
              <a:pathLst>
                <a:path w="1482" h="1491" extrusionOk="0">
                  <a:moveTo>
                    <a:pt x="745" y="1"/>
                  </a:moveTo>
                  <a:cubicBezTo>
                    <a:pt x="335" y="1"/>
                    <a:pt x="0" y="336"/>
                    <a:pt x="0" y="746"/>
                  </a:cubicBezTo>
                  <a:cubicBezTo>
                    <a:pt x="0" y="1156"/>
                    <a:pt x="335" y="1491"/>
                    <a:pt x="745" y="1491"/>
                  </a:cubicBezTo>
                  <a:cubicBezTo>
                    <a:pt x="1155" y="1491"/>
                    <a:pt x="1482" y="1156"/>
                    <a:pt x="1482" y="746"/>
                  </a:cubicBezTo>
                  <a:cubicBezTo>
                    <a:pt x="1482" y="336"/>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6"/>
            <p:cNvSpPr/>
            <p:nvPr/>
          </p:nvSpPr>
          <p:spPr>
            <a:xfrm>
              <a:off x="4544925" y="1062075"/>
              <a:ext cx="37250" cy="37050"/>
            </a:xfrm>
            <a:custGeom>
              <a:avLst/>
              <a:gdLst/>
              <a:ahLst/>
              <a:cxnLst/>
              <a:rect l="l" t="t" r="r" b="b"/>
              <a:pathLst>
                <a:path w="1490" h="1482" extrusionOk="0">
                  <a:moveTo>
                    <a:pt x="745" y="0"/>
                  </a:moveTo>
                  <a:cubicBezTo>
                    <a:pt x="335" y="0"/>
                    <a:pt x="0" y="327"/>
                    <a:pt x="0" y="737"/>
                  </a:cubicBezTo>
                  <a:cubicBezTo>
                    <a:pt x="0" y="1147"/>
                    <a:pt x="335" y="1482"/>
                    <a:pt x="745" y="1482"/>
                  </a:cubicBezTo>
                  <a:cubicBezTo>
                    <a:pt x="1155" y="1482"/>
                    <a:pt x="1490" y="1147"/>
                    <a:pt x="1490" y="737"/>
                  </a:cubicBezTo>
                  <a:cubicBezTo>
                    <a:pt x="1490" y="327"/>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6"/>
            <p:cNvSpPr/>
            <p:nvPr/>
          </p:nvSpPr>
          <p:spPr>
            <a:xfrm>
              <a:off x="4584250" y="1296000"/>
              <a:ext cx="37050" cy="37250"/>
            </a:xfrm>
            <a:custGeom>
              <a:avLst/>
              <a:gdLst/>
              <a:ahLst/>
              <a:cxnLst/>
              <a:rect l="l" t="t" r="r" b="b"/>
              <a:pathLst>
                <a:path w="1482" h="1490" extrusionOk="0">
                  <a:moveTo>
                    <a:pt x="745" y="0"/>
                  </a:moveTo>
                  <a:cubicBezTo>
                    <a:pt x="335" y="0"/>
                    <a:pt x="0" y="335"/>
                    <a:pt x="0" y="745"/>
                  </a:cubicBezTo>
                  <a:cubicBezTo>
                    <a:pt x="0" y="1155"/>
                    <a:pt x="335" y="1490"/>
                    <a:pt x="745" y="1490"/>
                  </a:cubicBezTo>
                  <a:cubicBezTo>
                    <a:pt x="1155" y="1490"/>
                    <a:pt x="1482" y="1155"/>
                    <a:pt x="1482" y="745"/>
                  </a:cubicBezTo>
                  <a:cubicBezTo>
                    <a:pt x="1482" y="335"/>
                    <a:pt x="1155"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6"/>
            <p:cNvSpPr/>
            <p:nvPr/>
          </p:nvSpPr>
          <p:spPr>
            <a:xfrm>
              <a:off x="4544925" y="1218150"/>
              <a:ext cx="37250" cy="37075"/>
            </a:xfrm>
            <a:custGeom>
              <a:avLst/>
              <a:gdLst/>
              <a:ahLst/>
              <a:cxnLst/>
              <a:rect l="l" t="t" r="r" b="b"/>
              <a:pathLst>
                <a:path w="1490" h="1483" extrusionOk="0">
                  <a:moveTo>
                    <a:pt x="745" y="1"/>
                  </a:moveTo>
                  <a:cubicBezTo>
                    <a:pt x="335" y="1"/>
                    <a:pt x="0" y="327"/>
                    <a:pt x="0" y="737"/>
                  </a:cubicBezTo>
                  <a:cubicBezTo>
                    <a:pt x="0" y="1156"/>
                    <a:pt x="335" y="1482"/>
                    <a:pt x="745" y="1482"/>
                  </a:cubicBezTo>
                  <a:cubicBezTo>
                    <a:pt x="1155" y="1482"/>
                    <a:pt x="1490" y="1156"/>
                    <a:pt x="1490" y="737"/>
                  </a:cubicBezTo>
                  <a:cubicBezTo>
                    <a:pt x="1490" y="327"/>
                    <a:pt x="1155"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8" r:id="rId5"/>
    <p:sldLayoutId id="2147483659" r:id="rId6"/>
    <p:sldLayoutId id="2147483660" r:id="rId7"/>
    <p:sldLayoutId id="2147483661" r:id="rId8"/>
    <p:sldLayoutId id="2147483662" r:id="rId9"/>
    <p:sldLayoutId id="2147483663" r:id="rId10"/>
    <p:sldLayoutId id="2147483665" r:id="rId11"/>
    <p:sldLayoutId id="2147483668" r:id="rId12"/>
    <p:sldLayoutId id="2147483669" r:id="rId13"/>
    <p:sldLayoutId id="2147483670" r:id="rId14"/>
    <p:sldLayoutId id="2147483671" r:id="rId15"/>
    <p:sldLayoutId id="2147483672" r:id="rId16"/>
    <p:sldLayoutId id="2147483674" r:id="rId17"/>
    <p:sldLayoutId id="2147483675" r:id="rId18"/>
    <p:sldLayoutId id="2147483681"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assn.org/forums/sections/medical-student-section/open-foru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ama-assn.org/system/files/a23-mss-meeting-agenda.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YOKTbuknB5DYQJWDRJv5ol-A2w6oW8-6-K18dHvmA8E/edit"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docs.google.com/document/d/1I_HmuWP8JGjEP8njthM4_dlTyhwAJd0UWAnRoW1-tLw/ed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ista.com/statistics/257344/top-lobbying-spenders-in-the-us/"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www.axios.com/2023/02/01/republicans-ama-doctors-abortion" TargetMode="External"/><Relationship Id="rId4" Type="http://schemas.openxmlformats.org/officeDocument/2006/relationships/hyperlink" Target="https://www.opensecrets.org/federal-lobbying/clients/summary?cycle=2022&amp;id=D00000006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olicysearch.ama-assn.org/policyfinder"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docs.google.com/spreadsheets/d/1Jt8Go_iFMjGqNd6NcjDSN6r4Bm3FYrJwWHYe8FG6N1g/edit#gid=1761637814" TargetMode="External"/><Relationship Id="rId5" Type="http://schemas.openxmlformats.org/officeDocument/2006/relationships/hyperlink" Target="https://www.ama-assn.org/form/gov-council-action-item-request" TargetMode="External"/><Relationship Id="rId4" Type="http://schemas.openxmlformats.org/officeDocument/2006/relationships/hyperlink" Target="https://www.ama-assn.org/system/files/mss-resolution-author-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03"/>
        <p:cNvGrpSpPr/>
        <p:nvPr/>
      </p:nvGrpSpPr>
      <p:grpSpPr>
        <a:xfrm>
          <a:off x="0" y="0"/>
          <a:ext cx="0" cy="0"/>
          <a:chOff x="0" y="0"/>
          <a:chExt cx="0" cy="0"/>
        </a:xfrm>
      </p:grpSpPr>
      <p:sp>
        <p:nvSpPr>
          <p:cNvPr id="6604" name="Google Shape;6604;p36"/>
          <p:cNvSpPr txBox="1">
            <a:spLocks noGrp="1"/>
          </p:cNvSpPr>
          <p:nvPr>
            <p:ph type="subTitle" idx="1"/>
          </p:nvPr>
        </p:nvSpPr>
        <p:spPr>
          <a:xfrm>
            <a:off x="1981375" y="3209350"/>
            <a:ext cx="5270700" cy="35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Max Brockwell, Joey Ballard</a:t>
            </a:r>
            <a:endParaRPr/>
          </a:p>
        </p:txBody>
      </p:sp>
      <p:sp>
        <p:nvSpPr>
          <p:cNvPr id="6605" name="Google Shape;6605;p36"/>
          <p:cNvSpPr txBox="1">
            <a:spLocks noGrp="1"/>
          </p:cNvSpPr>
          <p:nvPr>
            <p:ph type="ctrTitle"/>
          </p:nvPr>
        </p:nvSpPr>
        <p:spPr>
          <a:xfrm>
            <a:off x="918150" y="1581950"/>
            <a:ext cx="7307700" cy="16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solidFill>
                  <a:schemeClr val="dk2"/>
                </a:solidFill>
              </a:rPr>
              <a:t>Building Power</a:t>
            </a:r>
            <a:endParaRPr sz="3800">
              <a:solidFill>
                <a:schemeClr val="dk2"/>
              </a:solidFill>
            </a:endParaRPr>
          </a:p>
          <a:p>
            <a:pPr marL="0" lvl="0" indent="0" algn="ctr" rtl="0">
              <a:spcBef>
                <a:spcPts val="0"/>
              </a:spcBef>
              <a:spcAft>
                <a:spcPts val="0"/>
              </a:spcAft>
              <a:buNone/>
            </a:pPr>
            <a:r>
              <a:rPr lang="en" sz="3800"/>
              <a:t>Resolutions as a Game Changer</a:t>
            </a:r>
            <a:endParaRPr sz="3800"/>
          </a:p>
        </p:txBody>
      </p:sp>
      <p:grpSp>
        <p:nvGrpSpPr>
          <p:cNvPr id="6606" name="Google Shape;6606;p36"/>
          <p:cNvGrpSpPr/>
          <p:nvPr/>
        </p:nvGrpSpPr>
        <p:grpSpPr>
          <a:xfrm>
            <a:off x="405150" y="3337298"/>
            <a:ext cx="1621629" cy="1865532"/>
            <a:chOff x="405150" y="3337298"/>
            <a:chExt cx="1621629" cy="1865532"/>
          </a:xfrm>
        </p:grpSpPr>
        <p:grpSp>
          <p:nvGrpSpPr>
            <p:cNvPr id="6607" name="Google Shape;6607;p36"/>
            <p:cNvGrpSpPr/>
            <p:nvPr/>
          </p:nvGrpSpPr>
          <p:grpSpPr>
            <a:xfrm>
              <a:off x="435387" y="3337298"/>
              <a:ext cx="1591392" cy="1865532"/>
              <a:chOff x="6510562" y="2909985"/>
              <a:chExt cx="1591392" cy="1865532"/>
            </a:xfrm>
          </p:grpSpPr>
          <p:sp>
            <p:nvSpPr>
              <p:cNvPr id="6608" name="Google Shape;6608;p36"/>
              <p:cNvSpPr/>
              <p:nvPr/>
            </p:nvSpPr>
            <p:spPr>
              <a:xfrm>
                <a:off x="6736934" y="3691006"/>
                <a:ext cx="151518" cy="151750"/>
              </a:xfrm>
              <a:custGeom>
                <a:avLst/>
                <a:gdLst/>
                <a:ahLst/>
                <a:cxnLst/>
                <a:rect l="l" t="t" r="r" b="b"/>
                <a:pathLst>
                  <a:path w="16323" h="16348" fill="none" extrusionOk="0">
                    <a:moveTo>
                      <a:pt x="0" y="16348"/>
                    </a:moveTo>
                    <a:lnTo>
                      <a:pt x="0" y="8162"/>
                    </a:lnTo>
                    <a:cubicBezTo>
                      <a:pt x="0" y="3652"/>
                      <a:pt x="3652" y="1"/>
                      <a:pt x="8161" y="1"/>
                    </a:cubicBezTo>
                    <a:cubicBezTo>
                      <a:pt x="12671" y="1"/>
                      <a:pt x="16323" y="3652"/>
                      <a:pt x="16323" y="8162"/>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6585184" y="3691006"/>
                <a:ext cx="151750" cy="172005"/>
              </a:xfrm>
              <a:custGeom>
                <a:avLst/>
                <a:gdLst/>
                <a:ahLst/>
                <a:cxnLst/>
                <a:rect l="l" t="t" r="r" b="b"/>
                <a:pathLst>
                  <a:path w="16348" h="18530" fill="none" extrusionOk="0">
                    <a:moveTo>
                      <a:pt x="1" y="18529"/>
                    </a:moveTo>
                    <a:lnTo>
                      <a:pt x="1" y="8162"/>
                    </a:lnTo>
                    <a:cubicBezTo>
                      <a:pt x="1" y="3652"/>
                      <a:pt x="3652" y="1"/>
                      <a:pt x="8162" y="1"/>
                    </a:cubicBezTo>
                    <a:cubicBezTo>
                      <a:pt x="12672" y="1"/>
                      <a:pt x="16348" y="3652"/>
                      <a:pt x="16348" y="8162"/>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6888443" y="3691006"/>
                <a:ext cx="151760" cy="303269"/>
              </a:xfrm>
              <a:custGeom>
                <a:avLst/>
                <a:gdLst/>
                <a:ahLst/>
                <a:cxnLst/>
                <a:rect l="l" t="t" r="r" b="b"/>
                <a:pathLst>
                  <a:path w="16349" h="32671" fill="none" extrusionOk="0">
                    <a:moveTo>
                      <a:pt x="16348" y="24509"/>
                    </a:moveTo>
                    <a:cubicBezTo>
                      <a:pt x="16348" y="29019"/>
                      <a:pt x="12696" y="32671"/>
                      <a:pt x="8187" y="32671"/>
                    </a:cubicBezTo>
                    <a:cubicBezTo>
                      <a:pt x="3653" y="32671"/>
                      <a:pt x="1" y="29019"/>
                      <a:pt x="1" y="24509"/>
                    </a:cubicBezTo>
                    <a:lnTo>
                      <a:pt x="1" y="8162"/>
                    </a:lnTo>
                    <a:cubicBezTo>
                      <a:pt x="1" y="3652"/>
                      <a:pt x="3653" y="1"/>
                      <a:pt x="8187" y="1"/>
                    </a:cubicBezTo>
                    <a:cubicBezTo>
                      <a:pt x="12696" y="1"/>
                      <a:pt x="16348" y="3652"/>
                      <a:pt x="16348" y="8162"/>
                    </a:cubicBezTo>
                    <a:close/>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7040194" y="3766769"/>
                <a:ext cx="151750" cy="75987"/>
              </a:xfrm>
              <a:custGeom>
                <a:avLst/>
                <a:gdLst/>
                <a:ahLst/>
                <a:cxnLst/>
                <a:rect l="l" t="t" r="r" b="b"/>
                <a:pathLst>
                  <a:path w="16348" h="8186" fill="none" extrusionOk="0">
                    <a:moveTo>
                      <a:pt x="16348" y="8186"/>
                    </a:moveTo>
                    <a:cubicBezTo>
                      <a:pt x="16348" y="3676"/>
                      <a:pt x="12671" y="0"/>
                      <a:pt x="8162" y="0"/>
                    </a:cubicBezTo>
                    <a:cubicBezTo>
                      <a:pt x="3652" y="0"/>
                      <a:pt x="0" y="3676"/>
                      <a:pt x="0" y="8186"/>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7040194" y="3918510"/>
                <a:ext cx="151750" cy="75764"/>
              </a:xfrm>
              <a:custGeom>
                <a:avLst/>
                <a:gdLst/>
                <a:ahLst/>
                <a:cxnLst/>
                <a:rect l="l" t="t" r="r" b="b"/>
                <a:pathLst>
                  <a:path w="16348" h="8162" fill="none" extrusionOk="0">
                    <a:moveTo>
                      <a:pt x="0" y="0"/>
                    </a:moveTo>
                    <a:cubicBezTo>
                      <a:pt x="0" y="4510"/>
                      <a:pt x="3652" y="8162"/>
                      <a:pt x="8162" y="8162"/>
                    </a:cubicBezTo>
                    <a:cubicBezTo>
                      <a:pt x="12671" y="8162"/>
                      <a:pt x="16348" y="4510"/>
                      <a:pt x="16348" y="0"/>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7570958" y="4221770"/>
                <a:ext cx="227505" cy="227514"/>
              </a:xfrm>
              <a:custGeom>
                <a:avLst/>
                <a:gdLst/>
                <a:ahLst/>
                <a:cxnLst/>
                <a:rect l="l" t="t" r="r" b="b"/>
                <a:pathLst>
                  <a:path w="24509" h="24510" fill="none" extrusionOk="0">
                    <a:moveTo>
                      <a:pt x="0" y="1"/>
                    </a:moveTo>
                    <a:cubicBezTo>
                      <a:pt x="13554" y="1"/>
                      <a:pt x="24509" y="10980"/>
                      <a:pt x="24509" y="24509"/>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7267689" y="2909985"/>
                <a:ext cx="151760" cy="151528"/>
              </a:xfrm>
              <a:custGeom>
                <a:avLst/>
                <a:gdLst/>
                <a:ahLst/>
                <a:cxnLst/>
                <a:rect l="l" t="t" r="r" b="b"/>
                <a:pathLst>
                  <a:path w="16349" h="16324" fill="none" extrusionOk="0">
                    <a:moveTo>
                      <a:pt x="1" y="16324"/>
                    </a:moveTo>
                    <a:lnTo>
                      <a:pt x="1" y="8162"/>
                    </a:lnTo>
                    <a:cubicBezTo>
                      <a:pt x="1" y="3653"/>
                      <a:pt x="3653" y="1"/>
                      <a:pt x="8162" y="1"/>
                    </a:cubicBezTo>
                    <a:cubicBezTo>
                      <a:pt x="12672" y="1"/>
                      <a:pt x="16348" y="3653"/>
                      <a:pt x="16348" y="8162"/>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7115948" y="2909985"/>
                <a:ext cx="151750" cy="172005"/>
              </a:xfrm>
              <a:custGeom>
                <a:avLst/>
                <a:gdLst/>
                <a:ahLst/>
                <a:cxnLst/>
                <a:rect l="l" t="t" r="r" b="b"/>
                <a:pathLst>
                  <a:path w="16348" h="18530" fill="none" extrusionOk="0">
                    <a:moveTo>
                      <a:pt x="1" y="18530"/>
                    </a:moveTo>
                    <a:lnTo>
                      <a:pt x="1" y="8162"/>
                    </a:lnTo>
                    <a:cubicBezTo>
                      <a:pt x="1" y="3653"/>
                      <a:pt x="3652" y="1"/>
                      <a:pt x="8187" y="1"/>
                    </a:cubicBezTo>
                    <a:cubicBezTo>
                      <a:pt x="12696" y="1"/>
                      <a:pt x="16348" y="3653"/>
                      <a:pt x="16348" y="8162"/>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7419440" y="2909985"/>
                <a:ext cx="151528" cy="303278"/>
              </a:xfrm>
              <a:custGeom>
                <a:avLst/>
                <a:gdLst/>
                <a:ahLst/>
                <a:cxnLst/>
                <a:rect l="l" t="t" r="r" b="b"/>
                <a:pathLst>
                  <a:path w="16324" h="32672" fill="none" extrusionOk="0">
                    <a:moveTo>
                      <a:pt x="16323" y="24510"/>
                    </a:moveTo>
                    <a:cubicBezTo>
                      <a:pt x="16323" y="29019"/>
                      <a:pt x="12671" y="32671"/>
                      <a:pt x="8162" y="32671"/>
                    </a:cubicBezTo>
                    <a:cubicBezTo>
                      <a:pt x="3652" y="32671"/>
                      <a:pt x="0" y="29019"/>
                      <a:pt x="0" y="24510"/>
                    </a:cubicBezTo>
                    <a:lnTo>
                      <a:pt x="0" y="8162"/>
                    </a:lnTo>
                    <a:cubicBezTo>
                      <a:pt x="0" y="3653"/>
                      <a:pt x="3652" y="1"/>
                      <a:pt x="8162" y="1"/>
                    </a:cubicBezTo>
                    <a:cubicBezTo>
                      <a:pt x="12671" y="1"/>
                      <a:pt x="16323" y="3653"/>
                      <a:pt x="16323" y="8162"/>
                    </a:cubicBezTo>
                    <a:close/>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7570958" y="2985749"/>
                <a:ext cx="151750" cy="227514"/>
              </a:xfrm>
              <a:custGeom>
                <a:avLst/>
                <a:gdLst/>
                <a:ahLst/>
                <a:cxnLst/>
                <a:rect l="l" t="t" r="r" b="b"/>
                <a:pathLst>
                  <a:path w="16348" h="24510" fill="none" extrusionOk="0">
                    <a:moveTo>
                      <a:pt x="0" y="16348"/>
                    </a:moveTo>
                    <a:cubicBezTo>
                      <a:pt x="0" y="20857"/>
                      <a:pt x="3652" y="24509"/>
                      <a:pt x="8186" y="24509"/>
                    </a:cubicBezTo>
                    <a:cubicBezTo>
                      <a:pt x="12696" y="24509"/>
                      <a:pt x="16348" y="20857"/>
                      <a:pt x="16348" y="16348"/>
                    </a:cubicBezTo>
                    <a:lnTo>
                      <a:pt x="16348" y="8162"/>
                    </a:lnTo>
                    <a:cubicBezTo>
                      <a:pt x="16348" y="3652"/>
                      <a:pt x="12696" y="0"/>
                      <a:pt x="8186" y="0"/>
                    </a:cubicBezTo>
                    <a:cubicBezTo>
                      <a:pt x="3652" y="0"/>
                      <a:pt x="0" y="3652"/>
                      <a:pt x="0" y="8162"/>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7191935" y="3213254"/>
                <a:ext cx="227514" cy="227505"/>
              </a:xfrm>
              <a:custGeom>
                <a:avLst/>
                <a:gdLst/>
                <a:ahLst/>
                <a:cxnLst/>
                <a:rect l="l" t="t" r="r" b="b"/>
                <a:pathLst>
                  <a:path w="24510" h="24509" fill="none" extrusionOk="0">
                    <a:moveTo>
                      <a:pt x="1" y="0"/>
                    </a:moveTo>
                    <a:cubicBezTo>
                      <a:pt x="13529" y="0"/>
                      <a:pt x="24509" y="10980"/>
                      <a:pt x="24509" y="24509"/>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7040194" y="3061504"/>
                <a:ext cx="530773" cy="1714014"/>
              </a:xfrm>
              <a:custGeom>
                <a:avLst/>
                <a:gdLst/>
                <a:ahLst/>
                <a:cxnLst/>
                <a:rect l="l" t="t" r="r" b="b"/>
                <a:pathLst>
                  <a:path w="57180" h="184650" fill="none" extrusionOk="0">
                    <a:moveTo>
                      <a:pt x="57179" y="184650"/>
                    </a:moveTo>
                    <a:lnTo>
                      <a:pt x="16348" y="184650"/>
                    </a:lnTo>
                    <a:lnTo>
                      <a:pt x="16348" y="59165"/>
                    </a:lnTo>
                    <a:cubicBezTo>
                      <a:pt x="6495" y="52572"/>
                      <a:pt x="0" y="41347"/>
                      <a:pt x="0" y="28603"/>
                    </a:cubicBezTo>
                    <a:lnTo>
                      <a:pt x="0" y="16348"/>
                    </a:lnTo>
                    <a:cubicBezTo>
                      <a:pt x="0" y="10294"/>
                      <a:pt x="3284" y="5025"/>
                      <a:pt x="8162" y="2207"/>
                    </a:cubicBezTo>
                    <a:cubicBezTo>
                      <a:pt x="10563" y="810"/>
                      <a:pt x="13357" y="1"/>
                      <a:pt x="16348" y="1"/>
                    </a:cubicBezTo>
                    <a:lnTo>
                      <a:pt x="40856" y="1"/>
                    </a:lnTo>
                    <a:cubicBezTo>
                      <a:pt x="40856" y="9045"/>
                      <a:pt x="33528" y="16348"/>
                      <a:pt x="24509" y="16348"/>
                    </a:cubicBezTo>
                    <a:lnTo>
                      <a:pt x="16348" y="16348"/>
                    </a:ln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6660948" y="3994265"/>
                <a:ext cx="227505" cy="227514"/>
              </a:xfrm>
              <a:custGeom>
                <a:avLst/>
                <a:gdLst/>
                <a:ahLst/>
                <a:cxnLst/>
                <a:rect l="l" t="t" r="r" b="b"/>
                <a:pathLst>
                  <a:path w="24509" h="24510" fill="none" extrusionOk="0">
                    <a:moveTo>
                      <a:pt x="0" y="1"/>
                    </a:moveTo>
                    <a:cubicBezTo>
                      <a:pt x="13553" y="1"/>
                      <a:pt x="24509" y="10981"/>
                      <a:pt x="24509" y="24510"/>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7646944" y="3918510"/>
                <a:ext cx="151518" cy="151750"/>
              </a:xfrm>
              <a:custGeom>
                <a:avLst/>
                <a:gdLst/>
                <a:ahLst/>
                <a:cxnLst/>
                <a:rect l="l" t="t" r="r" b="b"/>
                <a:pathLst>
                  <a:path w="16323" h="16348" fill="none" extrusionOk="0">
                    <a:moveTo>
                      <a:pt x="0" y="16348"/>
                    </a:moveTo>
                    <a:lnTo>
                      <a:pt x="0" y="8162"/>
                    </a:lnTo>
                    <a:cubicBezTo>
                      <a:pt x="0" y="3652"/>
                      <a:pt x="3652" y="0"/>
                      <a:pt x="8162" y="0"/>
                    </a:cubicBezTo>
                    <a:cubicBezTo>
                      <a:pt x="12671" y="0"/>
                      <a:pt x="16323" y="3652"/>
                      <a:pt x="16323" y="8162"/>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495194" y="3918510"/>
                <a:ext cx="151760" cy="171995"/>
              </a:xfrm>
              <a:custGeom>
                <a:avLst/>
                <a:gdLst/>
                <a:ahLst/>
                <a:cxnLst/>
                <a:rect l="l" t="t" r="r" b="b"/>
                <a:pathLst>
                  <a:path w="16349" h="18529" fill="none" extrusionOk="0">
                    <a:moveTo>
                      <a:pt x="1" y="18529"/>
                    </a:moveTo>
                    <a:lnTo>
                      <a:pt x="1" y="8162"/>
                    </a:lnTo>
                    <a:cubicBezTo>
                      <a:pt x="1" y="3652"/>
                      <a:pt x="3653" y="0"/>
                      <a:pt x="8162" y="0"/>
                    </a:cubicBezTo>
                    <a:cubicBezTo>
                      <a:pt x="12672" y="0"/>
                      <a:pt x="16348" y="3652"/>
                      <a:pt x="16348" y="8162"/>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7798453" y="3918510"/>
                <a:ext cx="151760" cy="303269"/>
              </a:xfrm>
              <a:custGeom>
                <a:avLst/>
                <a:gdLst/>
                <a:ahLst/>
                <a:cxnLst/>
                <a:rect l="l" t="t" r="r" b="b"/>
                <a:pathLst>
                  <a:path w="16349" h="32671" fill="none" extrusionOk="0">
                    <a:moveTo>
                      <a:pt x="16348" y="24509"/>
                    </a:moveTo>
                    <a:cubicBezTo>
                      <a:pt x="16348" y="29019"/>
                      <a:pt x="12696" y="32671"/>
                      <a:pt x="8187" y="32671"/>
                    </a:cubicBezTo>
                    <a:cubicBezTo>
                      <a:pt x="3653" y="32671"/>
                      <a:pt x="1" y="29019"/>
                      <a:pt x="1" y="24509"/>
                    </a:cubicBezTo>
                    <a:lnTo>
                      <a:pt x="1" y="8162"/>
                    </a:lnTo>
                    <a:cubicBezTo>
                      <a:pt x="1" y="3652"/>
                      <a:pt x="3653" y="0"/>
                      <a:pt x="8187" y="0"/>
                    </a:cubicBezTo>
                    <a:cubicBezTo>
                      <a:pt x="12696" y="0"/>
                      <a:pt x="16348" y="3652"/>
                      <a:pt x="16348" y="8162"/>
                    </a:cubicBezTo>
                    <a:close/>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7950204" y="3994265"/>
                <a:ext cx="151750" cy="227514"/>
              </a:xfrm>
              <a:custGeom>
                <a:avLst/>
                <a:gdLst/>
                <a:ahLst/>
                <a:cxnLst/>
                <a:rect l="l" t="t" r="r" b="b"/>
                <a:pathLst>
                  <a:path w="16348" h="24510" fill="none" extrusionOk="0">
                    <a:moveTo>
                      <a:pt x="0" y="16348"/>
                    </a:moveTo>
                    <a:cubicBezTo>
                      <a:pt x="0" y="20858"/>
                      <a:pt x="3652" y="24510"/>
                      <a:pt x="8162" y="24510"/>
                    </a:cubicBezTo>
                    <a:cubicBezTo>
                      <a:pt x="12671" y="24510"/>
                      <a:pt x="16348" y="20858"/>
                      <a:pt x="16348" y="16348"/>
                    </a:cubicBezTo>
                    <a:lnTo>
                      <a:pt x="16348" y="8187"/>
                    </a:lnTo>
                    <a:cubicBezTo>
                      <a:pt x="16348" y="3677"/>
                      <a:pt x="12671" y="1"/>
                      <a:pt x="8162" y="1"/>
                    </a:cubicBezTo>
                    <a:cubicBezTo>
                      <a:pt x="3652" y="1"/>
                      <a:pt x="0" y="3677"/>
                      <a:pt x="0" y="8187"/>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419440" y="4070251"/>
                <a:ext cx="682514" cy="705266"/>
              </a:xfrm>
              <a:custGeom>
                <a:avLst/>
                <a:gdLst/>
                <a:ahLst/>
                <a:cxnLst/>
                <a:rect l="l" t="t" r="r" b="b"/>
                <a:pathLst>
                  <a:path w="73527" h="75978" fill="none" extrusionOk="0">
                    <a:moveTo>
                      <a:pt x="73527" y="8162"/>
                    </a:moveTo>
                    <a:lnTo>
                      <a:pt x="73527" y="28578"/>
                    </a:lnTo>
                    <a:cubicBezTo>
                      <a:pt x="73527" y="41322"/>
                      <a:pt x="67032" y="52572"/>
                      <a:pt x="57179" y="59165"/>
                    </a:cubicBezTo>
                    <a:lnTo>
                      <a:pt x="57179" y="75978"/>
                    </a:lnTo>
                    <a:lnTo>
                      <a:pt x="16323" y="75978"/>
                    </a:lnTo>
                    <a:lnTo>
                      <a:pt x="16323" y="59165"/>
                    </a:lnTo>
                    <a:cubicBezTo>
                      <a:pt x="6471" y="52572"/>
                      <a:pt x="0" y="41322"/>
                      <a:pt x="0" y="28578"/>
                    </a:cubicBezTo>
                    <a:lnTo>
                      <a:pt x="0" y="16324"/>
                    </a:lnTo>
                    <a:cubicBezTo>
                      <a:pt x="0" y="10294"/>
                      <a:pt x="3284" y="5000"/>
                      <a:pt x="8162" y="2182"/>
                    </a:cubicBezTo>
                    <a:cubicBezTo>
                      <a:pt x="10564" y="785"/>
                      <a:pt x="13358" y="1"/>
                      <a:pt x="16323" y="1"/>
                    </a:cubicBezTo>
                    <a:lnTo>
                      <a:pt x="40832" y="1"/>
                    </a:lnTo>
                    <a:cubicBezTo>
                      <a:pt x="40832" y="9020"/>
                      <a:pt x="33528" y="16324"/>
                      <a:pt x="24509" y="16324"/>
                    </a:cubicBezTo>
                    <a:lnTo>
                      <a:pt x="16323" y="16324"/>
                    </a:ln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570958" y="3137490"/>
                <a:ext cx="151750" cy="781030"/>
              </a:xfrm>
              <a:custGeom>
                <a:avLst/>
                <a:gdLst/>
                <a:ahLst/>
                <a:cxnLst/>
                <a:rect l="l" t="t" r="r" b="b"/>
                <a:pathLst>
                  <a:path w="16348" h="84140" fill="none" extrusionOk="0">
                    <a:moveTo>
                      <a:pt x="0" y="84139"/>
                    </a:moveTo>
                    <a:lnTo>
                      <a:pt x="0" y="50979"/>
                    </a:lnTo>
                    <a:cubicBezTo>
                      <a:pt x="9853" y="44386"/>
                      <a:pt x="16348" y="33161"/>
                      <a:pt x="16348" y="20417"/>
                    </a:cubicBezTo>
                    <a:lnTo>
                      <a:pt x="16348" y="1"/>
                    </a:ln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6571762" y="4108022"/>
                <a:ext cx="620182" cy="667495"/>
              </a:xfrm>
              <a:custGeom>
                <a:avLst/>
                <a:gdLst/>
                <a:ahLst/>
                <a:cxnLst/>
                <a:rect l="l" t="t" r="r" b="b"/>
                <a:pathLst>
                  <a:path w="66812" h="71909" fill="none" extrusionOk="0">
                    <a:moveTo>
                      <a:pt x="66812" y="0"/>
                    </a:moveTo>
                    <a:cubicBezTo>
                      <a:pt x="66812" y="12745"/>
                      <a:pt x="60317" y="23994"/>
                      <a:pt x="50464" y="30587"/>
                    </a:cubicBezTo>
                    <a:lnTo>
                      <a:pt x="50464" y="71909"/>
                    </a:lnTo>
                    <a:lnTo>
                      <a:pt x="9608" y="71909"/>
                    </a:lnTo>
                    <a:lnTo>
                      <a:pt x="9608" y="30587"/>
                    </a:lnTo>
                    <a:cubicBezTo>
                      <a:pt x="5858" y="28063"/>
                      <a:pt x="2599" y="24877"/>
                      <a:pt x="1" y="21200"/>
                    </a:cubicBez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6510562" y="3842747"/>
                <a:ext cx="377891" cy="151528"/>
              </a:xfrm>
              <a:custGeom>
                <a:avLst/>
                <a:gdLst/>
                <a:ahLst/>
                <a:cxnLst/>
                <a:rect l="l" t="t" r="r" b="b"/>
                <a:pathLst>
                  <a:path w="40710" h="16324" fill="none" extrusionOk="0">
                    <a:moveTo>
                      <a:pt x="1" y="14290"/>
                    </a:moveTo>
                    <a:cubicBezTo>
                      <a:pt x="638" y="9118"/>
                      <a:pt x="3702" y="4682"/>
                      <a:pt x="8040" y="2182"/>
                    </a:cubicBezTo>
                    <a:cubicBezTo>
                      <a:pt x="10442" y="785"/>
                      <a:pt x="13236" y="1"/>
                      <a:pt x="16201" y="1"/>
                    </a:cubicBezTo>
                    <a:lnTo>
                      <a:pt x="40710" y="1"/>
                    </a:lnTo>
                    <a:cubicBezTo>
                      <a:pt x="40710" y="9020"/>
                      <a:pt x="33406" y="16324"/>
                      <a:pt x="24387" y="16324"/>
                    </a:cubicBezTo>
                    <a:lnTo>
                      <a:pt x="16201" y="16324"/>
                    </a:lnTo>
                  </a:path>
                </a:pathLst>
              </a:custGeom>
              <a:solidFill>
                <a:schemeClr val="dk2"/>
              </a:solidFill>
              <a:ln w="38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9" name="Google Shape;6629;p36"/>
            <p:cNvSpPr/>
            <p:nvPr/>
          </p:nvSpPr>
          <p:spPr>
            <a:xfrm>
              <a:off x="405150" y="4549025"/>
              <a:ext cx="50400" cy="504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41"/>
        <p:cNvGrpSpPr/>
        <p:nvPr/>
      </p:nvGrpSpPr>
      <p:grpSpPr>
        <a:xfrm>
          <a:off x="0" y="0"/>
          <a:ext cx="0" cy="0"/>
          <a:chOff x="0" y="0"/>
          <a:chExt cx="0" cy="0"/>
        </a:xfrm>
      </p:grpSpPr>
      <p:sp>
        <p:nvSpPr>
          <p:cNvPr id="6742" name="Google Shape;6742;p45"/>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AMA </a:t>
            </a:r>
            <a:r>
              <a:rPr lang="en">
                <a:solidFill>
                  <a:schemeClr val="dk1"/>
                </a:solidFill>
              </a:rPr>
              <a:t>Convention</a:t>
            </a:r>
            <a:r>
              <a:rPr lang="en"/>
              <a:t> Timelines</a:t>
            </a:r>
            <a:endParaRPr>
              <a:solidFill>
                <a:schemeClr val="dk1"/>
              </a:solidFill>
            </a:endParaRPr>
          </a:p>
        </p:txBody>
      </p:sp>
      <p:graphicFrame>
        <p:nvGraphicFramePr>
          <p:cNvPr id="6743" name="Google Shape;6743;p45"/>
          <p:cNvGraphicFramePr/>
          <p:nvPr/>
        </p:nvGraphicFramePr>
        <p:xfrm>
          <a:off x="876300" y="1729200"/>
          <a:ext cx="7679400" cy="1615350"/>
        </p:xfrm>
        <a:graphic>
          <a:graphicData uri="http://schemas.openxmlformats.org/drawingml/2006/table">
            <a:tbl>
              <a:tblPr>
                <a:noFill/>
                <a:tableStyleId>{09B28785-9F26-46B7-BAB3-2085F0A5AAD1}</a:tableStyleId>
              </a:tblPr>
              <a:tblGrid>
                <a:gridCol w="639950">
                  <a:extLst>
                    <a:ext uri="{9D8B030D-6E8A-4147-A177-3AD203B41FA5}">
                      <a16:colId xmlns:a16="http://schemas.microsoft.com/office/drawing/2014/main" val="20000"/>
                    </a:ext>
                  </a:extLst>
                </a:gridCol>
                <a:gridCol w="564750">
                  <a:extLst>
                    <a:ext uri="{9D8B030D-6E8A-4147-A177-3AD203B41FA5}">
                      <a16:colId xmlns:a16="http://schemas.microsoft.com/office/drawing/2014/main" val="20001"/>
                    </a:ext>
                  </a:extLst>
                </a:gridCol>
                <a:gridCol w="715150">
                  <a:extLst>
                    <a:ext uri="{9D8B030D-6E8A-4147-A177-3AD203B41FA5}">
                      <a16:colId xmlns:a16="http://schemas.microsoft.com/office/drawing/2014/main" val="20002"/>
                    </a:ext>
                  </a:extLst>
                </a:gridCol>
                <a:gridCol w="639950">
                  <a:extLst>
                    <a:ext uri="{9D8B030D-6E8A-4147-A177-3AD203B41FA5}">
                      <a16:colId xmlns:a16="http://schemas.microsoft.com/office/drawing/2014/main" val="20003"/>
                    </a:ext>
                  </a:extLst>
                </a:gridCol>
                <a:gridCol w="639950">
                  <a:extLst>
                    <a:ext uri="{9D8B030D-6E8A-4147-A177-3AD203B41FA5}">
                      <a16:colId xmlns:a16="http://schemas.microsoft.com/office/drawing/2014/main" val="20004"/>
                    </a:ext>
                  </a:extLst>
                </a:gridCol>
                <a:gridCol w="639950">
                  <a:extLst>
                    <a:ext uri="{9D8B030D-6E8A-4147-A177-3AD203B41FA5}">
                      <a16:colId xmlns:a16="http://schemas.microsoft.com/office/drawing/2014/main" val="20005"/>
                    </a:ext>
                  </a:extLst>
                </a:gridCol>
                <a:gridCol w="639950">
                  <a:extLst>
                    <a:ext uri="{9D8B030D-6E8A-4147-A177-3AD203B41FA5}">
                      <a16:colId xmlns:a16="http://schemas.microsoft.com/office/drawing/2014/main" val="20006"/>
                    </a:ext>
                  </a:extLst>
                </a:gridCol>
                <a:gridCol w="639950">
                  <a:extLst>
                    <a:ext uri="{9D8B030D-6E8A-4147-A177-3AD203B41FA5}">
                      <a16:colId xmlns:a16="http://schemas.microsoft.com/office/drawing/2014/main" val="20007"/>
                    </a:ext>
                  </a:extLst>
                </a:gridCol>
                <a:gridCol w="639950">
                  <a:extLst>
                    <a:ext uri="{9D8B030D-6E8A-4147-A177-3AD203B41FA5}">
                      <a16:colId xmlns:a16="http://schemas.microsoft.com/office/drawing/2014/main" val="20008"/>
                    </a:ext>
                  </a:extLst>
                </a:gridCol>
                <a:gridCol w="639950">
                  <a:extLst>
                    <a:ext uri="{9D8B030D-6E8A-4147-A177-3AD203B41FA5}">
                      <a16:colId xmlns:a16="http://schemas.microsoft.com/office/drawing/2014/main" val="20009"/>
                    </a:ext>
                  </a:extLst>
                </a:gridCol>
                <a:gridCol w="732025">
                  <a:extLst>
                    <a:ext uri="{9D8B030D-6E8A-4147-A177-3AD203B41FA5}">
                      <a16:colId xmlns:a16="http://schemas.microsoft.com/office/drawing/2014/main" val="20010"/>
                    </a:ext>
                  </a:extLst>
                </a:gridCol>
                <a:gridCol w="547875">
                  <a:extLst>
                    <a:ext uri="{9D8B030D-6E8A-4147-A177-3AD203B41FA5}">
                      <a16:colId xmlns:a16="http://schemas.microsoft.com/office/drawing/2014/main" val="20011"/>
                    </a:ext>
                  </a:extLst>
                </a:gridCol>
              </a:tblGrid>
              <a:tr h="328775">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Jan</a:t>
                      </a: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Feb</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Mar</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Apr</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May</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Jun</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Jul</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Aug</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Sep</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Oct</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Nov</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0000"/>
                          </a:solidFill>
                          <a:latin typeface="Yeseva One"/>
                          <a:ea typeface="Yeseva One"/>
                          <a:cs typeface="Yeseva One"/>
                          <a:sym typeface="Yeseva One"/>
                        </a:rPr>
                        <a:t>Dec</a:t>
                      </a:r>
                      <a:endParaRPr>
                        <a:solidFill>
                          <a:srgbClr val="000000"/>
                        </a:solidFill>
                        <a:latin typeface="Yeseva One"/>
                        <a:ea typeface="Yeseva One"/>
                        <a:cs typeface="Yeseva One"/>
                        <a:sym typeface="Yeseva One"/>
                      </a:endParaRPr>
                    </a:p>
                  </a:txBody>
                  <a:tcPr marL="91425" marR="91425" marT="91425" marB="91425"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8775">
                <a:tc gridSpan="2">
                  <a:txBody>
                    <a:bodyPr/>
                    <a:lstStyle/>
                    <a:p>
                      <a:pPr marL="0" lvl="0" indent="0" algn="ctr" rtl="0">
                        <a:spcBef>
                          <a:spcPts val="0"/>
                        </a:spcBef>
                        <a:spcAft>
                          <a:spcPts val="0"/>
                        </a:spcAft>
                        <a:buNone/>
                      </a:pPr>
                      <a:r>
                        <a:rPr lang="en" u="sng">
                          <a:solidFill>
                            <a:srgbClr val="212121"/>
                          </a:solid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Open Forum</a:t>
                      </a:r>
                      <a:endParaRPr>
                        <a:solidFill>
                          <a:srgbClr val="000000"/>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hMerge="1">
                  <a:txBody>
                    <a:bodyPr/>
                    <a:lstStyle/>
                    <a:p>
                      <a:endParaRPr lang="en-US"/>
                    </a:p>
                  </a:txBody>
                  <a:tcPr/>
                </a:tc>
                <a:tc>
                  <a:txBody>
                    <a:bodyPr/>
                    <a:lstStyle/>
                    <a:p>
                      <a:pPr marL="0" lvl="0" indent="0" algn="ctr" rtl="0">
                        <a:spcBef>
                          <a:spcPts val="0"/>
                        </a:spcBef>
                        <a:spcAft>
                          <a:spcPts val="0"/>
                        </a:spcAft>
                        <a:buNone/>
                      </a:pPr>
                      <a:r>
                        <a:rPr lang="en">
                          <a:solidFill>
                            <a:srgbClr val="000000"/>
                          </a:solidFill>
                          <a:latin typeface="Assistant"/>
                          <a:ea typeface="Assistant"/>
                          <a:cs typeface="Assistant"/>
                          <a:sym typeface="Assistant"/>
                        </a:rPr>
                        <a:t>1st draft</a:t>
                      </a:r>
                      <a:endParaRPr>
                        <a:solidFill>
                          <a:srgbClr val="000000"/>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rgbClr val="000000"/>
                          </a:solidFill>
                          <a:latin typeface="Assistant"/>
                          <a:ea typeface="Assistant"/>
                          <a:cs typeface="Assistant"/>
                          <a:sym typeface="Assistant"/>
                        </a:rPr>
                        <a:t>Final draft</a:t>
                      </a:r>
                      <a:endParaRPr>
                        <a:solidFill>
                          <a:srgbClr val="000000"/>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rgbClr val="000000"/>
                          </a:solidFill>
                          <a:latin typeface="Assistant"/>
                          <a:ea typeface="Assistant"/>
                          <a:cs typeface="Assistant"/>
                          <a:sym typeface="Assistant"/>
                        </a:rPr>
                        <a:t>VRC</a:t>
                      </a:r>
                      <a:endParaRPr>
                        <a:solidFill>
                          <a:srgbClr val="000000"/>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u="sng">
                          <a:solidFill>
                            <a:srgbClr val="212121"/>
                          </a:solid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A-23</a:t>
                      </a:r>
                      <a:endParaRPr b="1">
                        <a:solidFill>
                          <a:srgbClr val="000000"/>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8775">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000000"/>
                        </a:solidFill>
                        <a:latin typeface="Raleway"/>
                        <a:ea typeface="Raleway"/>
                        <a:cs typeface="Raleway"/>
                        <a:sym typeface="Raleway"/>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aleway"/>
                          <a:ea typeface="Raleway"/>
                          <a:cs typeface="Raleway"/>
                          <a:sym typeface="Raleway"/>
                        </a:rPr>
                        <a:t>Open </a:t>
                      </a:r>
                      <a:r>
                        <a:rPr lang="en" sz="1100">
                          <a:latin typeface="Raleway"/>
                          <a:ea typeface="Raleway"/>
                          <a:cs typeface="Raleway"/>
                          <a:sym typeface="Raleway"/>
                        </a:rPr>
                        <a:t>Forum</a:t>
                      </a:r>
                      <a:endParaRPr sz="1100">
                        <a:solidFill>
                          <a:srgbClr val="000000"/>
                        </a:solidFill>
                        <a:latin typeface="Raleway"/>
                        <a:ea typeface="Raleway"/>
                        <a:cs typeface="Raleway"/>
                        <a:sym typeface="Raleway"/>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None/>
                      </a:pPr>
                      <a:r>
                        <a:rPr lang="en">
                          <a:latin typeface="Raleway"/>
                          <a:ea typeface="Raleway"/>
                          <a:cs typeface="Raleway"/>
                          <a:sym typeface="Raleway"/>
                        </a:rPr>
                        <a:t>1st Draft</a:t>
                      </a:r>
                      <a:endParaRPr>
                        <a:solidFill>
                          <a:srgbClr val="000000"/>
                        </a:solidFill>
                        <a:latin typeface="Raleway"/>
                        <a:ea typeface="Raleway"/>
                        <a:cs typeface="Raleway"/>
                        <a:sym typeface="Raleway"/>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None/>
                      </a:pPr>
                      <a:r>
                        <a:rPr lang="en">
                          <a:solidFill>
                            <a:srgbClr val="3F3F3F"/>
                          </a:solidFill>
                          <a:latin typeface="Assistant"/>
                          <a:ea typeface="Assistant"/>
                          <a:cs typeface="Assistant"/>
                          <a:sym typeface="Assistant"/>
                        </a:rPr>
                        <a:t>Final Draft</a:t>
                      </a:r>
                      <a:endParaRPr>
                        <a:solidFill>
                          <a:srgbClr val="3F3F3F"/>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None/>
                      </a:pPr>
                      <a:r>
                        <a:rPr lang="en">
                          <a:solidFill>
                            <a:srgbClr val="000000"/>
                          </a:solidFill>
                          <a:latin typeface="Assistant"/>
                          <a:ea typeface="Assistant"/>
                          <a:cs typeface="Assistant"/>
                          <a:sym typeface="Assistant"/>
                        </a:rPr>
                        <a:t>VRC</a:t>
                      </a:r>
                      <a:endParaRPr>
                        <a:solidFill>
                          <a:srgbClr val="000000"/>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None/>
                      </a:pPr>
                      <a:r>
                        <a:rPr lang="en" b="1">
                          <a:solidFill>
                            <a:srgbClr val="000000"/>
                          </a:solidFill>
                          <a:latin typeface="Assistant"/>
                          <a:ea typeface="Assistant"/>
                          <a:cs typeface="Assistant"/>
                          <a:sym typeface="Assistant"/>
                        </a:rPr>
                        <a:t>I-23</a:t>
                      </a:r>
                      <a:endParaRPr b="1">
                        <a:solidFill>
                          <a:srgbClr val="000000"/>
                        </a:solidFill>
                        <a:latin typeface="Assistant"/>
                        <a:ea typeface="Assistant"/>
                        <a:cs typeface="Assistant"/>
                        <a:sym typeface="Assistan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None/>
                      </a:pPr>
                      <a:endParaRPr>
                        <a:solidFill>
                          <a:srgbClr val="000000"/>
                        </a:solidFill>
                        <a:latin typeface="Yeseva One"/>
                        <a:ea typeface="Yeseva One"/>
                        <a:cs typeface="Yeseva One"/>
                        <a:sym typeface="Yeseva One"/>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744" name="Google Shape;6744;p45"/>
          <p:cNvSpPr txBox="1"/>
          <p:nvPr/>
        </p:nvSpPr>
        <p:spPr>
          <a:xfrm>
            <a:off x="992138" y="3752100"/>
            <a:ext cx="1518300" cy="3297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700">
                <a:solidFill>
                  <a:srgbClr val="000000"/>
                </a:solidFill>
                <a:latin typeface="Yeseva One"/>
                <a:ea typeface="Yeseva One"/>
                <a:cs typeface="Yeseva One"/>
                <a:sym typeface="Yeseva One"/>
              </a:rPr>
              <a:t> A-23</a:t>
            </a:r>
            <a:endParaRPr sz="1700">
              <a:solidFill>
                <a:srgbClr val="000000"/>
              </a:solidFill>
              <a:latin typeface="Yeseva One"/>
              <a:ea typeface="Yeseva One"/>
              <a:cs typeface="Yeseva One"/>
              <a:sym typeface="Yeseva One"/>
            </a:endParaRPr>
          </a:p>
        </p:txBody>
      </p:sp>
      <p:sp>
        <p:nvSpPr>
          <p:cNvPr id="6745" name="Google Shape;6745;p45"/>
          <p:cNvSpPr txBox="1"/>
          <p:nvPr/>
        </p:nvSpPr>
        <p:spPr>
          <a:xfrm>
            <a:off x="6748953" y="3752100"/>
            <a:ext cx="1518300" cy="3297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700">
                <a:solidFill>
                  <a:srgbClr val="000000"/>
                </a:solidFill>
                <a:latin typeface="Yeseva One"/>
                <a:ea typeface="Yeseva One"/>
                <a:cs typeface="Yeseva One"/>
                <a:sym typeface="Yeseva One"/>
              </a:rPr>
              <a:t>I-23</a:t>
            </a:r>
            <a:endParaRPr sz="1700">
              <a:solidFill>
                <a:srgbClr val="000000"/>
              </a:solidFill>
              <a:latin typeface="Yeseva One"/>
              <a:ea typeface="Yeseva One"/>
              <a:cs typeface="Yeseva One"/>
              <a:sym typeface="Yeseva One"/>
            </a:endParaRPr>
          </a:p>
        </p:txBody>
      </p:sp>
      <p:sp>
        <p:nvSpPr>
          <p:cNvPr id="6746" name="Google Shape;6746;p45"/>
          <p:cNvSpPr txBox="1"/>
          <p:nvPr/>
        </p:nvSpPr>
        <p:spPr>
          <a:xfrm>
            <a:off x="883538" y="4174860"/>
            <a:ext cx="3253800" cy="4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dirty="0">
                <a:solidFill>
                  <a:srgbClr val="3F3F3F"/>
                </a:solidFill>
                <a:latin typeface="Assistant Medium"/>
                <a:ea typeface="Assistant Medium"/>
                <a:cs typeface="Assistant Medium"/>
                <a:sym typeface="Assistant Medium"/>
              </a:rPr>
              <a:t>VRC = virtual reference committee</a:t>
            </a:r>
            <a:endParaRPr dirty="0">
              <a:solidFill>
                <a:srgbClr val="3F3F3F"/>
              </a:solidFill>
              <a:latin typeface="Assistant Medium"/>
              <a:ea typeface="Assistant Medium"/>
              <a:cs typeface="Assistant Medium"/>
              <a:sym typeface="Assistan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78"/>
        <p:cNvGrpSpPr/>
        <p:nvPr/>
      </p:nvGrpSpPr>
      <p:grpSpPr>
        <a:xfrm>
          <a:off x="0" y="0"/>
          <a:ext cx="0" cy="0"/>
          <a:chOff x="0" y="0"/>
          <a:chExt cx="0" cy="0"/>
        </a:xfrm>
      </p:grpSpPr>
      <p:sp>
        <p:nvSpPr>
          <p:cNvPr id="6779" name="Google Shape;6779;p47"/>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Convention </a:t>
            </a:r>
            <a:r>
              <a:rPr lang="en"/>
              <a:t>Considerations</a:t>
            </a:r>
            <a:endParaRPr/>
          </a:p>
        </p:txBody>
      </p:sp>
      <p:sp>
        <p:nvSpPr>
          <p:cNvPr id="6780" name="Google Shape;6780;p47"/>
          <p:cNvSpPr txBox="1"/>
          <p:nvPr/>
        </p:nvSpPr>
        <p:spPr>
          <a:xfrm>
            <a:off x="2160800" y="1842088"/>
            <a:ext cx="1432200" cy="45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 sz="2300">
                <a:solidFill>
                  <a:schemeClr val="dk2"/>
                </a:solidFill>
                <a:latin typeface="Yeseva One"/>
                <a:ea typeface="Yeseva One"/>
                <a:cs typeface="Yeseva One"/>
                <a:sym typeface="Yeseva One"/>
              </a:rPr>
              <a:t>Ref Com</a:t>
            </a:r>
            <a:endParaRPr sz="2300">
              <a:solidFill>
                <a:schemeClr val="dk2"/>
              </a:solidFill>
              <a:latin typeface="Yeseva One"/>
              <a:ea typeface="Yeseva One"/>
              <a:cs typeface="Yeseva One"/>
              <a:sym typeface="Yeseva One"/>
            </a:endParaRPr>
          </a:p>
        </p:txBody>
      </p:sp>
      <p:sp>
        <p:nvSpPr>
          <p:cNvPr id="6781" name="Google Shape;6781;p47"/>
          <p:cNvSpPr txBox="1"/>
          <p:nvPr/>
        </p:nvSpPr>
        <p:spPr>
          <a:xfrm>
            <a:off x="2160800" y="2146550"/>
            <a:ext cx="1432200" cy="7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3F3F3F"/>
              </a:solidFill>
              <a:latin typeface="Assistant Medium"/>
              <a:ea typeface="Assistant Medium"/>
              <a:cs typeface="Assistant Medium"/>
              <a:sym typeface="Assistant Medium"/>
            </a:endParaRPr>
          </a:p>
          <a:p>
            <a:pPr marL="0" lvl="0" indent="0" algn="ctr" rtl="0">
              <a:spcBef>
                <a:spcPts val="0"/>
              </a:spcBef>
              <a:spcAft>
                <a:spcPts val="0"/>
              </a:spcAft>
              <a:buNone/>
            </a:pPr>
            <a:r>
              <a:rPr lang="en" sz="1200">
                <a:solidFill>
                  <a:srgbClr val="3F3F3F"/>
                </a:solidFill>
                <a:latin typeface="Assistant Medium"/>
                <a:ea typeface="Assistant Medium"/>
                <a:cs typeface="Assistant Medium"/>
                <a:sym typeface="Assistant Medium"/>
              </a:rPr>
              <a:t>Recommendations, consent calendar, and extractions</a:t>
            </a:r>
            <a:endParaRPr sz="1200">
              <a:solidFill>
                <a:srgbClr val="3F3F3F"/>
              </a:solidFill>
              <a:latin typeface="Assistant Medium"/>
              <a:ea typeface="Assistant Medium"/>
              <a:cs typeface="Assistant Medium"/>
              <a:sym typeface="Assistant Medium"/>
            </a:endParaRPr>
          </a:p>
        </p:txBody>
      </p:sp>
      <p:sp>
        <p:nvSpPr>
          <p:cNvPr id="6782" name="Google Shape;6782;p47"/>
          <p:cNvSpPr txBox="1"/>
          <p:nvPr/>
        </p:nvSpPr>
        <p:spPr>
          <a:xfrm>
            <a:off x="5550992" y="1918288"/>
            <a:ext cx="1432200" cy="45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700">
                <a:solidFill>
                  <a:schemeClr val="lt2"/>
                </a:solidFill>
                <a:latin typeface="Yeseva One"/>
                <a:ea typeface="Yeseva One"/>
                <a:cs typeface="Yeseva One"/>
                <a:sym typeface="Yeseva One"/>
              </a:rPr>
              <a:t>Tactics</a:t>
            </a:r>
            <a:endParaRPr sz="2700">
              <a:solidFill>
                <a:schemeClr val="lt2"/>
              </a:solidFill>
              <a:latin typeface="Yeseva One"/>
              <a:ea typeface="Yeseva One"/>
              <a:cs typeface="Yeseva One"/>
              <a:sym typeface="Yeseva One"/>
            </a:endParaRPr>
          </a:p>
        </p:txBody>
      </p:sp>
      <p:sp>
        <p:nvSpPr>
          <p:cNvPr id="6783" name="Google Shape;6783;p47"/>
          <p:cNvSpPr txBox="1"/>
          <p:nvPr/>
        </p:nvSpPr>
        <p:spPr>
          <a:xfrm>
            <a:off x="5550975" y="2373706"/>
            <a:ext cx="1432200" cy="68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F3F3F"/>
                </a:solidFill>
                <a:latin typeface="Assistant Medium"/>
                <a:ea typeface="Assistant Medium"/>
                <a:cs typeface="Assistant Medium"/>
                <a:sym typeface="Assistant Medium"/>
              </a:rPr>
              <a:t>Resolution goal, working with physicians</a:t>
            </a:r>
            <a:endParaRPr>
              <a:solidFill>
                <a:srgbClr val="3F3F3F"/>
              </a:solidFill>
              <a:latin typeface="Assistant Medium"/>
              <a:ea typeface="Assistant Medium"/>
              <a:cs typeface="Assistant Medium"/>
              <a:sym typeface="Assistant Medium"/>
            </a:endParaRPr>
          </a:p>
        </p:txBody>
      </p:sp>
      <p:sp>
        <p:nvSpPr>
          <p:cNvPr id="6784" name="Google Shape;6784;p47"/>
          <p:cNvSpPr txBox="1"/>
          <p:nvPr/>
        </p:nvSpPr>
        <p:spPr>
          <a:xfrm>
            <a:off x="1262925" y="3237475"/>
            <a:ext cx="1432200" cy="45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a:solidFill>
                  <a:schemeClr val="lt2"/>
                </a:solidFill>
                <a:latin typeface="Yeseva One"/>
                <a:ea typeface="Yeseva One"/>
                <a:cs typeface="Yeseva One"/>
                <a:sym typeface="Yeseva One"/>
              </a:rPr>
              <a:t>Parli Pro</a:t>
            </a:r>
            <a:endParaRPr sz="2100">
              <a:solidFill>
                <a:schemeClr val="lt2"/>
              </a:solidFill>
              <a:latin typeface="Yeseva One"/>
              <a:ea typeface="Yeseva One"/>
              <a:cs typeface="Yeseva One"/>
              <a:sym typeface="Yeseva One"/>
            </a:endParaRPr>
          </a:p>
        </p:txBody>
      </p:sp>
      <p:sp>
        <p:nvSpPr>
          <p:cNvPr id="6785" name="Google Shape;6785;p47"/>
          <p:cNvSpPr txBox="1"/>
          <p:nvPr/>
        </p:nvSpPr>
        <p:spPr>
          <a:xfrm>
            <a:off x="1262925" y="3692876"/>
            <a:ext cx="1432200" cy="45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a:solidFill>
                  <a:srgbClr val="3F3F3F"/>
                </a:solidFill>
                <a:latin typeface="Assistant Medium"/>
                <a:ea typeface="Assistant Medium"/>
                <a:cs typeface="Assistant Medium"/>
                <a:sym typeface="Assistant Medium"/>
              </a:rPr>
              <a:t>AMA </a:t>
            </a:r>
            <a:r>
              <a:rPr lang="en" u="sng">
                <a:solidFill>
                  <a:srgbClr val="212121"/>
                </a:solidFill>
                <a:latin typeface="Assistant Medium"/>
                <a:ea typeface="Assistant Medium"/>
                <a:cs typeface="Assistant Medium"/>
                <a:sym typeface="Assistant Medium"/>
                <a:hlinkClick r:id="rId3">
                  <a:extLst>
                    <a:ext uri="{A12FA001-AC4F-418D-AE19-62706E023703}">
                      <ahyp:hlinkClr xmlns:ahyp="http://schemas.microsoft.com/office/drawing/2018/hyperlinkcolor" val="tx"/>
                    </a:ext>
                  </a:extLst>
                </a:hlinkClick>
              </a:rPr>
              <a:t>resource</a:t>
            </a:r>
            <a:endParaRPr>
              <a:solidFill>
                <a:srgbClr val="3F3F3F"/>
              </a:solidFill>
              <a:latin typeface="Assistant Medium"/>
              <a:ea typeface="Assistant Medium"/>
              <a:cs typeface="Assistant Medium"/>
              <a:sym typeface="Assistant Medium"/>
            </a:endParaRPr>
          </a:p>
        </p:txBody>
      </p:sp>
      <p:sp>
        <p:nvSpPr>
          <p:cNvPr id="6786" name="Google Shape;6786;p47"/>
          <p:cNvSpPr txBox="1"/>
          <p:nvPr/>
        </p:nvSpPr>
        <p:spPr>
          <a:xfrm>
            <a:off x="6448875" y="3237475"/>
            <a:ext cx="1432200" cy="45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 sz="1800">
                <a:solidFill>
                  <a:schemeClr val="dk2"/>
                </a:solidFill>
                <a:latin typeface="Yeseva One"/>
                <a:ea typeface="Yeseva One"/>
                <a:cs typeface="Yeseva One"/>
                <a:sym typeface="Yeseva One"/>
              </a:rPr>
              <a:t>Testimony </a:t>
            </a:r>
            <a:endParaRPr sz="1800">
              <a:solidFill>
                <a:schemeClr val="dk2"/>
              </a:solidFill>
              <a:latin typeface="Yeseva One"/>
              <a:ea typeface="Yeseva One"/>
              <a:cs typeface="Yeseva One"/>
              <a:sym typeface="Yeseva One"/>
            </a:endParaRPr>
          </a:p>
        </p:txBody>
      </p:sp>
      <p:sp>
        <p:nvSpPr>
          <p:cNvPr id="6787" name="Google Shape;6787;p47"/>
          <p:cNvSpPr txBox="1"/>
          <p:nvPr/>
        </p:nvSpPr>
        <p:spPr>
          <a:xfrm>
            <a:off x="6448875" y="3692875"/>
            <a:ext cx="1432200" cy="45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F3F3F"/>
                </a:solidFill>
                <a:latin typeface="Assistant Medium"/>
                <a:ea typeface="Assistant Medium"/>
                <a:cs typeface="Assistant Medium"/>
                <a:sym typeface="Assistant Medium"/>
              </a:rPr>
              <a:t>AMA </a:t>
            </a:r>
            <a:r>
              <a:rPr lang="en" u="sng">
                <a:solidFill>
                  <a:srgbClr val="212121"/>
                </a:solidFill>
                <a:latin typeface="Assistant Medium"/>
                <a:ea typeface="Assistant Medium"/>
                <a:cs typeface="Assistant Medium"/>
                <a:sym typeface="Assistant Medium"/>
                <a:hlinkClick r:id="rId4">
                  <a:extLst>
                    <a:ext uri="{A12FA001-AC4F-418D-AE19-62706E023703}">
                      <ahyp:hlinkClr xmlns:ahyp="http://schemas.microsoft.com/office/drawing/2018/hyperlinkcolor" val="tx"/>
                    </a:ext>
                  </a:extLst>
                </a:hlinkClick>
              </a:rPr>
              <a:t>guide</a:t>
            </a:r>
            <a:endParaRPr>
              <a:solidFill>
                <a:srgbClr val="3F3F3F"/>
              </a:solidFill>
              <a:latin typeface="Assistant Medium"/>
              <a:ea typeface="Assistant Medium"/>
              <a:cs typeface="Assistant Medium"/>
              <a:sym typeface="Assistant Medium"/>
            </a:endParaRPr>
          </a:p>
        </p:txBody>
      </p:sp>
      <p:sp>
        <p:nvSpPr>
          <p:cNvPr id="6788" name="Google Shape;6788;p47"/>
          <p:cNvSpPr txBox="1"/>
          <p:nvPr/>
        </p:nvSpPr>
        <p:spPr>
          <a:xfrm>
            <a:off x="3855904" y="1435500"/>
            <a:ext cx="1432200" cy="45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a:solidFill>
                  <a:schemeClr val="dk1"/>
                </a:solidFill>
                <a:latin typeface="Yeseva One"/>
                <a:ea typeface="Yeseva One"/>
                <a:cs typeface="Yeseva One"/>
                <a:sym typeface="Yeseva One"/>
              </a:rPr>
              <a:t>Coalition Building</a:t>
            </a:r>
            <a:endParaRPr sz="2100">
              <a:solidFill>
                <a:schemeClr val="dk1"/>
              </a:solidFill>
              <a:latin typeface="Yeseva One"/>
              <a:ea typeface="Yeseva One"/>
              <a:cs typeface="Yeseva One"/>
              <a:sym typeface="Yeseva One"/>
            </a:endParaRPr>
          </a:p>
        </p:txBody>
      </p:sp>
      <p:sp>
        <p:nvSpPr>
          <p:cNvPr id="6789" name="Google Shape;6789;p47"/>
          <p:cNvSpPr txBox="1"/>
          <p:nvPr/>
        </p:nvSpPr>
        <p:spPr>
          <a:xfrm>
            <a:off x="3855900" y="1967100"/>
            <a:ext cx="1432200" cy="45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ssistant Medium"/>
                <a:ea typeface="Assistant Medium"/>
                <a:cs typeface="Assistant Medium"/>
                <a:sym typeface="Assistant Medium"/>
              </a:rPr>
              <a:t>Physicians</a:t>
            </a:r>
            <a:r>
              <a:rPr lang="en">
                <a:solidFill>
                  <a:srgbClr val="3F3F3F"/>
                </a:solidFill>
                <a:latin typeface="Assistant Medium"/>
                <a:ea typeface="Assistant Medium"/>
                <a:cs typeface="Assistant Medium"/>
                <a:sym typeface="Assistant Medium"/>
              </a:rPr>
              <a:t> + regions</a:t>
            </a:r>
            <a:endParaRPr>
              <a:solidFill>
                <a:srgbClr val="3F3F3F"/>
              </a:solidFill>
              <a:latin typeface="Assistant Medium"/>
              <a:ea typeface="Assistant Medium"/>
              <a:cs typeface="Assistant Medium"/>
              <a:sym typeface="Assistant Medium"/>
            </a:endParaRPr>
          </a:p>
        </p:txBody>
      </p:sp>
      <p:cxnSp>
        <p:nvCxnSpPr>
          <p:cNvPr id="6790" name="Google Shape;6790;p47"/>
          <p:cNvCxnSpPr>
            <a:stCxn id="6781" idx="2"/>
          </p:cNvCxnSpPr>
          <p:nvPr/>
        </p:nvCxnSpPr>
        <p:spPr>
          <a:xfrm rot="-5400000" flipH="1">
            <a:off x="3144950" y="2637200"/>
            <a:ext cx="528000" cy="1064100"/>
          </a:xfrm>
          <a:prstGeom prst="bentConnector2">
            <a:avLst/>
          </a:prstGeom>
          <a:noFill/>
          <a:ln w="19050" cap="flat" cmpd="sng">
            <a:solidFill>
              <a:srgbClr val="000000"/>
            </a:solidFill>
            <a:prstDash val="solid"/>
            <a:round/>
            <a:headEnd type="triangle" w="med" len="med"/>
            <a:tailEnd type="none" w="med" len="med"/>
          </a:ln>
        </p:spPr>
      </p:cxnSp>
      <p:cxnSp>
        <p:nvCxnSpPr>
          <p:cNvPr id="6791" name="Google Shape;6791;p47"/>
          <p:cNvCxnSpPr>
            <a:stCxn id="6783" idx="2"/>
          </p:cNvCxnSpPr>
          <p:nvPr/>
        </p:nvCxnSpPr>
        <p:spPr>
          <a:xfrm rot="5400000">
            <a:off x="5470125" y="2789956"/>
            <a:ext cx="529200" cy="1064700"/>
          </a:xfrm>
          <a:prstGeom prst="bentConnector2">
            <a:avLst/>
          </a:prstGeom>
          <a:noFill/>
          <a:ln w="19050" cap="flat" cmpd="sng">
            <a:solidFill>
              <a:srgbClr val="000000"/>
            </a:solidFill>
            <a:prstDash val="solid"/>
            <a:round/>
            <a:headEnd type="triangle" w="med" len="med"/>
            <a:tailEnd type="none" w="med" len="med"/>
          </a:ln>
        </p:spPr>
      </p:cxnSp>
      <p:cxnSp>
        <p:nvCxnSpPr>
          <p:cNvPr id="6792" name="Google Shape;6792;p47"/>
          <p:cNvCxnSpPr>
            <a:stCxn id="6789" idx="2"/>
          </p:cNvCxnSpPr>
          <p:nvPr/>
        </p:nvCxnSpPr>
        <p:spPr>
          <a:xfrm>
            <a:off x="4572000" y="2422500"/>
            <a:ext cx="0" cy="954900"/>
          </a:xfrm>
          <a:prstGeom prst="straightConnector1">
            <a:avLst/>
          </a:prstGeom>
          <a:noFill/>
          <a:ln w="19050" cap="flat" cmpd="sng">
            <a:solidFill>
              <a:srgbClr val="000000"/>
            </a:solidFill>
            <a:prstDash val="solid"/>
            <a:round/>
            <a:headEnd type="triangle" w="med" len="med"/>
            <a:tailEnd type="none" w="med" len="med"/>
          </a:ln>
        </p:spPr>
      </p:cxnSp>
      <p:cxnSp>
        <p:nvCxnSpPr>
          <p:cNvPr id="6793" name="Google Shape;6793;p47"/>
          <p:cNvCxnSpPr>
            <a:stCxn id="6785" idx="3"/>
          </p:cNvCxnSpPr>
          <p:nvPr/>
        </p:nvCxnSpPr>
        <p:spPr>
          <a:xfrm>
            <a:off x="2695125" y="3920576"/>
            <a:ext cx="1031400" cy="334800"/>
          </a:xfrm>
          <a:prstGeom prst="bentConnector3">
            <a:avLst>
              <a:gd name="adj1" fmla="val 50000"/>
            </a:avLst>
          </a:prstGeom>
          <a:noFill/>
          <a:ln w="19050" cap="flat" cmpd="sng">
            <a:solidFill>
              <a:srgbClr val="3F3F3F"/>
            </a:solidFill>
            <a:prstDash val="solid"/>
            <a:round/>
            <a:headEnd type="triangle" w="med" len="med"/>
            <a:tailEnd type="none" w="med" len="med"/>
          </a:ln>
        </p:spPr>
      </p:cxnSp>
      <p:cxnSp>
        <p:nvCxnSpPr>
          <p:cNvPr id="6794" name="Google Shape;6794;p47"/>
          <p:cNvCxnSpPr>
            <a:stCxn id="6787" idx="1"/>
          </p:cNvCxnSpPr>
          <p:nvPr/>
        </p:nvCxnSpPr>
        <p:spPr>
          <a:xfrm flipH="1">
            <a:off x="5422275" y="3920575"/>
            <a:ext cx="1026600" cy="337500"/>
          </a:xfrm>
          <a:prstGeom prst="bentConnector3">
            <a:avLst>
              <a:gd name="adj1" fmla="val 50000"/>
            </a:avLst>
          </a:prstGeom>
          <a:noFill/>
          <a:ln w="19050" cap="flat" cmpd="sng">
            <a:solidFill>
              <a:srgbClr val="3F3F3F"/>
            </a:solidFill>
            <a:prstDash val="solid"/>
            <a:round/>
            <a:headEnd type="triangle" w="med" len="med"/>
            <a:tailEnd type="none" w="med" len="med"/>
          </a:ln>
        </p:spPr>
      </p:cxnSp>
      <p:grpSp>
        <p:nvGrpSpPr>
          <p:cNvPr id="6795" name="Google Shape;6795;p47"/>
          <p:cNvGrpSpPr/>
          <p:nvPr/>
        </p:nvGrpSpPr>
        <p:grpSpPr>
          <a:xfrm>
            <a:off x="3728350" y="3377425"/>
            <a:ext cx="1687300" cy="1146525"/>
            <a:chOff x="3742100" y="3377425"/>
            <a:chExt cx="1687300" cy="1146525"/>
          </a:xfrm>
        </p:grpSpPr>
        <p:cxnSp>
          <p:nvCxnSpPr>
            <p:cNvPr id="6796" name="Google Shape;6796;p47"/>
            <p:cNvCxnSpPr/>
            <p:nvPr/>
          </p:nvCxnSpPr>
          <p:spPr>
            <a:xfrm rot="5400000" flipH="1">
              <a:off x="4752450" y="3846425"/>
              <a:ext cx="1140000" cy="213900"/>
            </a:xfrm>
            <a:prstGeom prst="bentConnector3">
              <a:avLst>
                <a:gd name="adj1" fmla="val 50000"/>
              </a:avLst>
            </a:prstGeom>
            <a:noFill/>
            <a:ln w="19050" cap="flat" cmpd="sng">
              <a:solidFill>
                <a:schemeClr val="lt2"/>
              </a:solidFill>
              <a:prstDash val="solid"/>
              <a:round/>
              <a:headEnd type="none" w="med" len="med"/>
              <a:tailEnd type="none" w="med" len="med"/>
            </a:ln>
          </p:spPr>
        </p:cxnSp>
        <p:cxnSp>
          <p:nvCxnSpPr>
            <p:cNvPr id="6797" name="Google Shape;6797;p47"/>
            <p:cNvCxnSpPr/>
            <p:nvPr/>
          </p:nvCxnSpPr>
          <p:spPr>
            <a:xfrm rot="-5400000">
              <a:off x="3279200" y="3847150"/>
              <a:ext cx="1139700" cy="213900"/>
            </a:xfrm>
            <a:prstGeom prst="bentConnector3">
              <a:avLst>
                <a:gd name="adj1" fmla="val 50000"/>
              </a:avLst>
            </a:prstGeom>
            <a:noFill/>
            <a:ln w="19050" cap="flat" cmpd="sng">
              <a:solidFill>
                <a:schemeClr val="lt2"/>
              </a:solidFill>
              <a:prstDash val="solid"/>
              <a:round/>
              <a:headEnd type="none" w="med" len="med"/>
              <a:tailEnd type="none" w="med" len="med"/>
            </a:ln>
          </p:spPr>
        </p:cxnSp>
        <p:cxnSp>
          <p:nvCxnSpPr>
            <p:cNvPr id="6798" name="Google Shape;6798;p47"/>
            <p:cNvCxnSpPr/>
            <p:nvPr/>
          </p:nvCxnSpPr>
          <p:spPr>
            <a:xfrm rot="10800000">
              <a:off x="3945400" y="3377425"/>
              <a:ext cx="1280400" cy="0"/>
            </a:xfrm>
            <a:prstGeom prst="straightConnector1">
              <a:avLst/>
            </a:prstGeom>
            <a:noFill/>
            <a:ln w="19050" cap="flat" cmpd="sng">
              <a:solidFill>
                <a:schemeClr val="lt2"/>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30"/>
        <p:cNvGrpSpPr/>
        <p:nvPr/>
      </p:nvGrpSpPr>
      <p:grpSpPr>
        <a:xfrm>
          <a:off x="0" y="0"/>
          <a:ext cx="0" cy="0"/>
          <a:chOff x="0" y="0"/>
          <a:chExt cx="0" cy="0"/>
        </a:xfrm>
      </p:grpSpPr>
      <p:sp>
        <p:nvSpPr>
          <p:cNvPr id="6831" name="Google Shape;6831;p51"/>
          <p:cNvSpPr txBox="1">
            <a:spLocks noGrp="1"/>
          </p:cNvSpPr>
          <p:nvPr>
            <p:ph type="body" idx="1"/>
          </p:nvPr>
        </p:nvSpPr>
        <p:spPr>
          <a:xfrm>
            <a:off x="1186815" y="1816442"/>
            <a:ext cx="4744800" cy="2044200"/>
          </a:xfrm>
          <a:prstGeom prst="rect">
            <a:avLst/>
          </a:prstGeom>
        </p:spPr>
        <p:txBody>
          <a:bodyPr spcFirstLastPara="1" wrap="square" lIns="91425" tIns="91425" rIns="91425" bIns="91425" anchor="t" anchorCtr="0">
            <a:noAutofit/>
          </a:bodyPr>
          <a:lstStyle/>
          <a:p>
            <a:pPr marL="241300" lvl="0" indent="-228600" algn="l" rtl="0">
              <a:spcBef>
                <a:spcPts val="0"/>
              </a:spcBef>
              <a:spcAft>
                <a:spcPts val="0"/>
              </a:spcAft>
              <a:buSzPts val="1600"/>
              <a:buChar char="●"/>
            </a:pPr>
            <a:r>
              <a:rPr lang="en" sz="1600" dirty="0"/>
              <a:t>Builds a grassroots movement in community</a:t>
            </a:r>
          </a:p>
          <a:p>
            <a:pPr marL="241300" lvl="0" indent="-228600" algn="l" rtl="0">
              <a:spcBef>
                <a:spcPts val="0"/>
              </a:spcBef>
              <a:spcAft>
                <a:spcPts val="0"/>
              </a:spcAft>
              <a:buSzPts val="1600"/>
              <a:buChar char="●"/>
            </a:pPr>
            <a:endParaRPr lang="en" sz="1600" dirty="0"/>
          </a:p>
          <a:p>
            <a:pPr marL="241300" lvl="0" indent="-228600" algn="l" rtl="0">
              <a:spcBef>
                <a:spcPts val="0"/>
              </a:spcBef>
              <a:spcAft>
                <a:spcPts val="0"/>
              </a:spcAft>
              <a:buSzPts val="1600"/>
              <a:buChar char="●"/>
            </a:pPr>
            <a:r>
              <a:rPr lang="en" sz="1600" dirty="0"/>
              <a:t>Faster time table than medical societies</a:t>
            </a:r>
          </a:p>
          <a:p>
            <a:pPr marL="241300" lvl="0" indent="-228600" algn="l" rtl="0">
              <a:spcBef>
                <a:spcPts val="0"/>
              </a:spcBef>
              <a:spcAft>
                <a:spcPts val="0"/>
              </a:spcAft>
              <a:buSzPts val="1600"/>
              <a:buChar char="●"/>
            </a:pPr>
            <a:endParaRPr lang="en" sz="1600" dirty="0"/>
          </a:p>
          <a:p>
            <a:pPr marL="241300" lvl="0" indent="-228600" algn="l" rtl="0">
              <a:spcBef>
                <a:spcPts val="0"/>
              </a:spcBef>
              <a:spcAft>
                <a:spcPts val="0"/>
              </a:spcAft>
              <a:buSzPts val="1600"/>
              <a:buChar char="●"/>
            </a:pPr>
            <a:r>
              <a:rPr lang="en" sz="1600" dirty="0"/>
              <a:t>Utility as professionals as respected messengers</a:t>
            </a:r>
          </a:p>
        </p:txBody>
      </p:sp>
      <p:sp>
        <p:nvSpPr>
          <p:cNvPr id="6832" name="Google Shape;6832;p51"/>
          <p:cNvSpPr txBox="1">
            <a:spLocks noGrp="1"/>
          </p:cNvSpPr>
          <p:nvPr>
            <p:ph type="title"/>
          </p:nvPr>
        </p:nvSpPr>
        <p:spPr>
          <a:xfrm>
            <a:off x="1186815" y="1269492"/>
            <a:ext cx="47448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dk2"/>
                </a:solidFill>
              </a:rPr>
              <a:t>Local</a:t>
            </a:r>
            <a:r>
              <a:rPr lang="en" dirty="0"/>
              <a:t> Government</a:t>
            </a:r>
            <a:endParaRPr dirty="0">
              <a:solidFill>
                <a:schemeClr val="accent1"/>
              </a:solidFill>
            </a:endParaRPr>
          </a:p>
        </p:txBody>
      </p:sp>
      <p:sp>
        <p:nvSpPr>
          <p:cNvPr id="9" name="AutoShape 2" descr="MRSC - Knowing Your Roles: City and Town Governments">
            <a:extLst>
              <a:ext uri="{FF2B5EF4-FFF2-40B4-BE49-F238E27FC236}">
                <a16:creationId xmlns:a16="http://schemas.microsoft.com/office/drawing/2014/main" id="{50DBB8B6-E4F9-898A-1321-11D362E2136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MRSC - Knowing Your Roles: City and Town Governments">
            <a:extLst>
              <a:ext uri="{FF2B5EF4-FFF2-40B4-BE49-F238E27FC236}">
                <a16:creationId xmlns:a16="http://schemas.microsoft.com/office/drawing/2014/main" id="{76EFABFE-F17B-E77A-6B41-425B8247B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47" y="1343282"/>
            <a:ext cx="2943226" cy="231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0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07"/>
        <p:cNvGrpSpPr/>
        <p:nvPr/>
      </p:nvGrpSpPr>
      <p:grpSpPr>
        <a:xfrm>
          <a:off x="0" y="0"/>
          <a:ext cx="0" cy="0"/>
          <a:chOff x="0" y="0"/>
          <a:chExt cx="0" cy="0"/>
        </a:xfrm>
      </p:grpSpPr>
      <p:sp>
        <p:nvSpPr>
          <p:cNvPr id="6808" name="Google Shape;6808;p49"/>
          <p:cNvSpPr txBox="1">
            <a:spLocks noGrp="1"/>
          </p:cNvSpPr>
          <p:nvPr>
            <p:ph type="subTitle" idx="1"/>
          </p:nvPr>
        </p:nvSpPr>
        <p:spPr>
          <a:xfrm>
            <a:off x="2652450" y="2432699"/>
            <a:ext cx="3839100" cy="16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Resolutions present a unique opportunity to build strength internally and meet other advocates</a:t>
            </a:r>
            <a:endParaRPr/>
          </a:p>
        </p:txBody>
      </p:sp>
      <p:sp>
        <p:nvSpPr>
          <p:cNvPr id="6809" name="Google Shape;6809;p49"/>
          <p:cNvSpPr txBox="1">
            <a:spLocks noGrp="1"/>
          </p:cNvSpPr>
          <p:nvPr>
            <p:ph type="title"/>
          </p:nvPr>
        </p:nvSpPr>
        <p:spPr>
          <a:xfrm>
            <a:off x="2652450" y="1603201"/>
            <a:ext cx="3839100" cy="75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Building </a:t>
            </a:r>
            <a:r>
              <a:rPr lang="en">
                <a:solidFill>
                  <a:schemeClr val="accent1"/>
                </a:solidFill>
              </a:rPr>
              <a:t>Your Base</a:t>
            </a:r>
            <a:endParaRPr>
              <a:solidFill>
                <a:schemeClr val="accent1"/>
              </a:solidFill>
            </a:endParaRPr>
          </a:p>
        </p:txBody>
      </p:sp>
      <p:sp>
        <p:nvSpPr>
          <p:cNvPr id="6810" name="Google Shape;6810;p49"/>
          <p:cNvSpPr/>
          <p:nvPr/>
        </p:nvSpPr>
        <p:spPr>
          <a:xfrm>
            <a:off x="6796751" y="2049173"/>
            <a:ext cx="1634028" cy="1506856"/>
          </a:xfrm>
          <a:custGeom>
            <a:avLst/>
            <a:gdLst/>
            <a:ahLst/>
            <a:cxnLst/>
            <a:rect l="l" t="t" r="r" b="b"/>
            <a:pathLst>
              <a:path w="10919" h="9109" extrusionOk="0">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02"/>
        <p:cNvGrpSpPr/>
        <p:nvPr/>
      </p:nvGrpSpPr>
      <p:grpSpPr>
        <a:xfrm>
          <a:off x="0" y="0"/>
          <a:ext cx="0" cy="0"/>
          <a:chOff x="0" y="0"/>
          <a:chExt cx="0" cy="0"/>
        </a:xfrm>
      </p:grpSpPr>
      <p:sp>
        <p:nvSpPr>
          <p:cNvPr id="6903" name="Google Shape;6903;p55"/>
          <p:cNvSpPr/>
          <p:nvPr/>
        </p:nvSpPr>
        <p:spPr>
          <a:xfrm>
            <a:off x="3652601" y="1974578"/>
            <a:ext cx="1837500" cy="18375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5"/>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Kotter </a:t>
            </a:r>
            <a:r>
              <a:rPr lang="en" dirty="0">
                <a:solidFill>
                  <a:schemeClr val="dk1"/>
                </a:solidFill>
              </a:rPr>
              <a:t>principles</a:t>
            </a:r>
            <a:endParaRPr b="1" u="none" dirty="0">
              <a:solidFill>
                <a:schemeClr val="dk1"/>
              </a:solidFill>
            </a:endParaRPr>
          </a:p>
        </p:txBody>
      </p:sp>
      <p:sp>
        <p:nvSpPr>
          <p:cNvPr id="6905" name="Google Shape;6905;p55"/>
          <p:cNvSpPr/>
          <p:nvPr/>
        </p:nvSpPr>
        <p:spPr>
          <a:xfrm>
            <a:off x="1212356" y="1627607"/>
            <a:ext cx="1929300" cy="488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400" b="1" dirty="0">
                <a:solidFill>
                  <a:schemeClr val="dk1"/>
                </a:solidFill>
                <a:latin typeface="Montserrat"/>
                <a:ea typeface="Montserrat"/>
                <a:cs typeface="Montserrat"/>
                <a:sym typeface="Montserrat"/>
              </a:rPr>
              <a:t>Urgency</a:t>
            </a:r>
            <a:endParaRPr sz="2400" b="1" dirty="0">
              <a:solidFill>
                <a:schemeClr val="dk1"/>
              </a:solidFill>
              <a:latin typeface="Montserrat"/>
              <a:ea typeface="Montserrat"/>
              <a:cs typeface="Montserrat"/>
              <a:sym typeface="Montserrat"/>
            </a:endParaRPr>
          </a:p>
        </p:txBody>
      </p:sp>
      <p:sp>
        <p:nvSpPr>
          <p:cNvPr id="6906" name="Google Shape;6906;p55"/>
          <p:cNvSpPr/>
          <p:nvPr/>
        </p:nvSpPr>
        <p:spPr>
          <a:xfrm>
            <a:off x="1214156" y="1982925"/>
            <a:ext cx="1925700" cy="534900"/>
          </a:xfrm>
          <a:prstGeom prst="rect">
            <a:avLst/>
          </a:prstGeom>
          <a:noFill/>
          <a:ln>
            <a:noFill/>
          </a:ln>
        </p:spPr>
        <p:txBody>
          <a:bodyPr spcFirstLastPara="1" wrap="square" lIns="91425" tIns="91425" rIns="91425" bIns="91425" anchor="t" anchorCtr="0">
            <a:noAutofit/>
          </a:bodyPr>
          <a:lstStyle/>
          <a:p>
            <a:pPr lvl="0" algn="r"/>
            <a:r>
              <a:rPr lang="en" dirty="0">
                <a:solidFill>
                  <a:schemeClr val="dk1"/>
                </a:solidFill>
                <a:latin typeface="Montserrat"/>
                <a:ea typeface="Montserrat"/>
                <a:cs typeface="Montserrat"/>
                <a:sym typeface="Montserrat"/>
              </a:rPr>
              <a:t>Endpoint with a tangible result</a:t>
            </a:r>
            <a:endParaRPr dirty="0">
              <a:solidFill>
                <a:schemeClr val="dk1"/>
              </a:solidFill>
              <a:latin typeface="Montserrat"/>
              <a:ea typeface="Montserrat"/>
              <a:cs typeface="Montserrat"/>
              <a:sym typeface="Montserrat"/>
            </a:endParaRPr>
          </a:p>
        </p:txBody>
      </p:sp>
      <p:sp>
        <p:nvSpPr>
          <p:cNvPr id="6907" name="Google Shape;6907;p55"/>
          <p:cNvSpPr/>
          <p:nvPr/>
        </p:nvSpPr>
        <p:spPr>
          <a:xfrm>
            <a:off x="890340" y="3308920"/>
            <a:ext cx="2263346" cy="488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400" b="1" dirty="0">
                <a:solidFill>
                  <a:schemeClr val="dk1"/>
                </a:solidFill>
                <a:latin typeface="Montserrat"/>
                <a:ea typeface="Montserrat"/>
                <a:cs typeface="Montserrat"/>
                <a:sym typeface="Montserrat"/>
              </a:rPr>
              <a:t>Consolidate Gains</a:t>
            </a:r>
            <a:endParaRPr sz="2400" b="1" dirty="0">
              <a:solidFill>
                <a:schemeClr val="dk1"/>
              </a:solidFill>
              <a:latin typeface="Montserrat"/>
              <a:ea typeface="Montserrat"/>
              <a:cs typeface="Montserrat"/>
              <a:sym typeface="Montserrat"/>
            </a:endParaRPr>
          </a:p>
        </p:txBody>
      </p:sp>
      <p:sp>
        <p:nvSpPr>
          <p:cNvPr id="6908" name="Google Shape;6908;p55"/>
          <p:cNvSpPr/>
          <p:nvPr/>
        </p:nvSpPr>
        <p:spPr>
          <a:xfrm>
            <a:off x="1226185" y="3664073"/>
            <a:ext cx="1925700" cy="53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dk1"/>
                </a:solidFill>
                <a:latin typeface="Montserrat"/>
                <a:ea typeface="Montserrat"/>
                <a:cs typeface="Montserrat"/>
                <a:sym typeface="Montserrat"/>
              </a:rPr>
              <a:t>Media, future projects</a:t>
            </a:r>
            <a:endParaRPr dirty="0">
              <a:solidFill>
                <a:schemeClr val="dk1"/>
              </a:solidFill>
              <a:latin typeface="Montserrat"/>
              <a:ea typeface="Montserrat"/>
              <a:cs typeface="Montserrat"/>
              <a:sym typeface="Montserrat"/>
            </a:endParaRPr>
          </a:p>
        </p:txBody>
      </p:sp>
      <p:sp>
        <p:nvSpPr>
          <p:cNvPr id="6909" name="Google Shape;6909;p55"/>
          <p:cNvSpPr/>
          <p:nvPr/>
        </p:nvSpPr>
        <p:spPr>
          <a:xfrm>
            <a:off x="6038435" y="1687845"/>
            <a:ext cx="1929300" cy="48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chemeClr val="dk1"/>
                </a:solidFill>
                <a:latin typeface="Montserrat"/>
                <a:ea typeface="Montserrat"/>
                <a:cs typeface="Montserrat"/>
                <a:sym typeface="Montserrat"/>
              </a:rPr>
              <a:t>Short term victories</a:t>
            </a:r>
            <a:endParaRPr sz="2400" b="1" dirty="0">
              <a:solidFill>
                <a:schemeClr val="dk1"/>
              </a:solidFill>
              <a:latin typeface="Montserrat"/>
              <a:ea typeface="Montserrat"/>
              <a:cs typeface="Montserrat"/>
              <a:sym typeface="Montserrat"/>
            </a:endParaRPr>
          </a:p>
        </p:txBody>
      </p:sp>
      <p:sp>
        <p:nvSpPr>
          <p:cNvPr id="6910" name="Google Shape;6910;p55"/>
          <p:cNvSpPr/>
          <p:nvPr/>
        </p:nvSpPr>
        <p:spPr>
          <a:xfrm>
            <a:off x="6040235" y="2043020"/>
            <a:ext cx="1925700" cy="5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Montserrat"/>
                <a:ea typeface="Montserrat"/>
                <a:cs typeface="Montserrat"/>
                <a:sym typeface="Montserrat"/>
              </a:rPr>
              <a:t>Builds momentum and opportunities for direct lobbying</a:t>
            </a:r>
            <a:endParaRPr dirty="0">
              <a:solidFill>
                <a:schemeClr val="dk1"/>
              </a:solidFill>
              <a:latin typeface="Montserrat"/>
              <a:ea typeface="Montserrat"/>
              <a:cs typeface="Montserrat"/>
              <a:sym typeface="Montserrat"/>
            </a:endParaRPr>
          </a:p>
        </p:txBody>
      </p:sp>
      <p:sp>
        <p:nvSpPr>
          <p:cNvPr id="6911" name="Google Shape;6911;p55"/>
          <p:cNvSpPr/>
          <p:nvPr/>
        </p:nvSpPr>
        <p:spPr>
          <a:xfrm>
            <a:off x="6062501" y="3321000"/>
            <a:ext cx="2443820" cy="48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chemeClr val="dk1"/>
                </a:solidFill>
                <a:latin typeface="Montserrat"/>
                <a:ea typeface="Montserrat"/>
                <a:cs typeface="Montserrat"/>
                <a:sym typeface="Montserrat"/>
              </a:rPr>
              <a:t>Leadership Development</a:t>
            </a:r>
            <a:endParaRPr sz="2400" b="1" dirty="0">
              <a:solidFill>
                <a:schemeClr val="dk1"/>
              </a:solidFill>
              <a:latin typeface="Montserrat"/>
              <a:ea typeface="Montserrat"/>
              <a:cs typeface="Montserrat"/>
              <a:sym typeface="Montserrat"/>
            </a:endParaRPr>
          </a:p>
        </p:txBody>
      </p:sp>
      <p:sp>
        <p:nvSpPr>
          <p:cNvPr id="6912" name="Google Shape;6912;p55"/>
          <p:cNvSpPr/>
          <p:nvPr/>
        </p:nvSpPr>
        <p:spPr>
          <a:xfrm>
            <a:off x="6064300" y="3676042"/>
            <a:ext cx="2647688" cy="5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Montserrat"/>
                <a:ea typeface="Montserrat"/>
                <a:cs typeface="Montserrat"/>
                <a:sym typeface="Montserrat"/>
              </a:rPr>
              <a:t>Bring people to the next level of engagement and training</a:t>
            </a:r>
            <a:endParaRPr dirty="0">
              <a:solidFill>
                <a:schemeClr val="dk1"/>
              </a:solidFill>
              <a:latin typeface="Montserrat"/>
              <a:ea typeface="Montserrat"/>
              <a:cs typeface="Montserrat"/>
              <a:sym typeface="Montserrat"/>
            </a:endParaRPr>
          </a:p>
        </p:txBody>
      </p:sp>
      <p:grpSp>
        <p:nvGrpSpPr>
          <p:cNvPr id="6913" name="Google Shape;6913;p55"/>
          <p:cNvGrpSpPr/>
          <p:nvPr/>
        </p:nvGrpSpPr>
        <p:grpSpPr>
          <a:xfrm>
            <a:off x="3893322" y="2166546"/>
            <a:ext cx="1359175" cy="1305939"/>
            <a:chOff x="6873350" y="1424650"/>
            <a:chExt cx="457650" cy="439725"/>
          </a:xfrm>
        </p:grpSpPr>
        <p:sp>
          <p:nvSpPr>
            <p:cNvPr id="6914" name="Google Shape;6914;p55"/>
            <p:cNvSpPr/>
            <p:nvPr/>
          </p:nvSpPr>
          <p:spPr>
            <a:xfrm>
              <a:off x="6953575" y="1424650"/>
              <a:ext cx="377425" cy="265525"/>
            </a:xfrm>
            <a:custGeom>
              <a:avLst/>
              <a:gdLst/>
              <a:ahLst/>
              <a:cxnLst/>
              <a:rect l="l" t="t" r="r" b="b"/>
              <a:pathLst>
                <a:path w="15097" h="10621" extrusionOk="0">
                  <a:moveTo>
                    <a:pt x="8949" y="692"/>
                  </a:moveTo>
                  <a:cubicBezTo>
                    <a:pt x="9572" y="692"/>
                    <a:pt x="10172" y="917"/>
                    <a:pt x="10611" y="1372"/>
                  </a:cubicBezTo>
                  <a:cubicBezTo>
                    <a:pt x="11051" y="1823"/>
                    <a:pt x="11329" y="2398"/>
                    <a:pt x="11423" y="3026"/>
                  </a:cubicBezTo>
                  <a:cubicBezTo>
                    <a:pt x="11147" y="2962"/>
                    <a:pt x="10864" y="2929"/>
                    <a:pt x="10570" y="2929"/>
                  </a:cubicBezTo>
                  <a:cubicBezTo>
                    <a:pt x="8448" y="2929"/>
                    <a:pt x="6723" y="4652"/>
                    <a:pt x="6723" y="6771"/>
                  </a:cubicBezTo>
                  <a:cubicBezTo>
                    <a:pt x="6723" y="7516"/>
                    <a:pt x="6935" y="8215"/>
                    <a:pt x="7306" y="8804"/>
                  </a:cubicBezTo>
                  <a:lnTo>
                    <a:pt x="6285" y="9792"/>
                  </a:lnTo>
                  <a:lnTo>
                    <a:pt x="1951" y="5618"/>
                  </a:lnTo>
                  <a:cubicBezTo>
                    <a:pt x="820" y="4446"/>
                    <a:pt x="823" y="2541"/>
                    <a:pt x="1954" y="1372"/>
                  </a:cubicBezTo>
                  <a:cubicBezTo>
                    <a:pt x="2391" y="919"/>
                    <a:pt x="2990" y="695"/>
                    <a:pt x="3614" y="695"/>
                  </a:cubicBezTo>
                  <a:cubicBezTo>
                    <a:pt x="4286" y="695"/>
                    <a:pt x="4985" y="956"/>
                    <a:pt x="5539" y="1471"/>
                  </a:cubicBezTo>
                  <a:lnTo>
                    <a:pt x="5581" y="1512"/>
                  </a:lnTo>
                  <a:cubicBezTo>
                    <a:pt x="5859" y="1774"/>
                    <a:pt x="6029" y="1930"/>
                    <a:pt x="6282" y="1930"/>
                  </a:cubicBezTo>
                  <a:cubicBezTo>
                    <a:pt x="6533" y="1930"/>
                    <a:pt x="6703" y="1774"/>
                    <a:pt x="6984" y="1512"/>
                  </a:cubicBezTo>
                  <a:lnTo>
                    <a:pt x="7025" y="1471"/>
                  </a:lnTo>
                  <a:cubicBezTo>
                    <a:pt x="7579" y="953"/>
                    <a:pt x="8277" y="692"/>
                    <a:pt x="8949" y="692"/>
                  </a:cubicBezTo>
                  <a:close/>
                  <a:moveTo>
                    <a:pt x="10570" y="3617"/>
                  </a:moveTo>
                  <a:cubicBezTo>
                    <a:pt x="12314" y="3617"/>
                    <a:pt x="13731" y="5032"/>
                    <a:pt x="13731" y="6771"/>
                  </a:cubicBezTo>
                  <a:cubicBezTo>
                    <a:pt x="13731" y="8513"/>
                    <a:pt x="12314" y="9924"/>
                    <a:pt x="10570" y="9924"/>
                  </a:cubicBezTo>
                  <a:cubicBezTo>
                    <a:pt x="8828" y="9924"/>
                    <a:pt x="7411" y="8513"/>
                    <a:pt x="7411" y="6771"/>
                  </a:cubicBezTo>
                  <a:cubicBezTo>
                    <a:pt x="7411" y="5032"/>
                    <a:pt x="8828" y="3617"/>
                    <a:pt x="10570" y="3617"/>
                  </a:cubicBezTo>
                  <a:close/>
                  <a:moveTo>
                    <a:pt x="8984" y="0"/>
                  </a:moveTo>
                  <a:cubicBezTo>
                    <a:pt x="8089" y="0"/>
                    <a:pt x="7221" y="388"/>
                    <a:pt x="6536" y="989"/>
                  </a:cubicBezTo>
                  <a:cubicBezTo>
                    <a:pt x="6397" y="1111"/>
                    <a:pt x="6341" y="1173"/>
                    <a:pt x="6283" y="1173"/>
                  </a:cubicBezTo>
                  <a:cubicBezTo>
                    <a:pt x="6230" y="1173"/>
                    <a:pt x="6175" y="1119"/>
                    <a:pt x="6051" y="1009"/>
                  </a:cubicBezTo>
                  <a:cubicBezTo>
                    <a:pt x="5886" y="866"/>
                    <a:pt x="5727" y="722"/>
                    <a:pt x="5545" y="604"/>
                  </a:cubicBezTo>
                  <a:cubicBezTo>
                    <a:pt x="4974" y="222"/>
                    <a:pt x="4293" y="3"/>
                    <a:pt x="3608" y="3"/>
                  </a:cubicBezTo>
                  <a:cubicBezTo>
                    <a:pt x="3583" y="3"/>
                    <a:pt x="3558" y="4"/>
                    <a:pt x="3533" y="4"/>
                  </a:cubicBezTo>
                  <a:cubicBezTo>
                    <a:pt x="2232" y="32"/>
                    <a:pt x="1170" y="893"/>
                    <a:pt x="691" y="2071"/>
                  </a:cubicBezTo>
                  <a:cubicBezTo>
                    <a:pt x="0" y="3774"/>
                    <a:pt x="685" y="5362"/>
                    <a:pt x="1918" y="6551"/>
                  </a:cubicBezTo>
                  <a:cubicBezTo>
                    <a:pt x="3016" y="7607"/>
                    <a:pt x="4111" y="8661"/>
                    <a:pt x="5206" y="9718"/>
                  </a:cubicBezTo>
                  <a:cubicBezTo>
                    <a:pt x="5427" y="9932"/>
                    <a:pt x="5925" y="10620"/>
                    <a:pt x="6280" y="10620"/>
                  </a:cubicBezTo>
                  <a:cubicBezTo>
                    <a:pt x="6549" y="10620"/>
                    <a:pt x="6824" y="10230"/>
                    <a:pt x="6992" y="10065"/>
                  </a:cubicBezTo>
                  <a:cubicBezTo>
                    <a:pt x="7237" y="9831"/>
                    <a:pt x="7482" y="9597"/>
                    <a:pt x="7722" y="9360"/>
                  </a:cubicBezTo>
                  <a:cubicBezTo>
                    <a:pt x="8478" y="10190"/>
                    <a:pt x="9518" y="10595"/>
                    <a:pt x="10556" y="10595"/>
                  </a:cubicBezTo>
                  <a:cubicBezTo>
                    <a:pt x="11759" y="10595"/>
                    <a:pt x="12959" y="10050"/>
                    <a:pt x="13709" y="8989"/>
                  </a:cubicBezTo>
                  <a:cubicBezTo>
                    <a:pt x="15096" y="7040"/>
                    <a:pt x="14317" y="4236"/>
                    <a:pt x="12144" y="3265"/>
                  </a:cubicBezTo>
                  <a:cubicBezTo>
                    <a:pt x="12067" y="1950"/>
                    <a:pt x="11269" y="623"/>
                    <a:pt x="9989" y="172"/>
                  </a:cubicBezTo>
                  <a:cubicBezTo>
                    <a:pt x="9656" y="55"/>
                    <a:pt x="9318" y="0"/>
                    <a:pt x="8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5"/>
            <p:cNvSpPr/>
            <p:nvPr/>
          </p:nvSpPr>
          <p:spPr>
            <a:xfrm>
              <a:off x="6873350" y="1699425"/>
              <a:ext cx="413950" cy="164950"/>
            </a:xfrm>
            <a:custGeom>
              <a:avLst/>
              <a:gdLst/>
              <a:ahLst/>
              <a:cxnLst/>
              <a:rect l="l" t="t" r="r" b="b"/>
              <a:pathLst>
                <a:path w="16558" h="6598" extrusionOk="0">
                  <a:moveTo>
                    <a:pt x="6249" y="695"/>
                  </a:moveTo>
                  <a:cubicBezTo>
                    <a:pt x="7298" y="695"/>
                    <a:pt x="8237" y="963"/>
                    <a:pt x="8919" y="1327"/>
                  </a:cubicBezTo>
                  <a:lnTo>
                    <a:pt x="10201" y="2012"/>
                  </a:lnTo>
                  <a:cubicBezTo>
                    <a:pt x="10364" y="2098"/>
                    <a:pt x="10485" y="2246"/>
                    <a:pt x="10540" y="2422"/>
                  </a:cubicBezTo>
                  <a:cubicBezTo>
                    <a:pt x="10595" y="2601"/>
                    <a:pt x="10578" y="2786"/>
                    <a:pt x="10488" y="2948"/>
                  </a:cubicBezTo>
                  <a:cubicBezTo>
                    <a:pt x="10363" y="3181"/>
                    <a:pt x="10121" y="3315"/>
                    <a:pt x="9872" y="3315"/>
                  </a:cubicBezTo>
                  <a:cubicBezTo>
                    <a:pt x="9763" y="3315"/>
                    <a:pt x="9652" y="3289"/>
                    <a:pt x="9549" y="3234"/>
                  </a:cubicBezTo>
                  <a:lnTo>
                    <a:pt x="7433" y="2114"/>
                  </a:lnTo>
                  <a:cubicBezTo>
                    <a:pt x="7383" y="2088"/>
                    <a:pt x="7329" y="2075"/>
                    <a:pt x="7275" y="2075"/>
                  </a:cubicBezTo>
                  <a:cubicBezTo>
                    <a:pt x="7151" y="2075"/>
                    <a:pt x="7032" y="2143"/>
                    <a:pt x="6968" y="2260"/>
                  </a:cubicBezTo>
                  <a:cubicBezTo>
                    <a:pt x="6880" y="2428"/>
                    <a:pt x="6946" y="2634"/>
                    <a:pt x="7114" y="2725"/>
                  </a:cubicBezTo>
                  <a:lnTo>
                    <a:pt x="9230" y="3842"/>
                  </a:lnTo>
                  <a:cubicBezTo>
                    <a:pt x="9436" y="3952"/>
                    <a:pt x="9657" y="4005"/>
                    <a:pt x="9877" y="4005"/>
                  </a:cubicBezTo>
                  <a:cubicBezTo>
                    <a:pt x="10320" y="4005"/>
                    <a:pt x="10752" y="3790"/>
                    <a:pt x="11013" y="3408"/>
                  </a:cubicBezTo>
                  <a:lnTo>
                    <a:pt x="14987" y="2373"/>
                  </a:lnTo>
                  <a:cubicBezTo>
                    <a:pt x="15075" y="2350"/>
                    <a:pt x="15171" y="2334"/>
                    <a:pt x="15266" y="2334"/>
                  </a:cubicBezTo>
                  <a:cubicBezTo>
                    <a:pt x="15479" y="2334"/>
                    <a:pt x="15686" y="2415"/>
                    <a:pt x="15785" y="2689"/>
                  </a:cubicBezTo>
                  <a:cubicBezTo>
                    <a:pt x="15903" y="3011"/>
                    <a:pt x="15608" y="3355"/>
                    <a:pt x="15256" y="3498"/>
                  </a:cubicBezTo>
                  <a:lnTo>
                    <a:pt x="10102" y="5614"/>
                  </a:lnTo>
                  <a:cubicBezTo>
                    <a:pt x="9611" y="5817"/>
                    <a:pt x="9248" y="5911"/>
                    <a:pt x="8935" y="5911"/>
                  </a:cubicBezTo>
                  <a:cubicBezTo>
                    <a:pt x="8823" y="5911"/>
                    <a:pt x="8718" y="5899"/>
                    <a:pt x="8616" y="5876"/>
                  </a:cubicBezTo>
                  <a:lnTo>
                    <a:pt x="3113" y="4616"/>
                  </a:lnTo>
                  <a:lnTo>
                    <a:pt x="3113" y="1558"/>
                  </a:lnTo>
                  <a:cubicBezTo>
                    <a:pt x="4173" y="934"/>
                    <a:pt x="5260" y="695"/>
                    <a:pt x="6249" y="695"/>
                  </a:cubicBezTo>
                  <a:close/>
                  <a:moveTo>
                    <a:pt x="6269" y="1"/>
                  </a:moveTo>
                  <a:cubicBezTo>
                    <a:pt x="6253" y="1"/>
                    <a:pt x="6236" y="1"/>
                    <a:pt x="6220" y="1"/>
                  </a:cubicBezTo>
                  <a:cubicBezTo>
                    <a:pt x="5135" y="4"/>
                    <a:pt x="4060" y="276"/>
                    <a:pt x="3083" y="791"/>
                  </a:cubicBezTo>
                  <a:cubicBezTo>
                    <a:pt x="2975" y="419"/>
                    <a:pt x="2634" y="149"/>
                    <a:pt x="2230" y="149"/>
                  </a:cubicBezTo>
                  <a:lnTo>
                    <a:pt x="887" y="149"/>
                  </a:lnTo>
                  <a:cubicBezTo>
                    <a:pt x="400" y="149"/>
                    <a:pt x="1" y="543"/>
                    <a:pt x="1" y="1033"/>
                  </a:cubicBezTo>
                  <a:lnTo>
                    <a:pt x="1" y="1586"/>
                  </a:lnTo>
                  <a:cubicBezTo>
                    <a:pt x="1" y="1776"/>
                    <a:pt x="155" y="1930"/>
                    <a:pt x="345" y="1930"/>
                  </a:cubicBezTo>
                  <a:cubicBezTo>
                    <a:pt x="535" y="1930"/>
                    <a:pt x="689" y="1776"/>
                    <a:pt x="689" y="1586"/>
                  </a:cubicBezTo>
                  <a:lnTo>
                    <a:pt x="689" y="1033"/>
                  </a:lnTo>
                  <a:cubicBezTo>
                    <a:pt x="689" y="925"/>
                    <a:pt x="777" y="837"/>
                    <a:pt x="884" y="837"/>
                  </a:cubicBezTo>
                  <a:lnTo>
                    <a:pt x="2224" y="837"/>
                  </a:lnTo>
                  <a:cubicBezTo>
                    <a:pt x="2331" y="837"/>
                    <a:pt x="2422" y="925"/>
                    <a:pt x="2422" y="1033"/>
                  </a:cubicBezTo>
                  <a:lnTo>
                    <a:pt x="2422" y="5226"/>
                  </a:lnTo>
                  <a:cubicBezTo>
                    <a:pt x="2422" y="5331"/>
                    <a:pt x="2331" y="5422"/>
                    <a:pt x="2224" y="5422"/>
                  </a:cubicBezTo>
                  <a:lnTo>
                    <a:pt x="884" y="5422"/>
                  </a:lnTo>
                  <a:cubicBezTo>
                    <a:pt x="777" y="5422"/>
                    <a:pt x="689" y="5331"/>
                    <a:pt x="689" y="5226"/>
                  </a:cubicBezTo>
                  <a:lnTo>
                    <a:pt x="689" y="4671"/>
                  </a:lnTo>
                  <a:cubicBezTo>
                    <a:pt x="689" y="4483"/>
                    <a:pt x="535" y="4327"/>
                    <a:pt x="345" y="4327"/>
                  </a:cubicBezTo>
                  <a:cubicBezTo>
                    <a:pt x="155" y="4327"/>
                    <a:pt x="1" y="4483"/>
                    <a:pt x="1" y="4671"/>
                  </a:cubicBezTo>
                  <a:lnTo>
                    <a:pt x="1" y="5226"/>
                  </a:lnTo>
                  <a:cubicBezTo>
                    <a:pt x="1" y="5713"/>
                    <a:pt x="400" y="6110"/>
                    <a:pt x="887" y="6110"/>
                  </a:cubicBezTo>
                  <a:lnTo>
                    <a:pt x="2230" y="6110"/>
                  </a:lnTo>
                  <a:cubicBezTo>
                    <a:pt x="2686" y="6110"/>
                    <a:pt x="3061" y="5766"/>
                    <a:pt x="3110" y="5323"/>
                  </a:cubicBezTo>
                  <a:lnTo>
                    <a:pt x="8465" y="6547"/>
                  </a:lnTo>
                  <a:cubicBezTo>
                    <a:pt x="8617" y="6582"/>
                    <a:pt x="8771" y="6597"/>
                    <a:pt x="8924" y="6597"/>
                  </a:cubicBezTo>
                  <a:cubicBezTo>
                    <a:pt x="9282" y="6597"/>
                    <a:pt x="9639" y="6514"/>
                    <a:pt x="9976" y="6399"/>
                  </a:cubicBezTo>
                  <a:cubicBezTo>
                    <a:pt x="10105" y="6355"/>
                    <a:pt x="10237" y="6302"/>
                    <a:pt x="10364" y="6250"/>
                  </a:cubicBezTo>
                  <a:lnTo>
                    <a:pt x="15518" y="4134"/>
                  </a:lnTo>
                  <a:cubicBezTo>
                    <a:pt x="15842" y="4002"/>
                    <a:pt x="16123" y="3773"/>
                    <a:pt x="16302" y="3496"/>
                  </a:cubicBezTo>
                  <a:cubicBezTo>
                    <a:pt x="16511" y="3165"/>
                    <a:pt x="16558" y="2797"/>
                    <a:pt x="16434" y="2453"/>
                  </a:cubicBezTo>
                  <a:cubicBezTo>
                    <a:pt x="16246" y="1937"/>
                    <a:pt x="15807" y="1647"/>
                    <a:pt x="15261" y="1647"/>
                  </a:cubicBezTo>
                  <a:cubicBezTo>
                    <a:pt x="15119" y="1647"/>
                    <a:pt x="14970" y="1667"/>
                    <a:pt x="14816" y="1707"/>
                  </a:cubicBezTo>
                  <a:lnTo>
                    <a:pt x="11261" y="2632"/>
                  </a:lnTo>
                  <a:cubicBezTo>
                    <a:pt x="11261" y="2494"/>
                    <a:pt x="11241" y="2356"/>
                    <a:pt x="11200" y="2219"/>
                  </a:cubicBezTo>
                  <a:cubicBezTo>
                    <a:pt x="11093" y="1864"/>
                    <a:pt x="10854" y="1575"/>
                    <a:pt x="10529" y="1404"/>
                  </a:cubicBezTo>
                  <a:lnTo>
                    <a:pt x="9246" y="719"/>
                  </a:lnTo>
                  <a:cubicBezTo>
                    <a:pt x="8380" y="259"/>
                    <a:pt x="7323" y="1"/>
                    <a:pt x="6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5"/>
            <p:cNvSpPr/>
            <p:nvPr/>
          </p:nvSpPr>
          <p:spPr>
            <a:xfrm>
              <a:off x="7184650" y="1539000"/>
              <a:ext cx="68875" cy="109700"/>
            </a:xfrm>
            <a:custGeom>
              <a:avLst/>
              <a:gdLst/>
              <a:ahLst/>
              <a:cxnLst/>
              <a:rect l="l" t="t" r="r" b="b"/>
              <a:pathLst>
                <a:path w="2755" h="4388" extrusionOk="0">
                  <a:moveTo>
                    <a:pt x="1327" y="692"/>
                  </a:moveTo>
                  <a:cubicBezTo>
                    <a:pt x="1486" y="692"/>
                    <a:pt x="1640" y="749"/>
                    <a:pt x="1761" y="868"/>
                  </a:cubicBezTo>
                  <a:cubicBezTo>
                    <a:pt x="1998" y="1107"/>
                    <a:pt x="1998" y="1495"/>
                    <a:pt x="1761" y="1732"/>
                  </a:cubicBezTo>
                  <a:lnTo>
                    <a:pt x="1327" y="2164"/>
                  </a:lnTo>
                  <a:lnTo>
                    <a:pt x="895" y="1729"/>
                  </a:lnTo>
                  <a:cubicBezTo>
                    <a:pt x="776" y="1613"/>
                    <a:pt x="716" y="1459"/>
                    <a:pt x="716" y="1300"/>
                  </a:cubicBezTo>
                  <a:cubicBezTo>
                    <a:pt x="716" y="1137"/>
                    <a:pt x="779" y="983"/>
                    <a:pt x="895" y="868"/>
                  </a:cubicBezTo>
                  <a:cubicBezTo>
                    <a:pt x="1016" y="749"/>
                    <a:pt x="1170" y="692"/>
                    <a:pt x="1327" y="692"/>
                  </a:cubicBezTo>
                  <a:close/>
                  <a:moveTo>
                    <a:pt x="1329" y="1"/>
                  </a:moveTo>
                  <a:cubicBezTo>
                    <a:pt x="997" y="1"/>
                    <a:pt x="665" y="127"/>
                    <a:pt x="410" y="381"/>
                  </a:cubicBezTo>
                  <a:cubicBezTo>
                    <a:pt x="163" y="626"/>
                    <a:pt x="28" y="950"/>
                    <a:pt x="28" y="1300"/>
                  </a:cubicBezTo>
                  <a:cubicBezTo>
                    <a:pt x="28" y="1646"/>
                    <a:pt x="160" y="1974"/>
                    <a:pt x="410" y="2216"/>
                  </a:cubicBezTo>
                  <a:lnTo>
                    <a:pt x="842" y="2648"/>
                  </a:lnTo>
                  <a:lnTo>
                    <a:pt x="840" y="2651"/>
                  </a:lnTo>
                  <a:lnTo>
                    <a:pt x="812" y="2678"/>
                  </a:lnTo>
                  <a:cubicBezTo>
                    <a:pt x="625" y="2871"/>
                    <a:pt x="135" y="3383"/>
                    <a:pt x="31" y="3988"/>
                  </a:cubicBezTo>
                  <a:cubicBezTo>
                    <a:pt x="0" y="4178"/>
                    <a:pt x="127" y="4354"/>
                    <a:pt x="314" y="4384"/>
                  </a:cubicBezTo>
                  <a:cubicBezTo>
                    <a:pt x="333" y="4387"/>
                    <a:pt x="350" y="4387"/>
                    <a:pt x="372" y="4387"/>
                  </a:cubicBezTo>
                  <a:cubicBezTo>
                    <a:pt x="537" y="4387"/>
                    <a:pt x="680" y="4269"/>
                    <a:pt x="710" y="4098"/>
                  </a:cubicBezTo>
                  <a:cubicBezTo>
                    <a:pt x="776" y="3705"/>
                    <a:pt x="1161" y="3306"/>
                    <a:pt x="1307" y="3154"/>
                  </a:cubicBezTo>
                  <a:lnTo>
                    <a:pt x="1327" y="3130"/>
                  </a:lnTo>
                  <a:lnTo>
                    <a:pt x="1349" y="3154"/>
                  </a:lnTo>
                  <a:cubicBezTo>
                    <a:pt x="1492" y="3306"/>
                    <a:pt x="1877" y="3705"/>
                    <a:pt x="1943" y="4098"/>
                  </a:cubicBezTo>
                  <a:cubicBezTo>
                    <a:pt x="1970" y="4269"/>
                    <a:pt x="2117" y="4386"/>
                    <a:pt x="2283" y="4386"/>
                  </a:cubicBezTo>
                  <a:cubicBezTo>
                    <a:pt x="2301" y="4386"/>
                    <a:pt x="2320" y="4385"/>
                    <a:pt x="2339" y="4382"/>
                  </a:cubicBezTo>
                  <a:cubicBezTo>
                    <a:pt x="2529" y="4351"/>
                    <a:pt x="2653" y="4172"/>
                    <a:pt x="2620" y="3985"/>
                  </a:cubicBezTo>
                  <a:cubicBezTo>
                    <a:pt x="2524" y="3388"/>
                    <a:pt x="2034" y="2874"/>
                    <a:pt x="1847" y="2681"/>
                  </a:cubicBezTo>
                  <a:lnTo>
                    <a:pt x="1819" y="2654"/>
                  </a:lnTo>
                  <a:cubicBezTo>
                    <a:pt x="1819" y="2654"/>
                    <a:pt x="1819" y="2651"/>
                    <a:pt x="1816" y="2651"/>
                  </a:cubicBezTo>
                  <a:lnTo>
                    <a:pt x="2248" y="2216"/>
                  </a:lnTo>
                  <a:cubicBezTo>
                    <a:pt x="2755" y="1712"/>
                    <a:pt x="2755" y="887"/>
                    <a:pt x="2248" y="381"/>
                  </a:cubicBezTo>
                  <a:cubicBezTo>
                    <a:pt x="1994" y="127"/>
                    <a:pt x="1662" y="1"/>
                    <a:pt x="1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5"/>
            <p:cNvSpPr/>
            <p:nvPr/>
          </p:nvSpPr>
          <p:spPr>
            <a:xfrm>
              <a:off x="6873425" y="1768925"/>
              <a:ext cx="17225" cy="17275"/>
            </a:xfrm>
            <a:custGeom>
              <a:avLst/>
              <a:gdLst/>
              <a:ahLst/>
              <a:cxnLst/>
              <a:rect l="l" t="t" r="r" b="b"/>
              <a:pathLst>
                <a:path w="689" h="691" extrusionOk="0">
                  <a:moveTo>
                    <a:pt x="344" y="0"/>
                  </a:moveTo>
                  <a:cubicBezTo>
                    <a:pt x="155" y="0"/>
                    <a:pt x="0" y="154"/>
                    <a:pt x="0" y="344"/>
                  </a:cubicBezTo>
                  <a:cubicBezTo>
                    <a:pt x="0" y="539"/>
                    <a:pt x="155" y="691"/>
                    <a:pt x="344" y="691"/>
                  </a:cubicBezTo>
                  <a:cubicBezTo>
                    <a:pt x="534" y="691"/>
                    <a:pt x="688" y="537"/>
                    <a:pt x="688" y="347"/>
                  </a:cubicBezTo>
                  <a:lnTo>
                    <a:pt x="688" y="344"/>
                  </a:lnTo>
                  <a:cubicBezTo>
                    <a:pt x="688" y="154"/>
                    <a:pt x="534" y="0"/>
                    <a:pt x="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6" name="Google Shape;6936;p55"/>
          <p:cNvSpPr/>
          <p:nvPr/>
        </p:nvSpPr>
        <p:spPr>
          <a:xfrm>
            <a:off x="3277337" y="2005368"/>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5"/>
          <p:cNvSpPr/>
          <p:nvPr/>
        </p:nvSpPr>
        <p:spPr>
          <a:xfrm>
            <a:off x="3193425" y="3631888"/>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5"/>
          <p:cNvSpPr/>
          <p:nvPr/>
        </p:nvSpPr>
        <p:spPr>
          <a:xfrm>
            <a:off x="5808688" y="2018950"/>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5"/>
          <p:cNvSpPr/>
          <p:nvPr/>
        </p:nvSpPr>
        <p:spPr>
          <a:xfrm>
            <a:off x="5808688" y="3631888"/>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40" name="Google Shape;6940;p55"/>
          <p:cNvCxnSpPr>
            <a:cxnSpLocks/>
          </p:cNvCxnSpPr>
          <p:nvPr/>
        </p:nvCxnSpPr>
        <p:spPr>
          <a:xfrm rot="16200000" flipH="1">
            <a:off x="3296853" y="2129723"/>
            <a:ext cx="517494" cy="36656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6941" name="Google Shape;6941;p55"/>
          <p:cNvCxnSpPr>
            <a:stCxn id="6937" idx="6"/>
            <a:endCxn id="6903" idx="3"/>
          </p:cNvCxnSpPr>
          <p:nvPr/>
        </p:nvCxnSpPr>
        <p:spPr>
          <a:xfrm rot="10800000" flipH="1">
            <a:off x="3336225" y="3543088"/>
            <a:ext cx="585600" cy="160200"/>
          </a:xfrm>
          <a:prstGeom prst="curvedConnector2">
            <a:avLst/>
          </a:prstGeom>
          <a:noFill/>
          <a:ln w="19050" cap="flat" cmpd="sng">
            <a:solidFill>
              <a:schemeClr val="lt2"/>
            </a:solidFill>
            <a:prstDash val="solid"/>
            <a:round/>
            <a:headEnd type="none" w="med" len="med"/>
            <a:tailEnd type="none" w="med" len="med"/>
          </a:ln>
        </p:spPr>
      </p:cxnSp>
      <p:cxnSp>
        <p:nvCxnSpPr>
          <p:cNvPr id="6942" name="Google Shape;6942;p55"/>
          <p:cNvCxnSpPr>
            <a:stCxn id="6938" idx="2"/>
            <a:endCxn id="6903" idx="6"/>
          </p:cNvCxnSpPr>
          <p:nvPr/>
        </p:nvCxnSpPr>
        <p:spPr>
          <a:xfrm flipH="1">
            <a:off x="5490088" y="2090350"/>
            <a:ext cx="318600" cy="803100"/>
          </a:xfrm>
          <a:prstGeom prst="curvedConnector3">
            <a:avLst>
              <a:gd name="adj1" fmla="val 49998"/>
            </a:avLst>
          </a:prstGeom>
          <a:noFill/>
          <a:ln w="19050" cap="flat" cmpd="sng">
            <a:solidFill>
              <a:schemeClr val="lt2"/>
            </a:solidFill>
            <a:prstDash val="solid"/>
            <a:round/>
            <a:headEnd type="none" w="med" len="med"/>
            <a:tailEnd type="none" w="med" len="med"/>
          </a:ln>
        </p:spPr>
      </p:cxnSp>
      <p:cxnSp>
        <p:nvCxnSpPr>
          <p:cNvPr id="6943" name="Google Shape;6943;p55"/>
          <p:cNvCxnSpPr>
            <a:cxnSpLocks/>
          </p:cNvCxnSpPr>
          <p:nvPr/>
        </p:nvCxnSpPr>
        <p:spPr>
          <a:xfrm rot="-5400000" flipH="1">
            <a:off x="5482884" y="3329233"/>
            <a:ext cx="160200" cy="587700"/>
          </a:xfrm>
          <a:prstGeom prst="curvedConnector2">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16"/>
        <p:cNvGrpSpPr/>
        <p:nvPr/>
      </p:nvGrpSpPr>
      <p:grpSpPr>
        <a:xfrm>
          <a:off x="0" y="0"/>
          <a:ext cx="0" cy="0"/>
          <a:chOff x="0" y="0"/>
          <a:chExt cx="0" cy="0"/>
        </a:xfrm>
      </p:grpSpPr>
      <p:sp>
        <p:nvSpPr>
          <p:cNvPr id="7021" name="Google Shape;7021;p61"/>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Spectrum of </a:t>
            </a:r>
            <a:r>
              <a:rPr lang="en" dirty="0">
                <a:solidFill>
                  <a:schemeClr val="tx1"/>
                </a:solidFill>
              </a:rPr>
              <a:t>Engagement</a:t>
            </a:r>
            <a:endParaRPr dirty="0">
              <a:solidFill>
                <a:schemeClr val="tx1"/>
              </a:solidFill>
            </a:endParaRPr>
          </a:p>
        </p:txBody>
      </p:sp>
      <p:sp>
        <p:nvSpPr>
          <p:cNvPr id="7022" name="Google Shape;7022;p61"/>
          <p:cNvSpPr/>
          <p:nvPr/>
        </p:nvSpPr>
        <p:spPr>
          <a:xfrm>
            <a:off x="713250" y="1439463"/>
            <a:ext cx="1929300" cy="53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dk1"/>
                </a:solidFill>
                <a:latin typeface="Montserrat"/>
                <a:ea typeface="Montserrat"/>
                <a:cs typeface="Montserrat"/>
                <a:sym typeface="Montserrat"/>
              </a:rPr>
              <a:t>Member</a:t>
            </a:r>
            <a:endParaRPr sz="2400" b="1" dirty="0">
              <a:solidFill>
                <a:schemeClr val="dk1"/>
              </a:solidFill>
              <a:latin typeface="Montserrat"/>
              <a:ea typeface="Montserrat"/>
              <a:cs typeface="Montserrat"/>
              <a:sym typeface="Montserrat"/>
            </a:endParaRPr>
          </a:p>
        </p:txBody>
      </p:sp>
      <p:sp>
        <p:nvSpPr>
          <p:cNvPr id="7023" name="Google Shape;7023;p61"/>
          <p:cNvSpPr/>
          <p:nvPr/>
        </p:nvSpPr>
        <p:spPr>
          <a:xfrm>
            <a:off x="715038" y="3778725"/>
            <a:ext cx="1925700"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Montserrat"/>
                <a:ea typeface="Montserrat"/>
                <a:cs typeface="Montserrat"/>
                <a:sym typeface="Montserrat"/>
              </a:rPr>
              <a:t>Testing the waters and learning</a:t>
            </a:r>
          </a:p>
        </p:txBody>
      </p:sp>
      <p:sp>
        <p:nvSpPr>
          <p:cNvPr id="7024" name="Google Shape;7024;p61"/>
          <p:cNvSpPr/>
          <p:nvPr/>
        </p:nvSpPr>
        <p:spPr>
          <a:xfrm>
            <a:off x="2642650" y="1439463"/>
            <a:ext cx="1929300" cy="53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dk1"/>
                </a:solidFill>
                <a:latin typeface="Montserrat"/>
                <a:ea typeface="Montserrat"/>
                <a:cs typeface="Montserrat"/>
                <a:sym typeface="Montserrat"/>
              </a:rPr>
              <a:t>Advocate</a:t>
            </a:r>
            <a:endParaRPr sz="2400" b="1" dirty="0">
              <a:solidFill>
                <a:schemeClr val="dk1"/>
              </a:solidFill>
              <a:latin typeface="Montserrat"/>
              <a:ea typeface="Montserrat"/>
              <a:cs typeface="Montserrat"/>
              <a:sym typeface="Montserrat"/>
            </a:endParaRPr>
          </a:p>
        </p:txBody>
      </p:sp>
      <p:sp>
        <p:nvSpPr>
          <p:cNvPr id="7025" name="Google Shape;7025;p61"/>
          <p:cNvSpPr/>
          <p:nvPr/>
        </p:nvSpPr>
        <p:spPr>
          <a:xfrm>
            <a:off x="2644438" y="3778725"/>
            <a:ext cx="1925700" cy="534900"/>
          </a:xfrm>
          <a:prstGeom prst="rect">
            <a:avLst/>
          </a:prstGeom>
          <a:noFill/>
          <a:ln>
            <a:noFill/>
          </a:ln>
        </p:spPr>
        <p:txBody>
          <a:bodyPr spcFirstLastPara="1" wrap="square" lIns="91425" tIns="91425" rIns="91425" bIns="91425" anchor="t" anchorCtr="0">
            <a:noAutofit/>
          </a:bodyPr>
          <a:lstStyle/>
          <a:p>
            <a:pPr lvl="0" algn="ctr"/>
            <a:r>
              <a:rPr lang="en-US" dirty="0">
                <a:solidFill>
                  <a:schemeClr val="dk1"/>
                </a:solidFill>
                <a:latin typeface="Montserrat"/>
                <a:ea typeface="Montserrat"/>
                <a:cs typeface="Montserrat"/>
                <a:sym typeface="Montserrat"/>
              </a:rPr>
              <a:t>Applying learned skills in ongoing project</a:t>
            </a:r>
            <a:endParaRPr dirty="0">
              <a:solidFill>
                <a:schemeClr val="dk1"/>
              </a:solidFill>
              <a:latin typeface="Montserrat"/>
              <a:ea typeface="Montserrat"/>
              <a:cs typeface="Montserrat"/>
              <a:sym typeface="Montserrat"/>
            </a:endParaRPr>
          </a:p>
        </p:txBody>
      </p:sp>
      <p:sp>
        <p:nvSpPr>
          <p:cNvPr id="7026" name="Google Shape;7026;p61"/>
          <p:cNvSpPr/>
          <p:nvPr/>
        </p:nvSpPr>
        <p:spPr>
          <a:xfrm>
            <a:off x="4602666" y="1439463"/>
            <a:ext cx="2272799" cy="53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dk1"/>
                </a:solidFill>
                <a:latin typeface="Montserrat"/>
                <a:ea typeface="Montserrat"/>
                <a:cs typeface="Montserrat"/>
                <a:sym typeface="Montserrat"/>
              </a:rPr>
              <a:t>Project Lead</a:t>
            </a:r>
            <a:endParaRPr sz="2400" b="1" dirty="0">
              <a:solidFill>
                <a:schemeClr val="dk1"/>
              </a:solidFill>
              <a:latin typeface="Montserrat"/>
              <a:ea typeface="Montserrat"/>
              <a:cs typeface="Montserrat"/>
              <a:sym typeface="Montserrat"/>
            </a:endParaRPr>
          </a:p>
        </p:txBody>
      </p:sp>
      <p:sp>
        <p:nvSpPr>
          <p:cNvPr id="7027" name="Google Shape;7027;p61"/>
          <p:cNvSpPr/>
          <p:nvPr/>
        </p:nvSpPr>
        <p:spPr>
          <a:xfrm>
            <a:off x="4777777" y="3766464"/>
            <a:ext cx="1925700"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Montserrat"/>
                <a:ea typeface="Montserrat"/>
                <a:cs typeface="Montserrat"/>
                <a:sym typeface="Montserrat"/>
              </a:rPr>
              <a:t>Orchestrating advocacy efforts to move our cause forward</a:t>
            </a:r>
            <a:endParaRPr dirty="0">
              <a:solidFill>
                <a:schemeClr val="dk1"/>
              </a:solidFill>
              <a:latin typeface="Montserrat"/>
              <a:ea typeface="Montserrat"/>
              <a:cs typeface="Montserrat"/>
              <a:sym typeface="Montserrat"/>
            </a:endParaRPr>
          </a:p>
        </p:txBody>
      </p:sp>
      <p:sp>
        <p:nvSpPr>
          <p:cNvPr id="7028" name="Google Shape;7028;p61"/>
          <p:cNvSpPr/>
          <p:nvPr/>
        </p:nvSpPr>
        <p:spPr>
          <a:xfrm>
            <a:off x="6826304" y="1439463"/>
            <a:ext cx="1929300" cy="53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dk1"/>
                </a:solidFill>
                <a:latin typeface="Montserrat"/>
                <a:ea typeface="Montserrat"/>
                <a:cs typeface="Montserrat"/>
                <a:sym typeface="Montserrat"/>
              </a:rPr>
              <a:t>Organizer</a:t>
            </a:r>
            <a:endParaRPr sz="2400" b="1" dirty="0">
              <a:solidFill>
                <a:schemeClr val="dk1"/>
              </a:solidFill>
              <a:latin typeface="Montserrat"/>
              <a:ea typeface="Montserrat"/>
              <a:cs typeface="Montserrat"/>
              <a:sym typeface="Montserrat"/>
            </a:endParaRPr>
          </a:p>
        </p:txBody>
      </p:sp>
      <p:sp>
        <p:nvSpPr>
          <p:cNvPr id="7029" name="Google Shape;7029;p61"/>
          <p:cNvSpPr/>
          <p:nvPr/>
        </p:nvSpPr>
        <p:spPr>
          <a:xfrm>
            <a:off x="6840120" y="3778725"/>
            <a:ext cx="1996096"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Montserrat"/>
                <a:ea typeface="Montserrat"/>
                <a:cs typeface="Montserrat"/>
                <a:sym typeface="Montserrat"/>
              </a:rPr>
              <a:t>Develops leaders to accomplish goals</a:t>
            </a:r>
            <a:endParaRPr dirty="0">
              <a:solidFill>
                <a:schemeClr val="dk1"/>
              </a:solidFill>
              <a:latin typeface="Montserrat"/>
              <a:ea typeface="Montserrat"/>
              <a:cs typeface="Montserrat"/>
              <a:sym typeface="Montserrat"/>
            </a:endParaRPr>
          </a:p>
        </p:txBody>
      </p:sp>
      <p:sp>
        <p:nvSpPr>
          <p:cNvPr id="7053" name="Google Shape;7053;p61"/>
          <p:cNvSpPr/>
          <p:nvPr/>
        </p:nvSpPr>
        <p:spPr>
          <a:xfrm>
            <a:off x="1605604" y="2829214"/>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54" name="Google Shape;7054;p61"/>
          <p:cNvCxnSpPr>
            <a:cxnSpLocks/>
            <a:endCxn id="7023" idx="0"/>
          </p:cNvCxnSpPr>
          <p:nvPr/>
        </p:nvCxnSpPr>
        <p:spPr>
          <a:xfrm rot="5400000">
            <a:off x="1233457" y="3333681"/>
            <a:ext cx="889475" cy="612"/>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55" name="Google Shape;7055;p61"/>
          <p:cNvCxnSpPr>
            <a:cxnSpLocks/>
          </p:cNvCxnSpPr>
          <p:nvPr/>
        </p:nvCxnSpPr>
        <p:spPr>
          <a:xfrm>
            <a:off x="1677774" y="2876550"/>
            <a:ext cx="2219051" cy="127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56" name="Google Shape;7056;p61"/>
          <p:cNvCxnSpPr>
            <a:cxnSpLocks/>
          </p:cNvCxnSpPr>
          <p:nvPr/>
        </p:nvCxnSpPr>
        <p:spPr>
          <a:xfrm>
            <a:off x="3702765" y="2890079"/>
            <a:ext cx="2324825" cy="127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57" name="Google Shape;7057;p61"/>
          <p:cNvCxnSpPr>
            <a:cxnSpLocks/>
          </p:cNvCxnSpPr>
          <p:nvPr/>
        </p:nvCxnSpPr>
        <p:spPr>
          <a:xfrm>
            <a:off x="6027590" y="2891283"/>
            <a:ext cx="1760064" cy="127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58" name="Google Shape;7058;p61"/>
          <p:cNvCxnSpPr>
            <a:cxnSpLocks/>
            <a:stCxn id="7022" idx="2"/>
            <a:endCxn id="7053" idx="0"/>
          </p:cNvCxnSpPr>
          <p:nvPr/>
        </p:nvCxnSpPr>
        <p:spPr>
          <a:xfrm rot="5400000">
            <a:off x="1250027" y="2401340"/>
            <a:ext cx="854851" cy="896"/>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59" name="Google Shape;7059;p61"/>
          <p:cNvCxnSpPr>
            <a:cxnSpLocks/>
          </p:cNvCxnSpPr>
          <p:nvPr/>
        </p:nvCxnSpPr>
        <p:spPr>
          <a:xfrm rot="5400000">
            <a:off x="3016014" y="2577681"/>
            <a:ext cx="1206637" cy="12700"/>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60" name="Google Shape;7060;p61"/>
          <p:cNvCxnSpPr>
            <a:cxnSpLocks/>
            <a:stCxn id="7026" idx="2"/>
            <a:endCxn id="7063" idx="0"/>
          </p:cNvCxnSpPr>
          <p:nvPr/>
        </p:nvCxnSpPr>
        <p:spPr>
          <a:xfrm rot="16200000" flipH="1">
            <a:off x="5313578" y="2399850"/>
            <a:ext cx="853150" cy="2175"/>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61" name="Google Shape;7061;p61"/>
          <p:cNvCxnSpPr>
            <a:cxnSpLocks/>
            <a:stCxn id="7028" idx="2"/>
            <a:endCxn id="7064" idx="0"/>
          </p:cNvCxnSpPr>
          <p:nvPr/>
        </p:nvCxnSpPr>
        <p:spPr>
          <a:xfrm rot="16200000" flipH="1">
            <a:off x="7366890" y="2398426"/>
            <a:ext cx="849837" cy="1709"/>
          </a:xfrm>
          <a:prstGeom prst="curvedConnector3">
            <a:avLst>
              <a:gd name="adj1" fmla="val 50000"/>
            </a:avLst>
          </a:prstGeom>
          <a:noFill/>
          <a:ln w="19050" cap="flat" cmpd="sng">
            <a:solidFill>
              <a:schemeClr val="lt2"/>
            </a:solidFill>
            <a:prstDash val="solid"/>
            <a:round/>
            <a:headEnd type="none" w="med" len="med"/>
            <a:tailEnd type="none" w="med" len="med"/>
          </a:ln>
        </p:spPr>
      </p:cxnSp>
      <p:sp>
        <p:nvSpPr>
          <p:cNvPr id="7062" name="Google Shape;7062;p61"/>
          <p:cNvSpPr/>
          <p:nvPr/>
        </p:nvSpPr>
        <p:spPr>
          <a:xfrm>
            <a:off x="3536003" y="2814013"/>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61"/>
          <p:cNvSpPr/>
          <p:nvPr/>
        </p:nvSpPr>
        <p:spPr>
          <a:xfrm>
            <a:off x="5669841" y="2827513"/>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61"/>
          <p:cNvSpPr/>
          <p:nvPr/>
        </p:nvSpPr>
        <p:spPr>
          <a:xfrm>
            <a:off x="7721263" y="2824200"/>
            <a:ext cx="142800" cy="14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65" name="Google Shape;7065;p61"/>
          <p:cNvCxnSpPr>
            <a:cxnSpLocks/>
          </p:cNvCxnSpPr>
          <p:nvPr/>
        </p:nvCxnSpPr>
        <p:spPr>
          <a:xfrm rot="16200000" flipH="1">
            <a:off x="3204674" y="3367458"/>
            <a:ext cx="821786" cy="496"/>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66" name="Google Shape;7066;p61"/>
          <p:cNvCxnSpPr>
            <a:cxnSpLocks/>
            <a:stCxn id="7063" idx="4"/>
            <a:endCxn id="7027" idx="0"/>
          </p:cNvCxnSpPr>
          <p:nvPr/>
        </p:nvCxnSpPr>
        <p:spPr>
          <a:xfrm rot="5400000">
            <a:off x="5342859" y="3368081"/>
            <a:ext cx="796151" cy="614"/>
          </a:xfrm>
          <a:prstGeom prst="curvedConnector3">
            <a:avLst>
              <a:gd name="adj1" fmla="val 50000"/>
            </a:avLst>
          </a:prstGeom>
          <a:noFill/>
          <a:ln w="19050" cap="flat" cmpd="sng">
            <a:solidFill>
              <a:schemeClr val="lt2"/>
            </a:solidFill>
            <a:prstDash val="solid"/>
            <a:round/>
            <a:headEnd type="none" w="med" len="med"/>
            <a:tailEnd type="none" w="med" len="med"/>
          </a:ln>
        </p:spPr>
      </p:cxnSp>
      <p:cxnSp>
        <p:nvCxnSpPr>
          <p:cNvPr id="7067" name="Google Shape;7067;p61"/>
          <p:cNvCxnSpPr>
            <a:cxnSpLocks/>
            <a:stCxn id="7064" idx="4"/>
          </p:cNvCxnSpPr>
          <p:nvPr/>
        </p:nvCxnSpPr>
        <p:spPr>
          <a:xfrm rot="5400000">
            <a:off x="7386309" y="3372246"/>
            <a:ext cx="811601" cy="1108"/>
          </a:xfrm>
          <a:prstGeom prst="curvedConnector3">
            <a:avLst>
              <a:gd name="adj1" fmla="val 50000"/>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62"/>
        <p:cNvGrpSpPr/>
        <p:nvPr/>
      </p:nvGrpSpPr>
      <p:grpSpPr>
        <a:xfrm>
          <a:off x="0" y="0"/>
          <a:ext cx="0" cy="0"/>
          <a:chOff x="0" y="0"/>
          <a:chExt cx="0" cy="0"/>
        </a:xfrm>
      </p:grpSpPr>
      <p:sp>
        <p:nvSpPr>
          <p:cNvPr id="6871" name="Google Shape;6871;p54"/>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Resolutions Escalate </a:t>
            </a:r>
            <a:r>
              <a:rPr lang="en" dirty="0"/>
              <a:t>Enagement</a:t>
            </a:r>
            <a:endParaRPr dirty="0"/>
          </a:p>
        </p:txBody>
      </p:sp>
      <p:sp>
        <p:nvSpPr>
          <p:cNvPr id="26" name="Google Shape;6831;p51">
            <a:extLst>
              <a:ext uri="{FF2B5EF4-FFF2-40B4-BE49-F238E27FC236}">
                <a16:creationId xmlns:a16="http://schemas.microsoft.com/office/drawing/2014/main" id="{1BDAC128-0963-E817-8880-CF76DBD36E0F}"/>
              </a:ext>
            </a:extLst>
          </p:cNvPr>
          <p:cNvSpPr txBox="1">
            <a:spLocks/>
          </p:cNvSpPr>
          <p:nvPr/>
        </p:nvSpPr>
        <p:spPr>
          <a:xfrm>
            <a:off x="1492974" y="1877402"/>
            <a:ext cx="6931026" cy="20341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Bebas Neue"/>
              <a:buNone/>
              <a:defRPr sz="24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241300" indent="-228600">
              <a:buSzPts val="1600"/>
              <a:buFont typeface="Bebas Neue"/>
              <a:buChar char="●"/>
            </a:pPr>
            <a:r>
              <a:rPr lang="en" sz="1600" b="0" dirty="0"/>
              <a:t>Medical students are CV hounds</a:t>
            </a:r>
          </a:p>
          <a:p>
            <a:pPr marL="241300" indent="-228600">
              <a:buSzPts val="1600"/>
              <a:buFont typeface="Bebas Neue"/>
              <a:buChar char="●"/>
            </a:pPr>
            <a:endParaRPr lang="en" sz="1600" b="0" dirty="0"/>
          </a:p>
          <a:p>
            <a:pPr marL="241300" indent="-228600">
              <a:buSzPts val="1600"/>
              <a:buFont typeface="Bebas Neue"/>
              <a:buChar char="●"/>
            </a:pPr>
            <a:r>
              <a:rPr lang="en" sz="1600" b="0" dirty="0"/>
              <a:t>An opportunity to tangibly accomplish a goal</a:t>
            </a:r>
          </a:p>
          <a:p>
            <a:pPr marL="241300" indent="-228600">
              <a:buSzPts val="1600"/>
              <a:buFont typeface="Bebas Neue"/>
              <a:buChar char="●"/>
            </a:pPr>
            <a:endParaRPr lang="en" sz="1600" b="0" dirty="0"/>
          </a:p>
          <a:p>
            <a:pPr marL="241300" indent="-228600">
              <a:buSzPts val="1600"/>
              <a:buFont typeface="Bebas Neue"/>
              <a:buChar char="●"/>
            </a:pPr>
            <a:r>
              <a:rPr lang="en" sz="1600" b="0" dirty="0"/>
              <a:t>Builds excitement around future projects</a:t>
            </a:r>
          </a:p>
          <a:p>
            <a:pPr marL="241300" indent="-228600">
              <a:buSzPts val="1600"/>
              <a:buFont typeface="Bebas Neue"/>
              <a:buChar char="●"/>
            </a:pPr>
            <a:endParaRPr lang="en" sz="1600" b="0" dirty="0"/>
          </a:p>
          <a:p>
            <a:pPr marL="241300" indent="-228600">
              <a:buSzPts val="1600"/>
              <a:buFont typeface="Bebas Neue"/>
              <a:buChar char="●"/>
            </a:pPr>
            <a:r>
              <a:rPr lang="en" sz="1600" b="0" dirty="0"/>
              <a:t>Develops knowledge around single payer and advocacy skills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41"/>
        <p:cNvGrpSpPr/>
        <p:nvPr/>
      </p:nvGrpSpPr>
      <p:grpSpPr>
        <a:xfrm>
          <a:off x="0" y="0"/>
          <a:ext cx="0" cy="0"/>
          <a:chOff x="0" y="0"/>
          <a:chExt cx="0" cy="0"/>
        </a:xfrm>
      </p:grpSpPr>
      <p:sp>
        <p:nvSpPr>
          <p:cNvPr id="6842" name="Google Shape;6842;p52"/>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Roles in </a:t>
            </a:r>
            <a:r>
              <a:rPr lang="en" dirty="0"/>
              <a:t>Resolution Team</a:t>
            </a:r>
            <a:endParaRPr dirty="0"/>
          </a:p>
        </p:txBody>
      </p:sp>
      <p:graphicFrame>
        <p:nvGraphicFramePr>
          <p:cNvPr id="6844" name="Google Shape;6844;p52"/>
          <p:cNvGraphicFramePr/>
          <p:nvPr/>
        </p:nvGraphicFramePr>
        <p:xfrm>
          <a:off x="720000" y="1614825"/>
          <a:ext cx="7704000" cy="2607948"/>
        </p:xfrm>
        <a:graphic>
          <a:graphicData uri="http://schemas.openxmlformats.org/drawingml/2006/table">
            <a:tbl>
              <a:tblPr>
                <a:noFill/>
              </a:tblPr>
              <a:tblGrid>
                <a:gridCol w="2619875">
                  <a:extLst>
                    <a:ext uri="{9D8B030D-6E8A-4147-A177-3AD203B41FA5}">
                      <a16:colId xmlns:a16="http://schemas.microsoft.com/office/drawing/2014/main" val="20000"/>
                    </a:ext>
                  </a:extLst>
                </a:gridCol>
                <a:gridCol w="5084125">
                  <a:extLst>
                    <a:ext uri="{9D8B030D-6E8A-4147-A177-3AD203B41FA5}">
                      <a16:colId xmlns:a16="http://schemas.microsoft.com/office/drawing/2014/main" val="20001"/>
                    </a:ext>
                  </a:extLst>
                </a:gridCol>
              </a:tblGrid>
              <a:tr h="616813">
                <a:tc>
                  <a:txBody>
                    <a:bodyPr/>
                    <a:lstStyle/>
                    <a:p>
                      <a:pPr marL="0" lvl="0" indent="0" algn="ctr" rtl="0">
                        <a:spcBef>
                          <a:spcPts val="0"/>
                        </a:spcBef>
                        <a:spcAft>
                          <a:spcPts val="0"/>
                        </a:spcAft>
                        <a:buNone/>
                      </a:pPr>
                      <a:r>
                        <a:rPr lang="en" sz="1100" b="1" dirty="0">
                          <a:solidFill>
                            <a:schemeClr val="hlink"/>
                          </a:solidFill>
                          <a:uFill>
                            <a:noFill/>
                          </a:uFill>
                          <a:latin typeface="Montserrat"/>
                          <a:ea typeface="Montserrat"/>
                          <a:cs typeface="Montserrat"/>
                          <a:sym typeface="Montserrat"/>
                        </a:rPr>
                        <a:t>Primary Authors</a:t>
                      </a:r>
                      <a:endParaRPr sz="1100" b="1"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1600"/>
                        </a:spcAft>
                        <a:buNone/>
                      </a:pPr>
                      <a:r>
                        <a:rPr lang="en" sz="1000" dirty="0">
                          <a:solidFill>
                            <a:schemeClr val="dk1"/>
                          </a:solidFill>
                          <a:latin typeface="Montserrat"/>
                          <a:ea typeface="Montserrat"/>
                          <a:cs typeface="Montserrat"/>
                          <a:sym typeface="Montserrat"/>
                        </a:rPr>
                        <a:t>Project Leads, future chapter leadership</a:t>
                      </a:r>
                      <a:endParaRPr sz="1000"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16813">
                <a:tc>
                  <a:txBody>
                    <a:bodyPr/>
                    <a:lstStyle/>
                    <a:p>
                      <a:pPr marL="0" lvl="0" indent="0" algn="ctr" rtl="0">
                        <a:spcBef>
                          <a:spcPts val="0"/>
                        </a:spcBef>
                        <a:spcAft>
                          <a:spcPts val="0"/>
                        </a:spcAft>
                        <a:buNone/>
                      </a:pPr>
                      <a:r>
                        <a:rPr lang="en" sz="1100" b="1" dirty="0">
                          <a:solidFill>
                            <a:schemeClr val="hlink"/>
                          </a:solidFill>
                          <a:uFill>
                            <a:noFill/>
                          </a:uFill>
                          <a:latin typeface="Montserrat"/>
                          <a:ea typeface="Montserrat"/>
                          <a:cs typeface="Montserrat"/>
                          <a:sym typeface="Montserrat"/>
                        </a:rPr>
                        <a:t>Secondary Authors</a:t>
                      </a:r>
                      <a:endParaRPr sz="1100" b="1"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1600"/>
                        </a:spcAft>
                        <a:buNone/>
                      </a:pPr>
                      <a:r>
                        <a:rPr lang="en" sz="1000" dirty="0">
                          <a:solidFill>
                            <a:schemeClr val="dk1"/>
                          </a:solidFill>
                          <a:latin typeface="Montserrat"/>
                          <a:ea typeface="Montserrat"/>
                          <a:cs typeface="Montserrat"/>
                          <a:sym typeface="Montserrat"/>
                        </a:rPr>
                        <a:t>Organizers, Current chapter leadership</a:t>
                      </a:r>
                      <a:endParaRPr sz="1000"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43336">
                <a:tc>
                  <a:txBody>
                    <a:bodyPr/>
                    <a:lstStyle/>
                    <a:p>
                      <a:pPr marL="0" lvl="0" indent="0" algn="ctr" rtl="0">
                        <a:spcBef>
                          <a:spcPts val="0"/>
                        </a:spcBef>
                        <a:spcAft>
                          <a:spcPts val="0"/>
                        </a:spcAft>
                        <a:buNone/>
                      </a:pPr>
                      <a:r>
                        <a:rPr lang="en" sz="1100" b="1" dirty="0">
                          <a:solidFill>
                            <a:schemeClr val="hlink"/>
                          </a:solidFill>
                          <a:uFill>
                            <a:noFill/>
                          </a:uFill>
                          <a:latin typeface="Montserrat"/>
                          <a:ea typeface="Montserrat"/>
                          <a:cs typeface="Montserrat"/>
                          <a:sym typeface="Montserrat"/>
                        </a:rPr>
                        <a:t>Testimony</a:t>
                      </a:r>
                      <a:endParaRPr sz="1100" b="1"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1600"/>
                        </a:spcAft>
                        <a:buNone/>
                      </a:pPr>
                      <a:r>
                        <a:rPr lang="en" sz="1000" dirty="0">
                          <a:solidFill>
                            <a:schemeClr val="dk1"/>
                          </a:solidFill>
                          <a:latin typeface="Montserrat"/>
                          <a:ea typeface="Montserrat"/>
                          <a:cs typeface="Montserrat"/>
                          <a:sym typeface="Montserrat"/>
                        </a:rPr>
                        <a:t>All involved, but particularly good for membed -&gt; advocate -&gt; leader transition</a:t>
                      </a:r>
                      <a:endParaRPr sz="1000"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43336">
                <a:tc>
                  <a:txBody>
                    <a:bodyPr/>
                    <a:lstStyle/>
                    <a:p>
                      <a:pPr marL="0" lvl="0" indent="0" algn="ctr" rtl="0">
                        <a:spcBef>
                          <a:spcPts val="0"/>
                        </a:spcBef>
                        <a:spcAft>
                          <a:spcPts val="0"/>
                        </a:spcAft>
                        <a:buNone/>
                      </a:pPr>
                      <a:r>
                        <a:rPr lang="en" sz="1100" b="1" dirty="0">
                          <a:solidFill>
                            <a:schemeClr val="hlink"/>
                          </a:solidFill>
                          <a:uFill>
                            <a:noFill/>
                          </a:uFill>
                          <a:latin typeface="Montserrat"/>
                          <a:ea typeface="Montserrat"/>
                          <a:cs typeface="Montserrat"/>
                          <a:sym typeface="Montserrat"/>
                        </a:rPr>
                        <a:t>Open Forum Posts</a:t>
                      </a:r>
                      <a:endParaRPr sz="1100" b="1"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1600"/>
                        </a:spcAft>
                        <a:buNone/>
                      </a:pPr>
                      <a:r>
                        <a:rPr lang="en" sz="1000" dirty="0">
                          <a:solidFill>
                            <a:schemeClr val="dk1"/>
                          </a:solidFill>
                          <a:latin typeface="Montserrat"/>
                          <a:ea typeface="Montserrat"/>
                          <a:cs typeface="Montserrat"/>
                          <a:sym typeface="Montserrat"/>
                        </a:rPr>
                        <a:t>Everybody is welcome! Great for bringing people into the movement</a:t>
                      </a:r>
                      <a:endParaRPr sz="1000"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443336">
                <a:tc>
                  <a:txBody>
                    <a:bodyPr/>
                    <a:lstStyle/>
                    <a:p>
                      <a:pPr marL="0" lvl="0" indent="0" algn="ctr" rtl="0">
                        <a:spcBef>
                          <a:spcPts val="0"/>
                        </a:spcBef>
                        <a:spcAft>
                          <a:spcPts val="0"/>
                        </a:spcAft>
                        <a:buNone/>
                      </a:pPr>
                      <a:r>
                        <a:rPr lang="en" sz="1100" b="1" dirty="0">
                          <a:solidFill>
                            <a:schemeClr val="hlink"/>
                          </a:solidFill>
                          <a:uFill>
                            <a:noFill/>
                          </a:uFill>
                          <a:latin typeface="Montserrat"/>
                          <a:ea typeface="Montserrat"/>
                          <a:cs typeface="Montserrat"/>
                          <a:sym typeface="Montserrat"/>
                        </a:rPr>
                        <a:t>Networking</a:t>
                      </a:r>
                      <a:endParaRPr sz="1100" b="1"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Montserrat"/>
                          <a:ea typeface="Montserrat"/>
                          <a:cs typeface="Montserrat"/>
                          <a:sym typeface="Montserrat"/>
                        </a:rPr>
                        <a:t>Crucial for all members, gain respect in multiple socitieis</a:t>
                      </a:r>
                      <a:endParaRPr sz="1000" dirty="0">
                        <a:solidFill>
                          <a:schemeClr val="dk1"/>
                        </a:solidFill>
                        <a:latin typeface="Montserrat"/>
                        <a:ea typeface="Montserrat"/>
                        <a:cs typeface="Montserrat"/>
                        <a:sym typeface="Montserra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847" name="Google Shape;6847;p52"/>
          <p:cNvSpPr/>
          <p:nvPr/>
        </p:nvSpPr>
        <p:spPr>
          <a:xfrm>
            <a:off x="537125" y="1673725"/>
            <a:ext cx="352200" cy="352200"/>
          </a:xfrm>
          <a:prstGeom prst="ellipse">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14"/>
        <p:cNvGrpSpPr/>
        <p:nvPr/>
      </p:nvGrpSpPr>
      <p:grpSpPr>
        <a:xfrm>
          <a:off x="0" y="0"/>
          <a:ext cx="0" cy="0"/>
          <a:chOff x="0" y="0"/>
          <a:chExt cx="0" cy="0"/>
        </a:xfrm>
      </p:grpSpPr>
      <p:pic>
        <p:nvPicPr>
          <p:cNvPr id="6815" name="Google Shape;6815;p50"/>
          <p:cNvPicPr preferRelativeResize="0"/>
          <p:nvPr/>
        </p:nvPicPr>
        <p:blipFill>
          <a:blip r:embed="rId3">
            <a:alphaModFix/>
          </a:blip>
          <a:stretch>
            <a:fillRect/>
          </a:stretch>
        </p:blipFill>
        <p:spPr>
          <a:xfrm>
            <a:off x="7309549" y="1947724"/>
            <a:ext cx="994825" cy="994825"/>
          </a:xfrm>
          <a:prstGeom prst="rect">
            <a:avLst/>
          </a:prstGeom>
          <a:noFill/>
          <a:ln>
            <a:noFill/>
          </a:ln>
        </p:spPr>
      </p:pic>
      <p:pic>
        <p:nvPicPr>
          <p:cNvPr id="6816" name="Google Shape;6816;p50"/>
          <p:cNvPicPr preferRelativeResize="0"/>
          <p:nvPr/>
        </p:nvPicPr>
        <p:blipFill>
          <a:blip r:embed="rId4">
            <a:alphaModFix/>
          </a:blip>
          <a:stretch>
            <a:fillRect/>
          </a:stretch>
        </p:blipFill>
        <p:spPr>
          <a:xfrm>
            <a:off x="6946450" y="2649925"/>
            <a:ext cx="1781175" cy="495300"/>
          </a:xfrm>
          <a:prstGeom prst="rect">
            <a:avLst/>
          </a:prstGeom>
          <a:noFill/>
          <a:ln>
            <a:noFill/>
          </a:ln>
        </p:spPr>
      </p:pic>
      <p:sp>
        <p:nvSpPr>
          <p:cNvPr id="6817" name="Google Shape;6817;p50"/>
          <p:cNvSpPr txBox="1">
            <a:spLocks noGrp="1"/>
          </p:cNvSpPr>
          <p:nvPr>
            <p:ph type="subTitle" idx="1"/>
          </p:nvPr>
        </p:nvSpPr>
        <p:spPr>
          <a:xfrm>
            <a:off x="441825" y="3333750"/>
            <a:ext cx="3166200" cy="51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PNHP + SNaHP</a:t>
            </a:r>
            <a:endParaRPr/>
          </a:p>
        </p:txBody>
      </p:sp>
      <p:sp>
        <p:nvSpPr>
          <p:cNvPr id="6818" name="Google Shape;6818;p50"/>
          <p:cNvSpPr txBox="1">
            <a:spLocks noGrp="1"/>
          </p:cNvSpPr>
          <p:nvPr>
            <p:ph type="subTitle" idx="5"/>
          </p:nvPr>
        </p:nvSpPr>
        <p:spPr>
          <a:xfrm>
            <a:off x="3516600" y="3333750"/>
            <a:ext cx="2568000" cy="88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AMA + </a:t>
            </a:r>
            <a:endParaRPr/>
          </a:p>
          <a:p>
            <a:pPr marL="0" lvl="0" indent="0" algn="ctr" rtl="0">
              <a:spcBef>
                <a:spcPts val="0"/>
              </a:spcBef>
              <a:spcAft>
                <a:spcPts val="0"/>
              </a:spcAft>
              <a:buNone/>
            </a:pPr>
            <a:r>
              <a:rPr lang="en"/>
              <a:t>AMA MSS</a:t>
            </a:r>
            <a:endParaRPr/>
          </a:p>
        </p:txBody>
      </p:sp>
      <p:sp>
        <p:nvSpPr>
          <p:cNvPr id="6819" name="Google Shape;6819;p50"/>
          <p:cNvSpPr txBox="1">
            <a:spLocks noGrp="1"/>
          </p:cNvSpPr>
          <p:nvPr>
            <p:ph type="subTitle" idx="6"/>
          </p:nvPr>
        </p:nvSpPr>
        <p:spPr>
          <a:xfrm>
            <a:off x="6094200" y="3333750"/>
            <a:ext cx="2568000" cy="88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Specialty Societies</a:t>
            </a:r>
            <a:endParaRPr/>
          </a:p>
        </p:txBody>
      </p:sp>
      <p:sp>
        <p:nvSpPr>
          <p:cNvPr id="6820" name="Google Shape;6820;p50"/>
          <p:cNvSpPr txBox="1">
            <a:spLocks noGrp="1"/>
          </p:cNvSpPr>
          <p:nvPr>
            <p:ph type="title"/>
          </p:nvPr>
        </p:nvSpPr>
        <p:spPr>
          <a:xfrm>
            <a:off x="2598350" y="481775"/>
            <a:ext cx="46392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Learn the lay of the land</a:t>
            </a:r>
            <a:endParaRPr/>
          </a:p>
        </p:txBody>
      </p:sp>
      <p:pic>
        <p:nvPicPr>
          <p:cNvPr id="6821" name="Google Shape;6821;p50"/>
          <p:cNvPicPr preferRelativeResize="0"/>
          <p:nvPr/>
        </p:nvPicPr>
        <p:blipFill rotWithShape="1">
          <a:blip r:embed="rId5">
            <a:alphaModFix/>
          </a:blip>
          <a:srcRect l="6740" t="19185" r="6401" b="7393"/>
          <a:stretch/>
        </p:blipFill>
        <p:spPr>
          <a:xfrm>
            <a:off x="928422" y="2726121"/>
            <a:ext cx="2121369" cy="607633"/>
          </a:xfrm>
          <a:prstGeom prst="rect">
            <a:avLst/>
          </a:prstGeom>
          <a:noFill/>
          <a:ln>
            <a:noFill/>
          </a:ln>
        </p:spPr>
      </p:pic>
      <p:pic>
        <p:nvPicPr>
          <p:cNvPr id="6822" name="Google Shape;6822;p50"/>
          <p:cNvPicPr preferRelativeResize="0"/>
          <p:nvPr/>
        </p:nvPicPr>
        <p:blipFill>
          <a:blip r:embed="rId6">
            <a:alphaModFix/>
          </a:blip>
          <a:stretch>
            <a:fillRect/>
          </a:stretch>
        </p:blipFill>
        <p:spPr>
          <a:xfrm>
            <a:off x="928422" y="2211553"/>
            <a:ext cx="2121375" cy="455449"/>
          </a:xfrm>
          <a:prstGeom prst="rect">
            <a:avLst/>
          </a:prstGeom>
          <a:noFill/>
          <a:ln>
            <a:noFill/>
          </a:ln>
        </p:spPr>
      </p:pic>
      <p:pic>
        <p:nvPicPr>
          <p:cNvPr id="6823" name="Google Shape;6823;p50"/>
          <p:cNvPicPr preferRelativeResize="0"/>
          <p:nvPr/>
        </p:nvPicPr>
        <p:blipFill>
          <a:blip r:embed="rId7">
            <a:alphaModFix/>
          </a:blip>
          <a:stretch>
            <a:fillRect/>
          </a:stretch>
        </p:blipFill>
        <p:spPr>
          <a:xfrm>
            <a:off x="3618975" y="2287738"/>
            <a:ext cx="2411774" cy="994849"/>
          </a:xfrm>
          <a:prstGeom prst="rect">
            <a:avLst/>
          </a:prstGeom>
          <a:noFill/>
          <a:ln>
            <a:noFill/>
          </a:ln>
        </p:spPr>
      </p:pic>
      <p:pic>
        <p:nvPicPr>
          <p:cNvPr id="6824" name="Google Shape;6824;p50"/>
          <p:cNvPicPr preferRelativeResize="0"/>
          <p:nvPr/>
        </p:nvPicPr>
        <p:blipFill>
          <a:blip r:embed="rId8">
            <a:alphaModFix/>
          </a:blip>
          <a:stretch>
            <a:fillRect/>
          </a:stretch>
        </p:blipFill>
        <p:spPr>
          <a:xfrm>
            <a:off x="6447519" y="1947719"/>
            <a:ext cx="1052075" cy="1052075"/>
          </a:xfrm>
          <a:prstGeom prst="rect">
            <a:avLst/>
          </a:prstGeom>
          <a:noFill/>
          <a:ln>
            <a:noFill/>
          </a:ln>
        </p:spPr>
      </p:pic>
      <p:pic>
        <p:nvPicPr>
          <p:cNvPr id="6825" name="Google Shape;6825;p50"/>
          <p:cNvPicPr preferRelativeResize="0"/>
          <p:nvPr/>
        </p:nvPicPr>
        <p:blipFill>
          <a:blip r:embed="rId9">
            <a:alphaModFix/>
          </a:blip>
          <a:stretch>
            <a:fillRect/>
          </a:stretch>
        </p:blipFill>
        <p:spPr>
          <a:xfrm>
            <a:off x="6583638" y="2640000"/>
            <a:ext cx="779850" cy="779850"/>
          </a:xfrm>
          <a:prstGeom prst="rect">
            <a:avLst/>
          </a:prstGeom>
          <a:noFill/>
          <a:ln>
            <a:noFill/>
          </a:ln>
        </p:spPr>
      </p:pic>
      <p:pic>
        <p:nvPicPr>
          <p:cNvPr id="6826" name="Google Shape;6826;p50"/>
          <p:cNvPicPr preferRelativeResize="0"/>
          <p:nvPr/>
        </p:nvPicPr>
        <p:blipFill>
          <a:blip r:embed="rId10">
            <a:alphaModFix/>
          </a:blip>
          <a:stretch>
            <a:fillRect/>
          </a:stretch>
        </p:blipFill>
        <p:spPr>
          <a:xfrm>
            <a:off x="7459792" y="2682742"/>
            <a:ext cx="694325" cy="694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30"/>
        <p:cNvGrpSpPr/>
        <p:nvPr/>
      </p:nvGrpSpPr>
      <p:grpSpPr>
        <a:xfrm>
          <a:off x="0" y="0"/>
          <a:ext cx="0" cy="0"/>
          <a:chOff x="0" y="0"/>
          <a:chExt cx="0" cy="0"/>
        </a:xfrm>
      </p:grpSpPr>
      <p:sp>
        <p:nvSpPr>
          <p:cNvPr id="6831" name="Google Shape;6831;p51"/>
          <p:cNvSpPr txBox="1">
            <a:spLocks noGrp="1"/>
          </p:cNvSpPr>
          <p:nvPr>
            <p:ph type="body" idx="1"/>
          </p:nvPr>
        </p:nvSpPr>
        <p:spPr>
          <a:xfrm>
            <a:off x="3686175" y="2483525"/>
            <a:ext cx="4744800" cy="2044200"/>
          </a:xfrm>
          <a:prstGeom prst="rect">
            <a:avLst/>
          </a:prstGeom>
        </p:spPr>
        <p:txBody>
          <a:bodyPr spcFirstLastPara="1" wrap="square" lIns="91425" tIns="91425" rIns="91425" bIns="91425" anchor="t" anchorCtr="0">
            <a:noAutofit/>
          </a:bodyPr>
          <a:lstStyle/>
          <a:p>
            <a:pPr marL="241300" lvl="0" indent="-228600" algn="l" rtl="0">
              <a:spcBef>
                <a:spcPts val="0"/>
              </a:spcBef>
              <a:spcAft>
                <a:spcPts val="0"/>
              </a:spcAft>
              <a:buSzPts val="1600"/>
              <a:buChar char="●"/>
            </a:pPr>
            <a:r>
              <a:rPr lang="en" sz="1600" dirty="0"/>
              <a:t>MSS Leadership is welcoming and receptive to new advocates</a:t>
            </a:r>
            <a:endParaRPr sz="1600" dirty="0"/>
          </a:p>
          <a:p>
            <a:pPr marL="241300" lvl="0" indent="-228600" algn="l" rtl="0">
              <a:spcBef>
                <a:spcPts val="0"/>
              </a:spcBef>
              <a:spcAft>
                <a:spcPts val="0"/>
              </a:spcAft>
              <a:buSzPts val="1600"/>
              <a:buChar char="●"/>
            </a:pPr>
            <a:r>
              <a:rPr lang="en" sz="1600" dirty="0"/>
              <a:t>Attend meetings + Group Chat</a:t>
            </a:r>
            <a:endParaRPr sz="1600" dirty="0"/>
          </a:p>
          <a:p>
            <a:pPr marL="241300" lvl="0" indent="-228600" algn="l" rtl="0">
              <a:spcBef>
                <a:spcPts val="0"/>
              </a:spcBef>
              <a:spcAft>
                <a:spcPts val="0"/>
              </a:spcAft>
              <a:buSzPts val="1600"/>
              <a:buChar char="●"/>
            </a:pPr>
            <a:r>
              <a:rPr lang="en" sz="1600" dirty="0"/>
              <a:t>Knowledge on history and inner workings of their society</a:t>
            </a:r>
            <a:endParaRPr sz="1600" dirty="0"/>
          </a:p>
          <a:p>
            <a:pPr marL="0" lvl="0" indent="0" algn="l" rtl="0">
              <a:spcBef>
                <a:spcPts val="0"/>
              </a:spcBef>
              <a:spcAft>
                <a:spcPts val="0"/>
              </a:spcAft>
              <a:buNone/>
            </a:pPr>
            <a:endParaRPr dirty="0"/>
          </a:p>
        </p:txBody>
      </p:sp>
      <p:sp>
        <p:nvSpPr>
          <p:cNvPr id="6832" name="Google Shape;6832;p51"/>
          <p:cNvSpPr txBox="1">
            <a:spLocks noGrp="1"/>
          </p:cNvSpPr>
          <p:nvPr>
            <p:ph type="title"/>
          </p:nvPr>
        </p:nvSpPr>
        <p:spPr>
          <a:xfrm>
            <a:off x="3686175" y="1834975"/>
            <a:ext cx="47448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MSS</a:t>
            </a:r>
            <a:r>
              <a:rPr lang="en"/>
              <a:t> Leadership</a:t>
            </a:r>
            <a:endParaRPr>
              <a:solidFill>
                <a:schemeClr val="accent1"/>
              </a:solidFill>
            </a:endParaRPr>
          </a:p>
        </p:txBody>
      </p:sp>
      <p:grpSp>
        <p:nvGrpSpPr>
          <p:cNvPr id="6833" name="Google Shape;6833;p51"/>
          <p:cNvGrpSpPr/>
          <p:nvPr/>
        </p:nvGrpSpPr>
        <p:grpSpPr>
          <a:xfrm>
            <a:off x="1718681" y="2009206"/>
            <a:ext cx="1468983" cy="1429876"/>
            <a:chOff x="2623237" y="2431047"/>
            <a:chExt cx="355024" cy="332630"/>
          </a:xfrm>
        </p:grpSpPr>
        <p:sp>
          <p:nvSpPr>
            <p:cNvPr id="6834" name="Google Shape;6834;p51"/>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51"/>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1"/>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1"/>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33"/>
        <p:cNvGrpSpPr/>
        <p:nvPr/>
      </p:nvGrpSpPr>
      <p:grpSpPr>
        <a:xfrm>
          <a:off x="0" y="0"/>
          <a:ext cx="0" cy="0"/>
          <a:chOff x="0" y="0"/>
          <a:chExt cx="0" cy="0"/>
        </a:xfrm>
      </p:grpSpPr>
      <p:sp>
        <p:nvSpPr>
          <p:cNvPr id="6634" name="Google Shape;6634;p37"/>
          <p:cNvSpPr txBox="1">
            <a:spLocks noGrp="1"/>
          </p:cNvSpPr>
          <p:nvPr>
            <p:ph type="subTitle" idx="1"/>
          </p:nvPr>
        </p:nvSpPr>
        <p:spPr>
          <a:xfrm>
            <a:off x="334675" y="1489800"/>
            <a:ext cx="2617200" cy="51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Max Brockwell</a:t>
            </a:r>
            <a:endParaRPr/>
          </a:p>
        </p:txBody>
      </p:sp>
      <p:sp>
        <p:nvSpPr>
          <p:cNvPr id="6635" name="Google Shape;6635;p37"/>
          <p:cNvSpPr txBox="1">
            <a:spLocks noGrp="1"/>
          </p:cNvSpPr>
          <p:nvPr>
            <p:ph type="subTitle" idx="4"/>
          </p:nvPr>
        </p:nvSpPr>
        <p:spPr>
          <a:xfrm>
            <a:off x="6452000" y="2023200"/>
            <a:ext cx="2142300" cy="51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Joey Ballard</a:t>
            </a:r>
            <a:endParaRPr/>
          </a:p>
        </p:txBody>
      </p:sp>
      <p:sp>
        <p:nvSpPr>
          <p:cNvPr id="6636" name="Google Shape;6636;p37"/>
          <p:cNvSpPr txBox="1">
            <a:spLocks noGrp="1"/>
          </p:cNvSpPr>
          <p:nvPr>
            <p:ph type="subTitle" idx="2"/>
          </p:nvPr>
        </p:nvSpPr>
        <p:spPr>
          <a:xfrm>
            <a:off x="334625" y="1922400"/>
            <a:ext cx="2617200" cy="12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MS3 NEOMED</a:t>
            </a:r>
            <a:endParaRPr b="1"/>
          </a:p>
          <a:p>
            <a:pPr marL="0" lvl="0" indent="0" algn="l" rtl="0">
              <a:spcBef>
                <a:spcPts val="0"/>
              </a:spcBef>
              <a:spcAft>
                <a:spcPts val="0"/>
              </a:spcAft>
              <a:buNone/>
            </a:pPr>
            <a:endParaRPr/>
          </a:p>
          <a:p>
            <a:pPr marL="0" lvl="0" indent="0" algn="l" rtl="0">
              <a:spcBef>
                <a:spcPts val="0"/>
              </a:spcBef>
              <a:spcAft>
                <a:spcPts val="0"/>
              </a:spcAft>
              <a:buNone/>
            </a:pPr>
            <a:r>
              <a:rPr lang="en"/>
              <a:t>SNaHP National Political Advocacy Committee</a:t>
            </a:r>
            <a:endParaRPr/>
          </a:p>
          <a:p>
            <a:pPr marL="0" lvl="0" indent="0" algn="l" rtl="0">
              <a:spcBef>
                <a:spcPts val="0"/>
              </a:spcBef>
              <a:spcAft>
                <a:spcPts val="0"/>
              </a:spcAft>
              <a:buNone/>
            </a:pPr>
            <a:endParaRPr/>
          </a:p>
          <a:p>
            <a:pPr marL="0" lvl="0" indent="0" algn="l" rtl="0">
              <a:spcBef>
                <a:spcPts val="0"/>
              </a:spcBef>
              <a:spcAft>
                <a:spcPts val="0"/>
              </a:spcAft>
              <a:buNone/>
            </a:pPr>
            <a:r>
              <a:rPr lang="en"/>
              <a:t>SNaHP Ohio Chair of Resolution Committee</a:t>
            </a:r>
            <a:endParaRPr/>
          </a:p>
        </p:txBody>
      </p:sp>
      <p:sp>
        <p:nvSpPr>
          <p:cNvPr id="6637" name="Google Shape;6637;p37"/>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Our</a:t>
            </a:r>
            <a:r>
              <a:rPr lang="en"/>
              <a:t> team</a:t>
            </a:r>
            <a:endParaRPr/>
          </a:p>
        </p:txBody>
      </p:sp>
      <p:sp>
        <p:nvSpPr>
          <p:cNvPr id="6638" name="Google Shape;6638;p37"/>
          <p:cNvSpPr txBox="1">
            <a:spLocks noGrp="1"/>
          </p:cNvSpPr>
          <p:nvPr>
            <p:ph type="subTitle" idx="3"/>
          </p:nvPr>
        </p:nvSpPr>
        <p:spPr>
          <a:xfrm>
            <a:off x="6451923" y="2455800"/>
            <a:ext cx="2142301" cy="66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MS4 IU SOM</a:t>
            </a:r>
          </a:p>
          <a:p>
            <a:pPr marL="0" lvl="0" indent="0" algn="l" rtl="0">
              <a:spcBef>
                <a:spcPts val="0"/>
              </a:spcBef>
              <a:spcAft>
                <a:spcPts val="0"/>
              </a:spcAft>
              <a:buNone/>
            </a:pPr>
            <a:endParaRPr dirty="0"/>
          </a:p>
          <a:p>
            <a:pPr marL="0" lvl="0" indent="0" algn="l" rtl="0">
              <a:spcBef>
                <a:spcPts val="0"/>
              </a:spcBef>
              <a:spcAft>
                <a:spcPts val="0"/>
              </a:spcAft>
              <a:buNone/>
            </a:pPr>
            <a:r>
              <a:rPr lang="en" dirty="0"/>
              <a:t>Former SNaHP President IU SOM</a:t>
            </a:r>
            <a:endParaRPr dirty="0"/>
          </a:p>
        </p:txBody>
      </p:sp>
      <p:pic>
        <p:nvPicPr>
          <p:cNvPr id="6639" name="Google Shape;6639;p37"/>
          <p:cNvPicPr preferRelativeResize="0"/>
          <p:nvPr/>
        </p:nvPicPr>
        <p:blipFill rotWithShape="1">
          <a:blip r:embed="rId3">
            <a:alphaModFix/>
          </a:blip>
          <a:srcRect l="36017" t="11242" r="40369" b="47574"/>
          <a:stretch/>
        </p:blipFill>
        <p:spPr>
          <a:xfrm>
            <a:off x="2904675" y="1335838"/>
            <a:ext cx="1989873" cy="2602875"/>
          </a:xfrm>
          <a:prstGeom prst="rect">
            <a:avLst/>
          </a:prstGeom>
          <a:noFill/>
          <a:ln>
            <a:noFill/>
          </a:ln>
        </p:spPr>
      </p:pic>
      <p:pic>
        <p:nvPicPr>
          <p:cNvPr id="6640" name="Google Shape;6640;p37"/>
          <p:cNvPicPr preferRelativeResize="0"/>
          <p:nvPr/>
        </p:nvPicPr>
        <p:blipFill>
          <a:blip r:embed="rId4">
            <a:alphaModFix/>
          </a:blip>
          <a:stretch>
            <a:fillRect/>
          </a:stretch>
        </p:blipFill>
        <p:spPr>
          <a:xfrm>
            <a:off x="4669600" y="2107950"/>
            <a:ext cx="1782400" cy="28138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30"/>
        <p:cNvGrpSpPr/>
        <p:nvPr/>
      </p:nvGrpSpPr>
      <p:grpSpPr>
        <a:xfrm>
          <a:off x="0" y="0"/>
          <a:ext cx="0" cy="0"/>
          <a:chOff x="0" y="0"/>
          <a:chExt cx="0" cy="0"/>
        </a:xfrm>
      </p:grpSpPr>
      <p:sp>
        <p:nvSpPr>
          <p:cNvPr id="6831" name="Google Shape;6831;p51"/>
          <p:cNvSpPr txBox="1">
            <a:spLocks noGrp="1"/>
          </p:cNvSpPr>
          <p:nvPr>
            <p:ph type="body" idx="1"/>
          </p:nvPr>
        </p:nvSpPr>
        <p:spPr>
          <a:xfrm>
            <a:off x="1572895" y="1727034"/>
            <a:ext cx="4744800" cy="2044200"/>
          </a:xfrm>
          <a:prstGeom prst="rect">
            <a:avLst/>
          </a:prstGeom>
        </p:spPr>
        <p:txBody>
          <a:bodyPr spcFirstLastPara="1" wrap="square" lIns="91425" tIns="91425" rIns="91425" bIns="91425" anchor="t" anchorCtr="0">
            <a:noAutofit/>
          </a:bodyPr>
          <a:lstStyle/>
          <a:p>
            <a:pPr marL="241300" lvl="0" indent="-228600" algn="l" rtl="0">
              <a:spcBef>
                <a:spcPts val="0"/>
              </a:spcBef>
              <a:spcAft>
                <a:spcPts val="0"/>
              </a:spcAft>
              <a:buSzPts val="1600"/>
              <a:buChar char="●"/>
            </a:pPr>
            <a:r>
              <a:rPr lang="en" sz="1600" dirty="0"/>
              <a:t>Identify a champion that will share insights</a:t>
            </a:r>
          </a:p>
          <a:p>
            <a:pPr marL="12700" lvl="0" indent="0" algn="l" rtl="0">
              <a:spcBef>
                <a:spcPts val="0"/>
              </a:spcBef>
              <a:spcAft>
                <a:spcPts val="0"/>
              </a:spcAft>
              <a:buSzPts val="1600"/>
              <a:buNone/>
            </a:pPr>
            <a:endParaRPr sz="1600" dirty="0"/>
          </a:p>
          <a:p>
            <a:pPr marL="241300" lvl="0" indent="-228600" algn="l" rtl="0">
              <a:spcBef>
                <a:spcPts val="0"/>
              </a:spcBef>
              <a:spcAft>
                <a:spcPts val="0"/>
              </a:spcAft>
              <a:buSzPts val="1600"/>
              <a:buChar char="●"/>
            </a:pPr>
            <a:r>
              <a:rPr lang="en" sz="1600" dirty="0"/>
              <a:t>RESEARCH</a:t>
            </a:r>
          </a:p>
          <a:p>
            <a:pPr marL="12700" lvl="0" indent="0" algn="l" rtl="0">
              <a:spcBef>
                <a:spcPts val="0"/>
              </a:spcBef>
              <a:spcAft>
                <a:spcPts val="0"/>
              </a:spcAft>
              <a:buSzPts val="1600"/>
              <a:buNone/>
            </a:pPr>
            <a:endParaRPr sz="1600" dirty="0"/>
          </a:p>
          <a:p>
            <a:pPr marL="241300" lvl="0" indent="-228600" algn="l" rtl="0">
              <a:spcBef>
                <a:spcPts val="0"/>
              </a:spcBef>
              <a:spcAft>
                <a:spcPts val="0"/>
              </a:spcAft>
              <a:buSzPts val="1600"/>
              <a:buChar char="●"/>
            </a:pPr>
            <a:r>
              <a:rPr lang="en-US" sz="1600" dirty="0"/>
              <a:t>Work across the aisle</a:t>
            </a:r>
          </a:p>
          <a:p>
            <a:pPr marL="241300" lvl="0" indent="-228600" algn="l" rtl="0">
              <a:spcBef>
                <a:spcPts val="0"/>
              </a:spcBef>
              <a:spcAft>
                <a:spcPts val="0"/>
              </a:spcAft>
              <a:buSzPts val="1600"/>
              <a:buChar char="●"/>
            </a:pPr>
            <a:endParaRPr lang="en-US" sz="1600" dirty="0"/>
          </a:p>
          <a:p>
            <a:pPr marL="241300" lvl="0" indent="-228600" algn="l" rtl="0">
              <a:spcBef>
                <a:spcPts val="0"/>
              </a:spcBef>
              <a:spcAft>
                <a:spcPts val="0"/>
              </a:spcAft>
              <a:buSzPts val="1600"/>
              <a:buChar char="●"/>
            </a:pPr>
            <a:r>
              <a:rPr lang="en-US" sz="1600" dirty="0"/>
              <a:t>Pivot</a:t>
            </a:r>
            <a:endParaRPr sz="1600" dirty="0"/>
          </a:p>
          <a:p>
            <a:pPr marL="0" lvl="0" indent="0" algn="l" rtl="0">
              <a:spcBef>
                <a:spcPts val="0"/>
              </a:spcBef>
              <a:spcAft>
                <a:spcPts val="0"/>
              </a:spcAft>
              <a:buNone/>
            </a:pPr>
            <a:endParaRPr dirty="0"/>
          </a:p>
        </p:txBody>
      </p:sp>
      <p:sp>
        <p:nvSpPr>
          <p:cNvPr id="6832" name="Google Shape;6832;p51"/>
          <p:cNvSpPr txBox="1">
            <a:spLocks noGrp="1"/>
          </p:cNvSpPr>
          <p:nvPr>
            <p:ph type="title"/>
          </p:nvPr>
        </p:nvSpPr>
        <p:spPr>
          <a:xfrm>
            <a:off x="1572895" y="1259332"/>
            <a:ext cx="47448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dk2"/>
                </a:solidFill>
              </a:rPr>
              <a:t>Navigating Local </a:t>
            </a:r>
            <a:r>
              <a:rPr lang="en" dirty="0"/>
              <a:t> Government</a:t>
            </a:r>
            <a:endParaRPr dirty="0">
              <a:solidFill>
                <a:schemeClr val="accent1"/>
              </a:solidFill>
            </a:endParaRPr>
          </a:p>
        </p:txBody>
      </p:sp>
      <p:pic>
        <p:nvPicPr>
          <p:cNvPr id="2" name="Picture 2" descr="Medical School Student ...">
            <a:extLst>
              <a:ext uri="{FF2B5EF4-FFF2-40B4-BE49-F238E27FC236}">
                <a16:creationId xmlns:a16="http://schemas.microsoft.com/office/drawing/2014/main" id="{5540A9AB-F178-6411-E84B-E05828C17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98"/>
          <a:stretch/>
        </p:blipFill>
        <p:spPr bwMode="auto">
          <a:xfrm>
            <a:off x="5693664" y="1259332"/>
            <a:ext cx="3076233" cy="326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0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71"/>
        <p:cNvGrpSpPr/>
        <p:nvPr/>
      </p:nvGrpSpPr>
      <p:grpSpPr>
        <a:xfrm>
          <a:off x="0" y="0"/>
          <a:ext cx="0" cy="0"/>
          <a:chOff x="0" y="0"/>
          <a:chExt cx="0" cy="0"/>
        </a:xfrm>
      </p:grpSpPr>
      <p:sp>
        <p:nvSpPr>
          <p:cNvPr id="7073" name="Google Shape;7073;p62"/>
          <p:cNvSpPr txBox="1">
            <a:spLocks noGrp="1"/>
          </p:cNvSpPr>
          <p:nvPr>
            <p:ph type="title"/>
          </p:nvPr>
        </p:nvSpPr>
        <p:spPr>
          <a:xfrm>
            <a:off x="1236300" y="338345"/>
            <a:ext cx="66714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Student + </a:t>
            </a:r>
            <a:r>
              <a:rPr lang="en" dirty="0">
                <a:solidFill>
                  <a:schemeClr val="dk1"/>
                </a:solidFill>
              </a:rPr>
              <a:t>Physician Alliance</a:t>
            </a:r>
            <a:endParaRPr b="1" u="none" dirty="0">
              <a:solidFill>
                <a:schemeClr val="dk1"/>
              </a:solidFill>
            </a:endParaRPr>
          </a:p>
        </p:txBody>
      </p:sp>
      <p:sp>
        <p:nvSpPr>
          <p:cNvPr id="2" name="Google Shape;6949;p56">
            <a:extLst>
              <a:ext uri="{FF2B5EF4-FFF2-40B4-BE49-F238E27FC236}">
                <a16:creationId xmlns:a16="http://schemas.microsoft.com/office/drawing/2014/main" id="{0FBED9B6-47D0-1BC3-9EA0-374DB46FECC4}"/>
              </a:ext>
            </a:extLst>
          </p:cNvPr>
          <p:cNvSpPr txBox="1">
            <a:spLocks/>
          </p:cNvSpPr>
          <p:nvPr/>
        </p:nvSpPr>
        <p:spPr>
          <a:xfrm>
            <a:off x="4368743" y="1678587"/>
            <a:ext cx="4181267" cy="3138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000" dirty="0">
                <a:latin typeface="Montserrat" panose="00000500000000000000" pitchFamily="2" charset="0"/>
              </a:rPr>
              <a:t>Similarities to mentor + mentee relationship</a:t>
            </a:r>
          </a:p>
          <a:p>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Combination of connections and energy are synergistic</a:t>
            </a:r>
          </a:p>
          <a:p>
            <a:pPr marL="342900" indent="-342900">
              <a:buFont typeface="Arial" panose="020B0604020202020204" pitchFamily="34" charset="0"/>
              <a:buChar char="•"/>
            </a:pPr>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Who are the docs working on health care reform?</a:t>
            </a:r>
          </a:p>
        </p:txBody>
      </p:sp>
      <p:pic>
        <p:nvPicPr>
          <p:cNvPr id="3" name="Picture 2" descr="Aberjhani Joins Writers Participating In Savannah's Local Author Day 2022 -  The Savannah Tribune">
            <a:extLst>
              <a:ext uri="{FF2B5EF4-FFF2-40B4-BE49-F238E27FC236}">
                <a16:creationId xmlns:a16="http://schemas.microsoft.com/office/drawing/2014/main" id="{5FFF6C2E-6C93-B2E5-D260-B60457834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90" y="1678587"/>
            <a:ext cx="3604065" cy="2921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14"/>
        <p:cNvGrpSpPr/>
        <p:nvPr/>
      </p:nvGrpSpPr>
      <p:grpSpPr>
        <a:xfrm>
          <a:off x="0" y="0"/>
          <a:ext cx="0" cy="0"/>
          <a:chOff x="0" y="0"/>
          <a:chExt cx="0" cy="0"/>
        </a:xfrm>
      </p:grpSpPr>
      <p:sp>
        <p:nvSpPr>
          <p:cNvPr id="6820" name="Google Shape;6820;p50"/>
          <p:cNvSpPr txBox="1">
            <a:spLocks noGrp="1"/>
          </p:cNvSpPr>
          <p:nvPr>
            <p:ph type="title"/>
          </p:nvPr>
        </p:nvSpPr>
        <p:spPr>
          <a:xfrm>
            <a:off x="2598350" y="481775"/>
            <a:ext cx="46392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2"/>
                </a:solidFill>
              </a:rPr>
              <a:t>Where do </a:t>
            </a:r>
            <a:r>
              <a:rPr lang="en" dirty="0"/>
              <a:t>you go next?</a:t>
            </a:r>
            <a:endParaRPr dirty="0"/>
          </a:p>
        </p:txBody>
      </p:sp>
      <p:sp>
        <p:nvSpPr>
          <p:cNvPr id="8" name="Google Shape;6831;p51">
            <a:extLst>
              <a:ext uri="{FF2B5EF4-FFF2-40B4-BE49-F238E27FC236}">
                <a16:creationId xmlns:a16="http://schemas.microsoft.com/office/drawing/2014/main" id="{99D3AF4F-5573-6256-0ECD-4536078281C6}"/>
              </a:ext>
            </a:extLst>
          </p:cNvPr>
          <p:cNvSpPr txBox="1">
            <a:spLocks/>
          </p:cNvSpPr>
          <p:nvPr/>
        </p:nvSpPr>
        <p:spPr>
          <a:xfrm>
            <a:off x="1800272" y="1746993"/>
            <a:ext cx="5896892" cy="204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4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241300" indent="-228600" algn="l">
              <a:buSzPts val="1600"/>
              <a:buFont typeface="Bebas Neue"/>
              <a:buChar char="●"/>
            </a:pPr>
            <a:r>
              <a:rPr lang="en" sz="1600" b="0" dirty="0"/>
              <a:t>Celebrate, relax. Then act</a:t>
            </a:r>
          </a:p>
          <a:p>
            <a:pPr marL="241300" indent="-228600" algn="l">
              <a:buSzPts val="1600"/>
              <a:buFont typeface="Bebas Neue"/>
              <a:buChar char="●"/>
            </a:pPr>
            <a:endParaRPr lang="en" sz="1600" b="0" dirty="0"/>
          </a:p>
          <a:p>
            <a:pPr marL="241300" indent="-228600" algn="l">
              <a:buSzPts val="1600"/>
              <a:buFont typeface="Bebas Neue"/>
              <a:buChar char="●"/>
            </a:pPr>
            <a:r>
              <a:rPr lang="en" sz="1600" b="0" dirty="0"/>
              <a:t>Follow up!</a:t>
            </a:r>
          </a:p>
          <a:p>
            <a:pPr marL="241300" indent="-228600" algn="l">
              <a:buSzPts val="1600"/>
              <a:buFont typeface="Bebas Neue"/>
              <a:buChar char="●"/>
            </a:pPr>
            <a:endParaRPr lang="en" sz="1600" b="0" dirty="0"/>
          </a:p>
          <a:p>
            <a:pPr marL="241300" indent="-228600" algn="l">
              <a:buSzPts val="1600"/>
              <a:buFont typeface="Bebas Neue"/>
              <a:buChar char="●"/>
            </a:pPr>
            <a:r>
              <a:rPr lang="en" sz="1600" b="0" dirty="0"/>
              <a:t>Take projects to new parts of your community (county, neighboring district)</a:t>
            </a:r>
            <a:endParaRPr lang="en" sz="1700" b="0" dirty="0"/>
          </a:p>
          <a:p>
            <a:pPr marL="241300" indent="-228600" algn="l">
              <a:buSzPts val="1600"/>
              <a:buFont typeface="Bebas Neue"/>
              <a:buChar char="●"/>
            </a:pPr>
            <a:endParaRPr lang="en" sz="1600" b="0" dirty="0"/>
          </a:p>
          <a:p>
            <a:pPr marL="241300" indent="-228600" algn="l">
              <a:buSzPts val="1600"/>
              <a:buFont typeface="Bebas Neue"/>
              <a:buChar char="●"/>
            </a:pPr>
            <a:r>
              <a:rPr lang="en" sz="1600" b="0" dirty="0"/>
              <a:t>Become more engaged in medical societies</a:t>
            </a:r>
          </a:p>
          <a:p>
            <a:pPr marL="12700" indent="0" algn="l">
              <a:buSzPts val="1600"/>
            </a:pPr>
            <a:endParaRPr lang="en" sz="1600" b="0" dirty="0"/>
          </a:p>
        </p:txBody>
      </p:sp>
    </p:spTree>
    <p:extLst>
      <p:ext uri="{BB962C8B-B14F-4D97-AF65-F5344CB8AC3E}">
        <p14:creationId xmlns:p14="http://schemas.microsoft.com/office/powerpoint/2010/main" val="191589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62"/>
        <p:cNvGrpSpPr/>
        <p:nvPr/>
      </p:nvGrpSpPr>
      <p:grpSpPr>
        <a:xfrm>
          <a:off x="0" y="0"/>
          <a:ext cx="0" cy="0"/>
          <a:chOff x="0" y="0"/>
          <a:chExt cx="0" cy="0"/>
        </a:xfrm>
      </p:grpSpPr>
      <p:sp>
        <p:nvSpPr>
          <p:cNvPr id="6871" name="Google Shape;6871;p54"/>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Our </a:t>
            </a:r>
            <a:r>
              <a:rPr lang="en" dirty="0"/>
              <a:t>Experiences</a:t>
            </a:r>
            <a:endParaRPr dirty="0"/>
          </a:p>
        </p:txBody>
      </p:sp>
      <p:sp>
        <p:nvSpPr>
          <p:cNvPr id="26" name="Google Shape;6831;p51">
            <a:extLst>
              <a:ext uri="{FF2B5EF4-FFF2-40B4-BE49-F238E27FC236}">
                <a16:creationId xmlns:a16="http://schemas.microsoft.com/office/drawing/2014/main" id="{1BDAC128-0963-E817-8880-CF76DBD36E0F}"/>
              </a:ext>
            </a:extLst>
          </p:cNvPr>
          <p:cNvSpPr txBox="1">
            <a:spLocks/>
          </p:cNvSpPr>
          <p:nvPr/>
        </p:nvSpPr>
        <p:spPr>
          <a:xfrm>
            <a:off x="1492974" y="1109525"/>
            <a:ext cx="6931026" cy="20341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Bebas Neue"/>
              <a:buNone/>
              <a:defRPr sz="24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12700" indent="0">
              <a:buSzPts val="1600"/>
            </a:pPr>
            <a:endParaRPr lang="en" sz="1600" b="0" dirty="0"/>
          </a:p>
          <a:p>
            <a:pPr marL="12700" indent="0">
              <a:buSzPts val="1600"/>
            </a:pPr>
            <a:r>
              <a:rPr lang="en" sz="1600" b="0" dirty="0"/>
              <a:t>Opposition, Barriers</a:t>
            </a:r>
          </a:p>
          <a:p>
            <a:pPr marL="12700" indent="0">
              <a:buSzPts val="1600"/>
            </a:pPr>
            <a:endParaRPr lang="en" sz="1600" b="0" dirty="0"/>
          </a:p>
          <a:p>
            <a:pPr marL="12700" indent="0">
              <a:buSzPts val="1600"/>
            </a:pPr>
            <a:endParaRPr lang="en" sz="1600" b="0" dirty="0"/>
          </a:p>
          <a:p>
            <a:pPr marL="12700" indent="0">
              <a:buSzPts val="1600"/>
            </a:pPr>
            <a:r>
              <a:rPr lang="en" sz="1600" b="0" dirty="0"/>
              <a:t>An opportunity to tangibly accomplish a goal</a:t>
            </a:r>
          </a:p>
          <a:p>
            <a:pPr marL="12700" indent="0">
              <a:buSzPts val="1600"/>
            </a:pPr>
            <a:endParaRPr lang="en" sz="1600" b="0" dirty="0"/>
          </a:p>
          <a:p>
            <a:pPr marL="241300" indent="-228600">
              <a:buSzPts val="1600"/>
              <a:buFont typeface="Bebas Neue"/>
              <a:buChar char="●"/>
            </a:pPr>
            <a:endParaRPr lang="en" sz="1600" b="0" dirty="0"/>
          </a:p>
          <a:p>
            <a:pPr marL="12700" indent="0">
              <a:buSzPts val="1600"/>
            </a:pPr>
            <a:r>
              <a:rPr lang="en" sz="1600" b="0" dirty="0"/>
              <a:t>Builds excitement around future projects</a:t>
            </a:r>
          </a:p>
          <a:p>
            <a:pPr marL="12700" indent="0">
              <a:buSzPts val="1600"/>
            </a:pPr>
            <a:endParaRPr lang="en" sz="1600" b="0" dirty="0"/>
          </a:p>
          <a:p>
            <a:pPr marL="12700" indent="0">
              <a:buSzPts val="1600"/>
            </a:pPr>
            <a:endParaRPr lang="en" sz="1600" b="0" dirty="0"/>
          </a:p>
          <a:p>
            <a:pPr marL="12700" indent="0">
              <a:buSzPts val="1600"/>
            </a:pPr>
            <a:r>
              <a:rPr lang="en" sz="1600" b="0" dirty="0"/>
              <a:t>Develops knowledge around single payer and advocacy skills</a:t>
            </a:r>
          </a:p>
        </p:txBody>
      </p:sp>
      <p:sp>
        <p:nvSpPr>
          <p:cNvPr id="3" name="TextBox 2">
            <a:extLst>
              <a:ext uri="{FF2B5EF4-FFF2-40B4-BE49-F238E27FC236}">
                <a16:creationId xmlns:a16="http://schemas.microsoft.com/office/drawing/2014/main" id="{FC3B372A-885B-1738-5608-443CA14F3A0D}"/>
              </a:ext>
            </a:extLst>
          </p:cNvPr>
          <p:cNvSpPr txBox="1"/>
          <p:nvPr/>
        </p:nvSpPr>
        <p:spPr>
          <a:xfrm>
            <a:off x="1021506" y="1299181"/>
            <a:ext cx="646697" cy="523220"/>
          </a:xfrm>
          <a:prstGeom prst="rect">
            <a:avLst/>
          </a:prstGeom>
          <a:noFill/>
        </p:spPr>
        <p:txBody>
          <a:bodyPr wrap="square">
            <a:spAutoFit/>
          </a:bodyPr>
          <a:lstStyle/>
          <a:p>
            <a:pPr rtl="0">
              <a:spcBef>
                <a:spcPts val="0"/>
              </a:spcBef>
              <a:spcAft>
                <a:spcPts val="0"/>
              </a:spcAft>
            </a:pPr>
            <a:r>
              <a:rPr lang="en-US" sz="2800" b="1" i="0" u="none" strike="noStrike" dirty="0">
                <a:solidFill>
                  <a:srgbClr val="3F3C3A"/>
                </a:solidFill>
                <a:effectLst/>
                <a:latin typeface="Montserrat" panose="00000500000000000000" pitchFamily="2" charset="0"/>
              </a:rPr>
              <a:t>01</a:t>
            </a:r>
            <a:endParaRPr lang="en-US" sz="1050" b="0" dirty="0">
              <a:effectLst/>
            </a:endParaRPr>
          </a:p>
        </p:txBody>
      </p:sp>
      <p:sp>
        <p:nvSpPr>
          <p:cNvPr id="4" name="TextBox 3">
            <a:extLst>
              <a:ext uri="{FF2B5EF4-FFF2-40B4-BE49-F238E27FC236}">
                <a16:creationId xmlns:a16="http://schemas.microsoft.com/office/drawing/2014/main" id="{3379D5F0-8D5C-D3A2-D870-226DB5FE337E}"/>
              </a:ext>
            </a:extLst>
          </p:cNvPr>
          <p:cNvSpPr txBox="1"/>
          <p:nvPr/>
        </p:nvSpPr>
        <p:spPr>
          <a:xfrm>
            <a:off x="938070" y="2048530"/>
            <a:ext cx="646697" cy="523220"/>
          </a:xfrm>
          <a:prstGeom prst="rect">
            <a:avLst/>
          </a:prstGeom>
          <a:noFill/>
        </p:spPr>
        <p:txBody>
          <a:bodyPr wrap="square">
            <a:spAutoFit/>
          </a:bodyPr>
          <a:lstStyle/>
          <a:p>
            <a:pPr rtl="0">
              <a:spcBef>
                <a:spcPts val="0"/>
              </a:spcBef>
              <a:spcAft>
                <a:spcPts val="0"/>
              </a:spcAft>
            </a:pPr>
            <a:r>
              <a:rPr lang="en-US" sz="2800" b="1" i="0" u="none" strike="noStrike" dirty="0">
                <a:solidFill>
                  <a:srgbClr val="3F3C3A"/>
                </a:solidFill>
                <a:effectLst/>
                <a:latin typeface="Montserrat" panose="00000500000000000000" pitchFamily="2" charset="0"/>
              </a:rPr>
              <a:t>02</a:t>
            </a:r>
            <a:endParaRPr lang="en-US" sz="1050" b="0" dirty="0">
              <a:effectLst/>
            </a:endParaRPr>
          </a:p>
        </p:txBody>
      </p:sp>
      <p:sp>
        <p:nvSpPr>
          <p:cNvPr id="5" name="TextBox 4">
            <a:extLst>
              <a:ext uri="{FF2B5EF4-FFF2-40B4-BE49-F238E27FC236}">
                <a16:creationId xmlns:a16="http://schemas.microsoft.com/office/drawing/2014/main" id="{D2014308-5A52-1386-C69B-EF79330FC0D7}"/>
              </a:ext>
            </a:extLst>
          </p:cNvPr>
          <p:cNvSpPr txBox="1"/>
          <p:nvPr/>
        </p:nvSpPr>
        <p:spPr>
          <a:xfrm>
            <a:off x="938070" y="2797879"/>
            <a:ext cx="646697" cy="523220"/>
          </a:xfrm>
          <a:prstGeom prst="rect">
            <a:avLst/>
          </a:prstGeom>
          <a:noFill/>
        </p:spPr>
        <p:txBody>
          <a:bodyPr wrap="square">
            <a:spAutoFit/>
          </a:bodyPr>
          <a:lstStyle/>
          <a:p>
            <a:pPr rtl="0">
              <a:spcBef>
                <a:spcPts val="0"/>
              </a:spcBef>
              <a:spcAft>
                <a:spcPts val="0"/>
              </a:spcAft>
            </a:pPr>
            <a:r>
              <a:rPr lang="en-US" sz="2800" b="1" i="0" u="none" strike="noStrike" dirty="0">
                <a:solidFill>
                  <a:srgbClr val="3F3C3A"/>
                </a:solidFill>
                <a:effectLst/>
                <a:latin typeface="Montserrat" panose="00000500000000000000" pitchFamily="2" charset="0"/>
              </a:rPr>
              <a:t>0</a:t>
            </a:r>
            <a:r>
              <a:rPr lang="en-US" sz="2800" b="1" dirty="0">
                <a:solidFill>
                  <a:srgbClr val="3F3C3A"/>
                </a:solidFill>
                <a:latin typeface="Montserrat" panose="00000500000000000000" pitchFamily="2" charset="0"/>
              </a:rPr>
              <a:t>3</a:t>
            </a:r>
            <a:endParaRPr lang="en-US" sz="1050" b="0" dirty="0">
              <a:effectLst/>
            </a:endParaRPr>
          </a:p>
        </p:txBody>
      </p:sp>
      <p:sp>
        <p:nvSpPr>
          <p:cNvPr id="6" name="TextBox 5">
            <a:extLst>
              <a:ext uri="{FF2B5EF4-FFF2-40B4-BE49-F238E27FC236}">
                <a16:creationId xmlns:a16="http://schemas.microsoft.com/office/drawing/2014/main" id="{D992AF16-7347-DE95-AA98-6F43A04750CE}"/>
              </a:ext>
            </a:extLst>
          </p:cNvPr>
          <p:cNvSpPr txBox="1"/>
          <p:nvPr/>
        </p:nvSpPr>
        <p:spPr>
          <a:xfrm>
            <a:off x="938070" y="3477807"/>
            <a:ext cx="742558" cy="523220"/>
          </a:xfrm>
          <a:prstGeom prst="rect">
            <a:avLst/>
          </a:prstGeom>
          <a:noFill/>
        </p:spPr>
        <p:txBody>
          <a:bodyPr wrap="square">
            <a:spAutoFit/>
          </a:bodyPr>
          <a:lstStyle/>
          <a:p>
            <a:pPr rtl="0">
              <a:spcBef>
                <a:spcPts val="0"/>
              </a:spcBef>
              <a:spcAft>
                <a:spcPts val="0"/>
              </a:spcAft>
            </a:pPr>
            <a:r>
              <a:rPr lang="en-US" sz="2800" b="1" i="0" u="none" strike="noStrike" dirty="0">
                <a:solidFill>
                  <a:srgbClr val="3F3C3A"/>
                </a:solidFill>
                <a:effectLst/>
                <a:latin typeface="Montserrat" panose="00000500000000000000" pitchFamily="2" charset="0"/>
              </a:rPr>
              <a:t>04</a:t>
            </a:r>
            <a:endParaRPr lang="en-US" sz="1050" b="0" dirty="0">
              <a:effectLst/>
            </a:endParaRPr>
          </a:p>
        </p:txBody>
      </p:sp>
    </p:spTree>
    <p:extLst>
      <p:ext uri="{BB962C8B-B14F-4D97-AF65-F5344CB8AC3E}">
        <p14:creationId xmlns:p14="http://schemas.microsoft.com/office/powerpoint/2010/main" val="209372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93"/>
        <p:cNvGrpSpPr/>
        <p:nvPr/>
      </p:nvGrpSpPr>
      <p:grpSpPr>
        <a:xfrm>
          <a:off x="0" y="0"/>
          <a:ext cx="0" cy="0"/>
          <a:chOff x="0" y="0"/>
          <a:chExt cx="0" cy="0"/>
        </a:xfrm>
      </p:grpSpPr>
      <p:sp>
        <p:nvSpPr>
          <p:cNvPr id="7094" name="Google Shape;7094;p63"/>
          <p:cNvSpPr txBox="1">
            <a:spLocks noGrp="1"/>
          </p:cNvSpPr>
          <p:nvPr>
            <p:ph type="subTitle" idx="1"/>
          </p:nvPr>
        </p:nvSpPr>
        <p:spPr>
          <a:xfrm>
            <a:off x="713224" y="1240825"/>
            <a:ext cx="4171291" cy="208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“It can be difficult to speak truth to power. Circumstances, however, have made doing so increasingly necessary.”</a:t>
            </a:r>
          </a:p>
        </p:txBody>
      </p:sp>
      <p:sp>
        <p:nvSpPr>
          <p:cNvPr id="7095" name="Google Shape;7095;p63"/>
          <p:cNvSpPr txBox="1">
            <a:spLocks noGrp="1"/>
          </p:cNvSpPr>
          <p:nvPr>
            <p:ph type="title"/>
          </p:nvPr>
        </p:nvSpPr>
        <p:spPr>
          <a:xfrm>
            <a:off x="713225" y="3329950"/>
            <a:ext cx="3858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a:t>
            </a:r>
            <a:r>
              <a:rPr lang="en" dirty="0">
                <a:solidFill>
                  <a:schemeClr val="accent1"/>
                </a:solidFill>
              </a:rPr>
              <a:t>Aberjhani</a:t>
            </a:r>
            <a:endParaRPr dirty="0">
              <a:solidFill>
                <a:schemeClr val="accent1"/>
              </a:solidFill>
            </a:endParaRPr>
          </a:p>
        </p:txBody>
      </p:sp>
      <p:sp>
        <p:nvSpPr>
          <p:cNvPr id="5" name="TextBox 4">
            <a:extLst>
              <a:ext uri="{FF2B5EF4-FFF2-40B4-BE49-F238E27FC236}">
                <a16:creationId xmlns:a16="http://schemas.microsoft.com/office/drawing/2014/main" id="{EDED73ED-4566-0ABA-0F68-2CFBE792FF25}"/>
              </a:ext>
            </a:extLst>
          </p:cNvPr>
          <p:cNvSpPr txBox="1"/>
          <p:nvPr/>
        </p:nvSpPr>
        <p:spPr>
          <a:xfrm>
            <a:off x="2755232" y="2980338"/>
            <a:ext cx="5510462" cy="307777"/>
          </a:xfrm>
          <a:prstGeom prst="rect">
            <a:avLst/>
          </a:prstGeom>
          <a:noFill/>
        </p:spPr>
        <p:txBody>
          <a:bodyPr wrap="square">
            <a:spAutoFit/>
          </a:bodyPr>
          <a:lstStyle/>
          <a:p>
            <a:r>
              <a:rPr lang="en-US" b="0" dirty="0">
                <a:effectLst/>
              </a:rPr>
              <a:t> </a:t>
            </a:r>
            <a:endParaRPr lang="en-US" dirty="0"/>
          </a:p>
        </p:txBody>
      </p:sp>
      <p:pic>
        <p:nvPicPr>
          <p:cNvPr id="1026" name="Picture 2" descr="Aberjhani Joins Writers Participating In Savannah's Local Author Day 2022 -  The Savannah Tribune">
            <a:extLst>
              <a:ext uri="{FF2B5EF4-FFF2-40B4-BE49-F238E27FC236}">
                <a16:creationId xmlns:a16="http://schemas.microsoft.com/office/drawing/2014/main" id="{B877515A-BD15-A275-8A1B-B721EC941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720" y="465753"/>
            <a:ext cx="2033747" cy="3394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85"/>
        <p:cNvGrpSpPr/>
        <p:nvPr/>
      </p:nvGrpSpPr>
      <p:grpSpPr>
        <a:xfrm>
          <a:off x="0" y="0"/>
          <a:ext cx="0" cy="0"/>
          <a:chOff x="0" y="0"/>
          <a:chExt cx="0" cy="0"/>
        </a:xfrm>
      </p:grpSpPr>
      <p:sp>
        <p:nvSpPr>
          <p:cNvPr id="7086" name="Google Shape;7086;p68"/>
          <p:cNvSpPr txBox="1">
            <a:spLocks noGrp="1"/>
          </p:cNvSpPr>
          <p:nvPr>
            <p:ph type="ctrTitle"/>
          </p:nvPr>
        </p:nvSpPr>
        <p:spPr>
          <a:xfrm>
            <a:off x="2080650" y="539500"/>
            <a:ext cx="4982700" cy="92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2"/>
                </a:solidFill>
              </a:rPr>
              <a:t>Thanks</a:t>
            </a:r>
            <a:r>
              <a:rPr lang="en" dirty="0"/>
              <a:t>!</a:t>
            </a:r>
            <a:endParaRPr dirty="0"/>
          </a:p>
        </p:txBody>
      </p:sp>
      <p:sp>
        <p:nvSpPr>
          <p:cNvPr id="7087" name="Google Shape;7087;p68"/>
          <p:cNvSpPr txBox="1"/>
          <p:nvPr/>
        </p:nvSpPr>
        <p:spPr>
          <a:xfrm>
            <a:off x="2300125" y="3241950"/>
            <a:ext cx="1988100" cy="7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3F3C3A"/>
                </a:solidFill>
                <a:latin typeface="Montserrat"/>
                <a:ea typeface="Montserrat"/>
                <a:cs typeface="Montserrat"/>
                <a:sym typeface="Montserrat"/>
              </a:rPr>
              <a:t>Max Brockwell</a:t>
            </a:r>
            <a:endParaRPr sz="1500" b="1" dirty="0">
              <a:solidFill>
                <a:srgbClr val="3F3C3A"/>
              </a:solidFill>
              <a:latin typeface="Montserrat"/>
              <a:ea typeface="Montserrat"/>
              <a:cs typeface="Montserrat"/>
              <a:sym typeface="Montserrat"/>
            </a:endParaRPr>
          </a:p>
          <a:p>
            <a:pPr marL="0" lvl="0" indent="0" algn="l" rtl="0">
              <a:spcBef>
                <a:spcPts val="0"/>
              </a:spcBef>
              <a:spcAft>
                <a:spcPts val="0"/>
              </a:spcAft>
              <a:buNone/>
            </a:pPr>
            <a:r>
              <a:rPr lang="en" sz="1000" dirty="0">
                <a:solidFill>
                  <a:srgbClr val="3F3C3A"/>
                </a:solidFill>
                <a:latin typeface="Montserrat"/>
                <a:ea typeface="Montserrat"/>
                <a:cs typeface="Montserrat"/>
                <a:sym typeface="Montserrat"/>
              </a:rPr>
              <a:t>mbrockwell@neomed.edu</a:t>
            </a:r>
            <a:endParaRPr sz="1000" dirty="0">
              <a:solidFill>
                <a:srgbClr val="3F3C3A"/>
              </a:solidFill>
              <a:latin typeface="Montserrat"/>
              <a:ea typeface="Montserrat"/>
              <a:cs typeface="Montserrat"/>
              <a:sym typeface="Montserrat"/>
            </a:endParaRPr>
          </a:p>
        </p:txBody>
      </p:sp>
      <p:sp>
        <p:nvSpPr>
          <p:cNvPr id="7090" name="Google Shape;7090;p68"/>
          <p:cNvSpPr txBox="1"/>
          <p:nvPr/>
        </p:nvSpPr>
        <p:spPr>
          <a:xfrm>
            <a:off x="5119525" y="3241950"/>
            <a:ext cx="1988100" cy="7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dirty="0">
                <a:solidFill>
                  <a:srgbClr val="3F3C3A"/>
                </a:solidFill>
                <a:latin typeface="Montserrat"/>
                <a:ea typeface="Montserrat"/>
                <a:cs typeface="Montserrat"/>
                <a:sym typeface="Montserrat"/>
              </a:rPr>
              <a:t>Joey Ballard</a:t>
            </a:r>
            <a:endParaRPr sz="1500" b="1" dirty="0">
              <a:solidFill>
                <a:srgbClr val="3F3C3A"/>
              </a:solidFill>
              <a:latin typeface="Montserrat"/>
              <a:ea typeface="Montserrat"/>
              <a:cs typeface="Montserrat"/>
              <a:sym typeface="Montserrat"/>
            </a:endParaRPr>
          </a:p>
          <a:p>
            <a:pPr marL="0" lvl="0" indent="0" algn="l" rtl="0">
              <a:spcBef>
                <a:spcPts val="0"/>
              </a:spcBef>
              <a:spcAft>
                <a:spcPts val="0"/>
              </a:spcAft>
              <a:buNone/>
            </a:pPr>
            <a:r>
              <a:rPr lang="en-US" sz="1000" dirty="0">
                <a:solidFill>
                  <a:srgbClr val="3F3C3A"/>
                </a:solidFill>
                <a:latin typeface="Montserrat"/>
                <a:ea typeface="Montserrat"/>
                <a:cs typeface="Montserrat"/>
                <a:sym typeface="Montserrat"/>
              </a:rPr>
              <a:t>jballar@iu.edu</a:t>
            </a:r>
            <a:endParaRPr sz="1000" dirty="0">
              <a:solidFill>
                <a:srgbClr val="3F3C3A"/>
              </a:solidFill>
              <a:latin typeface="Montserrat"/>
              <a:ea typeface="Montserrat"/>
              <a:cs typeface="Montserrat"/>
              <a:sym typeface="Montserrat"/>
            </a:endParaRPr>
          </a:p>
        </p:txBody>
      </p:sp>
      <p:pic>
        <p:nvPicPr>
          <p:cNvPr id="2" name="Google Shape;6639;p37">
            <a:extLst>
              <a:ext uri="{FF2B5EF4-FFF2-40B4-BE49-F238E27FC236}">
                <a16:creationId xmlns:a16="http://schemas.microsoft.com/office/drawing/2014/main" id="{2EEAB73B-C30B-602F-69F8-5B5DC2233A9A}"/>
              </a:ext>
            </a:extLst>
          </p:cNvPr>
          <p:cNvPicPr preferRelativeResize="0"/>
          <p:nvPr/>
        </p:nvPicPr>
        <p:blipFill rotWithShape="1">
          <a:blip r:embed="rId3">
            <a:alphaModFix/>
          </a:blip>
          <a:srcRect l="36017" t="11242" r="40369" b="47574"/>
          <a:stretch/>
        </p:blipFill>
        <p:spPr>
          <a:xfrm>
            <a:off x="2395250" y="1543795"/>
            <a:ext cx="1441295" cy="1778150"/>
          </a:xfrm>
          <a:prstGeom prst="rect">
            <a:avLst/>
          </a:prstGeom>
          <a:noFill/>
          <a:ln>
            <a:noFill/>
          </a:ln>
        </p:spPr>
      </p:pic>
      <p:pic>
        <p:nvPicPr>
          <p:cNvPr id="3" name="Google Shape;6640;p37">
            <a:extLst>
              <a:ext uri="{FF2B5EF4-FFF2-40B4-BE49-F238E27FC236}">
                <a16:creationId xmlns:a16="http://schemas.microsoft.com/office/drawing/2014/main" id="{3C048946-320F-1F82-6AA0-DAB91AFD6975}"/>
              </a:ext>
            </a:extLst>
          </p:cNvPr>
          <p:cNvPicPr preferRelativeResize="0"/>
          <p:nvPr/>
        </p:nvPicPr>
        <p:blipFill>
          <a:blip r:embed="rId4">
            <a:alphaModFix/>
          </a:blip>
          <a:stretch>
            <a:fillRect/>
          </a:stretch>
        </p:blipFill>
        <p:spPr>
          <a:xfrm>
            <a:off x="5171750" y="1391754"/>
            <a:ext cx="1291019" cy="19222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44"/>
        <p:cNvGrpSpPr/>
        <p:nvPr/>
      </p:nvGrpSpPr>
      <p:grpSpPr>
        <a:xfrm>
          <a:off x="0" y="0"/>
          <a:ext cx="0" cy="0"/>
          <a:chOff x="0" y="0"/>
          <a:chExt cx="0" cy="0"/>
        </a:xfrm>
      </p:grpSpPr>
      <p:sp>
        <p:nvSpPr>
          <p:cNvPr id="6645" name="Google Shape;6645;p38"/>
          <p:cNvSpPr txBox="1">
            <a:spLocks noGrp="1"/>
          </p:cNvSpPr>
          <p:nvPr>
            <p:ph type="subTitle" idx="1"/>
          </p:nvPr>
        </p:nvSpPr>
        <p:spPr>
          <a:xfrm>
            <a:off x="1406025" y="1414200"/>
            <a:ext cx="6004800" cy="58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Resolutions + organized medicine, where you fit</a:t>
            </a:r>
            <a:endParaRPr/>
          </a:p>
        </p:txBody>
      </p:sp>
      <p:sp>
        <p:nvSpPr>
          <p:cNvPr id="6646" name="Google Shape;6646;p38"/>
          <p:cNvSpPr txBox="1">
            <a:spLocks noGrp="1"/>
          </p:cNvSpPr>
          <p:nvPr>
            <p:ph type="title"/>
          </p:nvPr>
        </p:nvSpPr>
        <p:spPr>
          <a:xfrm>
            <a:off x="710475" y="1261800"/>
            <a:ext cx="7341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647" name="Google Shape;6647;p38"/>
          <p:cNvSpPr txBox="1">
            <a:spLocks noGrp="1"/>
          </p:cNvSpPr>
          <p:nvPr>
            <p:ph type="title" idx="3"/>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Objectives</a:t>
            </a:r>
            <a:endParaRPr/>
          </a:p>
        </p:txBody>
      </p:sp>
      <p:sp>
        <p:nvSpPr>
          <p:cNvPr id="6648" name="Google Shape;6648;p38"/>
          <p:cNvSpPr txBox="1">
            <a:spLocks noGrp="1"/>
          </p:cNvSpPr>
          <p:nvPr>
            <p:ph type="title" idx="6"/>
          </p:nvPr>
        </p:nvSpPr>
        <p:spPr>
          <a:xfrm>
            <a:off x="710475" y="2151888"/>
            <a:ext cx="7341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649" name="Google Shape;6649;p38"/>
          <p:cNvSpPr txBox="1">
            <a:spLocks noGrp="1"/>
          </p:cNvSpPr>
          <p:nvPr>
            <p:ph type="subTitle" idx="7"/>
          </p:nvPr>
        </p:nvSpPr>
        <p:spPr>
          <a:xfrm>
            <a:off x="1406025" y="2177900"/>
            <a:ext cx="7017900" cy="58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Strategic approaches to resolutions</a:t>
            </a:r>
            <a:endParaRPr/>
          </a:p>
        </p:txBody>
      </p:sp>
      <p:sp>
        <p:nvSpPr>
          <p:cNvPr id="6650" name="Google Shape;6650;p38"/>
          <p:cNvSpPr txBox="1">
            <a:spLocks noGrp="1"/>
          </p:cNvSpPr>
          <p:nvPr>
            <p:ph type="subTitle" idx="13"/>
          </p:nvPr>
        </p:nvSpPr>
        <p:spPr>
          <a:xfrm>
            <a:off x="1406025" y="2825275"/>
            <a:ext cx="7017900" cy="58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Building your base, growing strength</a:t>
            </a:r>
            <a:endParaRPr/>
          </a:p>
        </p:txBody>
      </p:sp>
      <p:sp>
        <p:nvSpPr>
          <p:cNvPr id="6651" name="Google Shape;6651;p38"/>
          <p:cNvSpPr txBox="1">
            <a:spLocks noGrp="1"/>
          </p:cNvSpPr>
          <p:nvPr>
            <p:ph type="title" idx="15"/>
          </p:nvPr>
        </p:nvSpPr>
        <p:spPr>
          <a:xfrm>
            <a:off x="710475" y="2839388"/>
            <a:ext cx="7341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652" name="Google Shape;6652;p38"/>
          <p:cNvSpPr txBox="1">
            <a:spLocks noGrp="1"/>
          </p:cNvSpPr>
          <p:nvPr>
            <p:ph type="subTitle" idx="16"/>
          </p:nvPr>
        </p:nvSpPr>
        <p:spPr>
          <a:xfrm>
            <a:off x="1444575" y="3450675"/>
            <a:ext cx="5910900" cy="98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Capitalizing on momentum to strengthen your chapter</a:t>
            </a:r>
            <a:endParaRPr/>
          </a:p>
        </p:txBody>
      </p:sp>
      <p:sp>
        <p:nvSpPr>
          <p:cNvPr id="6653" name="Google Shape;6653;p38"/>
          <p:cNvSpPr txBox="1">
            <a:spLocks noGrp="1"/>
          </p:cNvSpPr>
          <p:nvPr>
            <p:ph type="title" idx="18"/>
          </p:nvPr>
        </p:nvSpPr>
        <p:spPr>
          <a:xfrm>
            <a:off x="710475" y="3450675"/>
            <a:ext cx="7341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57"/>
        <p:cNvGrpSpPr/>
        <p:nvPr/>
      </p:nvGrpSpPr>
      <p:grpSpPr>
        <a:xfrm>
          <a:off x="0" y="0"/>
          <a:ext cx="0" cy="0"/>
          <a:chOff x="0" y="0"/>
          <a:chExt cx="0" cy="0"/>
        </a:xfrm>
      </p:grpSpPr>
      <p:pic>
        <p:nvPicPr>
          <p:cNvPr id="6658" name="Google Shape;6658;p39"/>
          <p:cNvPicPr preferRelativeResize="0"/>
          <p:nvPr/>
        </p:nvPicPr>
        <p:blipFill>
          <a:blip r:embed="rId3">
            <a:alphaModFix/>
          </a:blip>
          <a:stretch>
            <a:fillRect/>
          </a:stretch>
        </p:blipFill>
        <p:spPr>
          <a:xfrm>
            <a:off x="7309549" y="1947724"/>
            <a:ext cx="994825" cy="994825"/>
          </a:xfrm>
          <a:prstGeom prst="rect">
            <a:avLst/>
          </a:prstGeom>
          <a:noFill/>
          <a:ln>
            <a:noFill/>
          </a:ln>
        </p:spPr>
      </p:pic>
      <p:pic>
        <p:nvPicPr>
          <p:cNvPr id="6659" name="Google Shape;6659;p39"/>
          <p:cNvPicPr preferRelativeResize="0"/>
          <p:nvPr/>
        </p:nvPicPr>
        <p:blipFill>
          <a:blip r:embed="rId4">
            <a:alphaModFix/>
          </a:blip>
          <a:stretch>
            <a:fillRect/>
          </a:stretch>
        </p:blipFill>
        <p:spPr>
          <a:xfrm>
            <a:off x="6946450" y="2649925"/>
            <a:ext cx="1781175" cy="495300"/>
          </a:xfrm>
          <a:prstGeom prst="rect">
            <a:avLst/>
          </a:prstGeom>
          <a:noFill/>
          <a:ln>
            <a:noFill/>
          </a:ln>
        </p:spPr>
      </p:pic>
      <p:sp>
        <p:nvSpPr>
          <p:cNvPr id="6660" name="Google Shape;6660;p39"/>
          <p:cNvSpPr txBox="1">
            <a:spLocks noGrp="1"/>
          </p:cNvSpPr>
          <p:nvPr>
            <p:ph type="subTitle" idx="1"/>
          </p:nvPr>
        </p:nvSpPr>
        <p:spPr>
          <a:xfrm>
            <a:off x="441825" y="3333750"/>
            <a:ext cx="3166200" cy="51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PNHP + SNaHP</a:t>
            </a:r>
            <a:endParaRPr/>
          </a:p>
        </p:txBody>
      </p:sp>
      <p:sp>
        <p:nvSpPr>
          <p:cNvPr id="6661" name="Google Shape;6661;p39"/>
          <p:cNvSpPr txBox="1">
            <a:spLocks noGrp="1"/>
          </p:cNvSpPr>
          <p:nvPr>
            <p:ph type="subTitle" idx="5"/>
          </p:nvPr>
        </p:nvSpPr>
        <p:spPr>
          <a:xfrm>
            <a:off x="3516600" y="3333750"/>
            <a:ext cx="2568000" cy="88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AMA + </a:t>
            </a:r>
            <a:endParaRPr/>
          </a:p>
          <a:p>
            <a:pPr marL="0" lvl="0" indent="0" algn="ctr" rtl="0">
              <a:spcBef>
                <a:spcPts val="0"/>
              </a:spcBef>
              <a:spcAft>
                <a:spcPts val="0"/>
              </a:spcAft>
              <a:buNone/>
            </a:pPr>
            <a:r>
              <a:rPr lang="en"/>
              <a:t>AMA MSS</a:t>
            </a:r>
            <a:endParaRPr/>
          </a:p>
        </p:txBody>
      </p:sp>
      <p:sp>
        <p:nvSpPr>
          <p:cNvPr id="6662" name="Google Shape;6662;p39"/>
          <p:cNvSpPr txBox="1">
            <a:spLocks noGrp="1"/>
          </p:cNvSpPr>
          <p:nvPr>
            <p:ph type="subTitle" idx="6"/>
          </p:nvPr>
        </p:nvSpPr>
        <p:spPr>
          <a:xfrm>
            <a:off x="6094200" y="3333750"/>
            <a:ext cx="2568000" cy="88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Specialty Societies</a:t>
            </a:r>
            <a:endParaRPr/>
          </a:p>
        </p:txBody>
      </p:sp>
      <p:sp>
        <p:nvSpPr>
          <p:cNvPr id="6663" name="Google Shape;6663;p39"/>
          <p:cNvSpPr txBox="1">
            <a:spLocks noGrp="1"/>
          </p:cNvSpPr>
          <p:nvPr>
            <p:ph type="title"/>
          </p:nvPr>
        </p:nvSpPr>
        <p:spPr>
          <a:xfrm>
            <a:off x="2251050" y="481775"/>
            <a:ext cx="49866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What is </a:t>
            </a:r>
            <a:r>
              <a:rPr lang="en"/>
              <a:t>Organized Medicine?</a:t>
            </a:r>
            <a:endParaRPr/>
          </a:p>
        </p:txBody>
      </p:sp>
      <p:pic>
        <p:nvPicPr>
          <p:cNvPr id="6664" name="Google Shape;6664;p39"/>
          <p:cNvPicPr preferRelativeResize="0"/>
          <p:nvPr/>
        </p:nvPicPr>
        <p:blipFill rotWithShape="1">
          <a:blip r:embed="rId5">
            <a:alphaModFix/>
          </a:blip>
          <a:srcRect l="6740" t="19185" r="6401" b="7393"/>
          <a:stretch/>
        </p:blipFill>
        <p:spPr>
          <a:xfrm>
            <a:off x="928422" y="2726121"/>
            <a:ext cx="2121369" cy="607633"/>
          </a:xfrm>
          <a:prstGeom prst="rect">
            <a:avLst/>
          </a:prstGeom>
          <a:noFill/>
          <a:ln>
            <a:noFill/>
          </a:ln>
        </p:spPr>
      </p:pic>
      <p:pic>
        <p:nvPicPr>
          <p:cNvPr id="6665" name="Google Shape;6665;p39"/>
          <p:cNvPicPr preferRelativeResize="0"/>
          <p:nvPr/>
        </p:nvPicPr>
        <p:blipFill>
          <a:blip r:embed="rId6">
            <a:alphaModFix/>
          </a:blip>
          <a:stretch>
            <a:fillRect/>
          </a:stretch>
        </p:blipFill>
        <p:spPr>
          <a:xfrm>
            <a:off x="928422" y="2211553"/>
            <a:ext cx="2121375" cy="455449"/>
          </a:xfrm>
          <a:prstGeom prst="rect">
            <a:avLst/>
          </a:prstGeom>
          <a:noFill/>
          <a:ln>
            <a:noFill/>
          </a:ln>
        </p:spPr>
      </p:pic>
      <p:pic>
        <p:nvPicPr>
          <p:cNvPr id="6666" name="Google Shape;6666;p39"/>
          <p:cNvPicPr preferRelativeResize="0"/>
          <p:nvPr/>
        </p:nvPicPr>
        <p:blipFill>
          <a:blip r:embed="rId7">
            <a:alphaModFix/>
          </a:blip>
          <a:stretch>
            <a:fillRect/>
          </a:stretch>
        </p:blipFill>
        <p:spPr>
          <a:xfrm>
            <a:off x="3618975" y="2287738"/>
            <a:ext cx="2411774" cy="994849"/>
          </a:xfrm>
          <a:prstGeom prst="rect">
            <a:avLst/>
          </a:prstGeom>
          <a:noFill/>
          <a:ln>
            <a:noFill/>
          </a:ln>
        </p:spPr>
      </p:pic>
      <p:pic>
        <p:nvPicPr>
          <p:cNvPr id="6667" name="Google Shape;6667;p39"/>
          <p:cNvPicPr preferRelativeResize="0"/>
          <p:nvPr/>
        </p:nvPicPr>
        <p:blipFill>
          <a:blip r:embed="rId8">
            <a:alphaModFix/>
          </a:blip>
          <a:stretch>
            <a:fillRect/>
          </a:stretch>
        </p:blipFill>
        <p:spPr>
          <a:xfrm>
            <a:off x="6447519" y="1947719"/>
            <a:ext cx="1052075" cy="1052075"/>
          </a:xfrm>
          <a:prstGeom prst="rect">
            <a:avLst/>
          </a:prstGeom>
          <a:noFill/>
          <a:ln>
            <a:noFill/>
          </a:ln>
        </p:spPr>
      </p:pic>
      <p:pic>
        <p:nvPicPr>
          <p:cNvPr id="6668" name="Google Shape;6668;p39"/>
          <p:cNvPicPr preferRelativeResize="0"/>
          <p:nvPr/>
        </p:nvPicPr>
        <p:blipFill>
          <a:blip r:embed="rId9">
            <a:alphaModFix/>
          </a:blip>
          <a:stretch>
            <a:fillRect/>
          </a:stretch>
        </p:blipFill>
        <p:spPr>
          <a:xfrm>
            <a:off x="6583638" y="2640000"/>
            <a:ext cx="779850" cy="779850"/>
          </a:xfrm>
          <a:prstGeom prst="rect">
            <a:avLst/>
          </a:prstGeom>
          <a:noFill/>
          <a:ln>
            <a:noFill/>
          </a:ln>
        </p:spPr>
      </p:pic>
      <p:pic>
        <p:nvPicPr>
          <p:cNvPr id="6669" name="Google Shape;6669;p39"/>
          <p:cNvPicPr preferRelativeResize="0"/>
          <p:nvPr/>
        </p:nvPicPr>
        <p:blipFill>
          <a:blip r:embed="rId10">
            <a:alphaModFix/>
          </a:blip>
          <a:stretch>
            <a:fillRect/>
          </a:stretch>
        </p:blipFill>
        <p:spPr>
          <a:xfrm>
            <a:off x="7459792" y="2682742"/>
            <a:ext cx="694325" cy="694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73"/>
        <p:cNvGrpSpPr/>
        <p:nvPr/>
      </p:nvGrpSpPr>
      <p:grpSpPr>
        <a:xfrm>
          <a:off x="0" y="0"/>
          <a:ext cx="0" cy="0"/>
          <a:chOff x="0" y="0"/>
          <a:chExt cx="0" cy="0"/>
        </a:xfrm>
      </p:grpSpPr>
      <p:sp>
        <p:nvSpPr>
          <p:cNvPr id="6674" name="Google Shape;6674;p40"/>
          <p:cNvSpPr txBox="1">
            <a:spLocks noGrp="1"/>
          </p:cNvSpPr>
          <p:nvPr>
            <p:ph type="title"/>
          </p:nvPr>
        </p:nvSpPr>
        <p:spPr>
          <a:xfrm>
            <a:off x="952900" y="395600"/>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Breaking it </a:t>
            </a:r>
            <a:r>
              <a:rPr lang="en"/>
              <a:t>down</a:t>
            </a:r>
            <a:endParaRPr/>
          </a:p>
        </p:txBody>
      </p:sp>
      <p:graphicFrame>
        <p:nvGraphicFramePr>
          <p:cNvPr id="6675" name="Google Shape;6675;p40"/>
          <p:cNvGraphicFramePr/>
          <p:nvPr/>
        </p:nvGraphicFramePr>
        <p:xfrm>
          <a:off x="668574" y="1416047"/>
          <a:ext cx="6892475" cy="1993300"/>
        </p:xfrm>
        <a:graphic>
          <a:graphicData uri="http://schemas.openxmlformats.org/drawingml/2006/table">
            <a:tbl>
              <a:tblPr>
                <a:noFill/>
                <a:tableStyleId>{09B28785-9F26-46B7-BAB3-2085F0A5AAD1}</a:tableStyleId>
              </a:tblPr>
              <a:tblGrid>
                <a:gridCol w="1109375">
                  <a:extLst>
                    <a:ext uri="{9D8B030D-6E8A-4147-A177-3AD203B41FA5}">
                      <a16:colId xmlns:a16="http://schemas.microsoft.com/office/drawing/2014/main" val="20000"/>
                    </a:ext>
                  </a:extLst>
                </a:gridCol>
                <a:gridCol w="1927700">
                  <a:extLst>
                    <a:ext uri="{9D8B030D-6E8A-4147-A177-3AD203B41FA5}">
                      <a16:colId xmlns:a16="http://schemas.microsoft.com/office/drawing/2014/main" val="20001"/>
                    </a:ext>
                  </a:extLst>
                </a:gridCol>
                <a:gridCol w="1927700">
                  <a:extLst>
                    <a:ext uri="{9D8B030D-6E8A-4147-A177-3AD203B41FA5}">
                      <a16:colId xmlns:a16="http://schemas.microsoft.com/office/drawing/2014/main" val="20002"/>
                    </a:ext>
                  </a:extLst>
                </a:gridCol>
                <a:gridCol w="1927700">
                  <a:extLst>
                    <a:ext uri="{9D8B030D-6E8A-4147-A177-3AD203B41FA5}">
                      <a16:colId xmlns:a16="http://schemas.microsoft.com/office/drawing/2014/main" val="20003"/>
                    </a:ext>
                  </a:extLst>
                </a:gridCol>
              </a:tblGrid>
              <a:tr h="711125">
                <a:tc>
                  <a:txBody>
                    <a:bodyPr/>
                    <a:lstStyle/>
                    <a:p>
                      <a:pPr marL="0" lvl="0" indent="0" algn="l" rtl="0">
                        <a:spcBef>
                          <a:spcPts val="0"/>
                        </a:spcBef>
                        <a:spcAft>
                          <a:spcPts val="0"/>
                        </a:spcAft>
                        <a:buNone/>
                      </a:pPr>
                      <a:endParaRPr>
                        <a:solidFill>
                          <a:srgbClr val="073763"/>
                        </a:solidFill>
                      </a:endParaRPr>
                    </a:p>
                  </a:txBody>
                  <a:tcPr marL="91425" marR="91425" marT="91425" marB="91425">
                    <a:lnL w="19050" cap="flat" cmpd="sng">
                      <a:solidFill>
                        <a:srgbClr val="9E9E9E">
                          <a:alpha val="0"/>
                        </a:srgbClr>
                      </a:solidFill>
                      <a:prstDash val="solid"/>
                      <a:round/>
                      <a:headEnd type="none" w="sm" len="sm"/>
                      <a:tailEnd type="none" w="sm" len="sm"/>
                    </a:lnL>
                    <a:lnR w="38100" cap="flat" cmpd="sng">
                      <a:solidFill>
                        <a:srgbClr val="FBFBFB"/>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DD7E6B">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rgbClr val="000000"/>
                          </a:solidFill>
                          <a:latin typeface="Yeseva One"/>
                          <a:ea typeface="Yeseva One"/>
                          <a:cs typeface="Yeseva One"/>
                          <a:sym typeface="Yeseva One"/>
                        </a:rPr>
                        <a:t>Membership</a:t>
                      </a:r>
                      <a:endParaRPr sz="1500">
                        <a:solidFill>
                          <a:srgbClr val="000000"/>
                        </a:solidFill>
                        <a:latin typeface="Yeseva One"/>
                        <a:ea typeface="Yeseva One"/>
                        <a:cs typeface="Yeseva One"/>
                        <a:sym typeface="Yeseva One"/>
                      </a:endParaRPr>
                    </a:p>
                  </a:txBody>
                  <a:tcPr marL="91425" marR="91425" marT="91425" marB="91425" anchor="ctr">
                    <a:lnL w="38100" cap="flat" cmpd="sng">
                      <a:solidFill>
                        <a:srgbClr val="FBFBFB"/>
                      </a:solidFill>
                      <a:prstDash val="solid"/>
                      <a:round/>
                      <a:headEnd type="none" w="sm" len="sm"/>
                      <a:tailEnd type="none" w="sm" len="sm"/>
                    </a:lnL>
                    <a:lnR w="38100" cap="flat" cmpd="sng">
                      <a:solidFill>
                        <a:srgbClr val="FBFBFB"/>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rgbClr val="000000"/>
                          </a:solidFill>
                          <a:latin typeface="Yeseva One"/>
                          <a:ea typeface="Yeseva One"/>
                          <a:cs typeface="Yeseva One"/>
                          <a:sym typeface="Yeseva One"/>
                        </a:rPr>
                        <a:t>Lobbying power</a:t>
                      </a:r>
                      <a:endParaRPr sz="1500">
                        <a:solidFill>
                          <a:srgbClr val="000000"/>
                        </a:solidFill>
                        <a:latin typeface="Yeseva One"/>
                        <a:ea typeface="Yeseva One"/>
                        <a:cs typeface="Yeseva One"/>
                        <a:sym typeface="Yeseva One"/>
                      </a:endParaRPr>
                    </a:p>
                  </a:txBody>
                  <a:tcPr marL="91425" marR="91425" marT="91425" marB="91425" anchor="ctr">
                    <a:lnL w="38100" cap="flat" cmpd="sng">
                      <a:solidFill>
                        <a:srgbClr val="FBFBFB"/>
                      </a:solidFill>
                      <a:prstDash val="solid"/>
                      <a:round/>
                      <a:headEnd type="none" w="sm" len="sm"/>
                      <a:tailEnd type="none" w="sm" len="sm"/>
                    </a:lnL>
                    <a:lnR w="38100" cap="flat" cmpd="sng">
                      <a:solidFill>
                        <a:srgbClr val="FBFBFB"/>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rgbClr val="000000"/>
                          </a:solidFill>
                          <a:latin typeface="Yeseva One"/>
                          <a:ea typeface="Yeseva One"/>
                          <a:cs typeface="Yeseva One"/>
                          <a:sym typeface="Yeseva One"/>
                        </a:rPr>
                        <a:t>Vibes </a:t>
                      </a:r>
                      <a:endParaRPr sz="1500">
                        <a:solidFill>
                          <a:srgbClr val="000000"/>
                        </a:solidFill>
                        <a:latin typeface="Yeseva One"/>
                        <a:ea typeface="Yeseva One"/>
                        <a:cs typeface="Yeseva One"/>
                        <a:sym typeface="Yeseva One"/>
                      </a:endParaRPr>
                    </a:p>
                  </a:txBody>
                  <a:tcPr marL="91425" marR="91425" marT="91425" marB="91425" anchor="ctr">
                    <a:lnL w="38100" cap="flat" cmpd="sng">
                      <a:solidFill>
                        <a:srgbClr val="FBFBFB"/>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282175">
                <a:tc>
                  <a:txBody>
                    <a:bodyPr/>
                    <a:lstStyle/>
                    <a:p>
                      <a:pPr marL="0" lvl="0" indent="0" algn="ctr" rtl="0">
                        <a:spcBef>
                          <a:spcPts val="0"/>
                        </a:spcBef>
                        <a:spcAft>
                          <a:spcPts val="0"/>
                        </a:spcAft>
                        <a:buNone/>
                      </a:pPr>
                      <a:r>
                        <a:rPr lang="en" sz="1500">
                          <a:solidFill>
                            <a:srgbClr val="000000"/>
                          </a:solidFill>
                          <a:latin typeface="Yeseva One"/>
                          <a:ea typeface="Yeseva One"/>
                          <a:cs typeface="Yeseva One"/>
                          <a:sym typeface="Yeseva One"/>
                        </a:rPr>
                        <a:t>AMA</a:t>
                      </a:r>
                      <a:endParaRPr sz="1500">
                        <a:solidFill>
                          <a:srgbClr val="000000"/>
                        </a:solidFill>
                        <a:latin typeface="Yeseva One"/>
                        <a:ea typeface="Yeseva One"/>
                        <a:cs typeface="Yeseva One"/>
                        <a:sym typeface="Yeseva One"/>
                      </a:endParaRPr>
                    </a:p>
                  </a:txBody>
                  <a:tcPr marL="91425" marR="91425" marT="91425" marB="91425" anchor="ctr">
                    <a:lnL w="19050" cap="flat" cmpd="sng">
                      <a:solidFill>
                        <a:srgbClr val="DD7E6B">
                          <a:alpha val="0"/>
                        </a:srgbClr>
                      </a:solidFill>
                      <a:prstDash val="solid"/>
                      <a:round/>
                      <a:headEnd type="none" w="sm" len="sm"/>
                      <a:tailEnd type="none" w="sm" len="sm"/>
                    </a:lnL>
                    <a:lnR w="38100" cap="flat" cmpd="sng">
                      <a:solidFill>
                        <a:srgbClr val="FBFBFB"/>
                      </a:solidFill>
                      <a:prstDash val="solid"/>
                      <a:round/>
                      <a:headEnd type="none" w="sm" len="sm"/>
                      <a:tailEnd type="none" w="sm" len="sm"/>
                    </a:lnR>
                    <a:lnT w="19050" cap="flat" cmpd="sng">
                      <a:solidFill>
                        <a:srgbClr val="DD7E6B">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F3F3F"/>
                          </a:solidFill>
                          <a:latin typeface="Assistant Medium"/>
                          <a:ea typeface="Assistant Medium"/>
                          <a:cs typeface="Assistant Medium"/>
                          <a:sym typeface="Assistant Medium"/>
                        </a:rPr>
                        <a:t>271,660 physicians from across the country </a:t>
                      </a:r>
                      <a:endParaRPr sz="1200">
                        <a:solidFill>
                          <a:srgbClr val="3F3F3F"/>
                        </a:solidFill>
                        <a:latin typeface="Assistant Medium"/>
                        <a:ea typeface="Assistant Medium"/>
                        <a:cs typeface="Assistant Medium"/>
                        <a:sym typeface="Assistant Medium"/>
                      </a:endParaRPr>
                    </a:p>
                  </a:txBody>
                  <a:tcPr marL="91425" marR="91425" marT="91425" marB="91425" anchor="ctr">
                    <a:lnL w="38100" cap="flat" cmpd="sng">
                      <a:solidFill>
                        <a:srgbClr val="FBFBFB"/>
                      </a:solidFill>
                      <a:prstDash val="solid"/>
                      <a:round/>
                      <a:headEnd type="none" w="sm" len="sm"/>
                      <a:tailEnd type="none" w="sm" len="sm"/>
                    </a:lnL>
                    <a:lnR w="38100" cap="flat" cmpd="sng">
                      <a:solidFill>
                        <a:srgbClr val="FBFBFB"/>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38100" cap="flat" cmpd="sng">
                      <a:solidFill>
                        <a:srgbClr val="FBFBFB"/>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u="sng">
                          <a:solidFill>
                            <a:srgbClr val="212121"/>
                          </a:solidFill>
                          <a:latin typeface="Assistant Medium"/>
                          <a:ea typeface="Assistant Medium"/>
                          <a:cs typeface="Assistant Medium"/>
                          <a:sym typeface="Assistant Medium"/>
                          <a:hlinkClick r:id="rId3">
                            <a:extLst>
                              <a:ext uri="{A12FA001-AC4F-418D-AE19-62706E023703}">
                                <ahyp:hlinkClr xmlns:ahyp="http://schemas.microsoft.com/office/drawing/2018/hyperlinkcolor" val="tx"/>
                              </a:ext>
                            </a:extLst>
                          </a:hlinkClick>
                        </a:rPr>
                        <a:t>#7</a:t>
                      </a:r>
                      <a:r>
                        <a:rPr lang="en" sz="1200">
                          <a:solidFill>
                            <a:srgbClr val="3F3F3F"/>
                          </a:solidFill>
                          <a:latin typeface="Assistant Medium"/>
                          <a:ea typeface="Assistant Medium"/>
                          <a:cs typeface="Assistant Medium"/>
                          <a:sym typeface="Assistant Medium"/>
                        </a:rPr>
                        <a:t> largest lobbying organization in the country (2022) with </a:t>
                      </a:r>
                      <a:r>
                        <a:rPr lang="en" sz="1200" u="sng">
                          <a:solidFill>
                            <a:srgbClr val="212121"/>
                          </a:solidFill>
                          <a:latin typeface="Assistant Medium"/>
                          <a:ea typeface="Assistant Medium"/>
                          <a:cs typeface="Assistant Medium"/>
                          <a:sym typeface="Assistant Medium"/>
                          <a:hlinkClick r:id="rId4">
                            <a:extLst>
                              <a:ext uri="{A12FA001-AC4F-418D-AE19-62706E023703}">
                                <ahyp:hlinkClr xmlns:ahyp="http://schemas.microsoft.com/office/drawing/2018/hyperlinkcolor" val="tx"/>
                              </a:ext>
                            </a:extLst>
                          </a:hlinkClick>
                        </a:rPr>
                        <a:t>$21 million + 57 employed lobbyist </a:t>
                      </a:r>
                      <a:endParaRPr sz="1200">
                        <a:solidFill>
                          <a:srgbClr val="3F3F3F"/>
                        </a:solidFill>
                        <a:latin typeface="Assistant Medium"/>
                        <a:ea typeface="Assistant Medium"/>
                        <a:cs typeface="Assistant Medium"/>
                        <a:sym typeface="Assistant Medium"/>
                      </a:endParaRPr>
                    </a:p>
                  </a:txBody>
                  <a:tcPr marL="91425" marR="91425" marT="91425" marB="91425" anchor="ctr">
                    <a:lnL w="38100" cap="flat" cmpd="sng">
                      <a:solidFill>
                        <a:srgbClr val="FBFBFB"/>
                      </a:solidFill>
                      <a:prstDash val="solid"/>
                      <a:round/>
                      <a:headEnd type="none" w="sm" len="sm"/>
                      <a:tailEnd type="none" w="sm" len="sm"/>
                    </a:lnL>
                    <a:lnR w="38100" cap="flat" cmpd="sng">
                      <a:solidFill>
                        <a:srgbClr val="FBFBFB"/>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38100" cap="flat" cmpd="sng">
                      <a:solidFill>
                        <a:srgbClr val="FBFBFB"/>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a:solidFill>
                            <a:srgbClr val="3F3F3F"/>
                          </a:solidFill>
                          <a:latin typeface="Assistant Medium"/>
                          <a:ea typeface="Assistant Medium"/>
                          <a:cs typeface="Assistant Medium"/>
                          <a:sym typeface="Assistant Medium"/>
                        </a:rPr>
                        <a:t>Continuing to </a:t>
                      </a:r>
                      <a:r>
                        <a:rPr lang="en" sz="1200" u="sng">
                          <a:solidFill>
                            <a:srgbClr val="212121"/>
                          </a:solidFill>
                          <a:latin typeface="Assistant Medium"/>
                          <a:ea typeface="Assistant Medium"/>
                          <a:cs typeface="Assistant Medium"/>
                          <a:sym typeface="Assistant Medium"/>
                          <a:hlinkClick r:id="rId5">
                            <a:extLst>
                              <a:ext uri="{A12FA001-AC4F-418D-AE19-62706E023703}">
                                <ahyp:hlinkClr xmlns:ahyp="http://schemas.microsoft.com/office/drawing/2018/hyperlinkcolor" val="tx"/>
                              </a:ext>
                            </a:extLst>
                          </a:hlinkClick>
                        </a:rPr>
                        <a:t>improve</a:t>
                      </a:r>
                      <a:r>
                        <a:rPr lang="en" sz="1200">
                          <a:solidFill>
                            <a:srgbClr val="3F3F3F"/>
                          </a:solidFill>
                          <a:latin typeface="Assistant Medium"/>
                          <a:ea typeface="Assistant Medium"/>
                          <a:cs typeface="Assistant Medium"/>
                          <a:sym typeface="Assistant Medium"/>
                        </a:rPr>
                        <a:t> </a:t>
                      </a:r>
                      <a:endParaRPr sz="1200">
                        <a:solidFill>
                          <a:srgbClr val="3F3F3F"/>
                        </a:solidFill>
                        <a:latin typeface="Assistant Medium"/>
                        <a:ea typeface="Assistant Medium"/>
                        <a:cs typeface="Assistant Medium"/>
                        <a:sym typeface="Assistant Medium"/>
                      </a:endParaRPr>
                    </a:p>
                  </a:txBody>
                  <a:tcPr marL="91425" marR="91425" marT="91425" marB="91425" anchor="ctr">
                    <a:lnL w="38100" cap="flat" cmpd="sng">
                      <a:solidFill>
                        <a:srgbClr val="FBFBFB"/>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38100" cap="flat" cmpd="sng">
                      <a:solidFill>
                        <a:srgbClr val="FBFBFB"/>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bl>
          </a:graphicData>
        </a:graphic>
      </p:graphicFrame>
      <p:sp>
        <p:nvSpPr>
          <p:cNvPr id="6676" name="Google Shape;6676;p40"/>
          <p:cNvSpPr txBox="1"/>
          <p:nvPr/>
        </p:nvSpPr>
        <p:spPr>
          <a:xfrm>
            <a:off x="2671350" y="3904275"/>
            <a:ext cx="4776900" cy="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b="1">
                <a:solidFill>
                  <a:srgbClr val="3F3F3F"/>
                </a:solidFill>
                <a:latin typeface="Assistant"/>
                <a:ea typeface="Assistant"/>
                <a:cs typeface="Assistant"/>
                <a:sym typeface="Assistant"/>
              </a:rPr>
              <a:t>Real priorities</a:t>
            </a:r>
            <a:r>
              <a:rPr lang="en">
                <a:solidFill>
                  <a:srgbClr val="3F3F3F"/>
                </a:solidFill>
                <a:latin typeface="Assistant Medium"/>
                <a:ea typeface="Assistant Medium"/>
                <a:cs typeface="Assistant Medium"/>
                <a:sym typeface="Assistant Medium"/>
              </a:rPr>
              <a:t>: scope creep and physician compensation  </a:t>
            </a:r>
            <a:endParaRPr>
              <a:solidFill>
                <a:srgbClr val="3F3F3F"/>
              </a:solidFill>
              <a:latin typeface="Assistant Medium"/>
              <a:ea typeface="Assistant Medium"/>
              <a:cs typeface="Assistant Medium"/>
              <a:sym typeface="Assistan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80"/>
        <p:cNvGrpSpPr/>
        <p:nvPr/>
      </p:nvGrpSpPr>
      <p:grpSpPr>
        <a:xfrm>
          <a:off x="0" y="0"/>
          <a:ext cx="0" cy="0"/>
          <a:chOff x="0" y="0"/>
          <a:chExt cx="0" cy="0"/>
        </a:xfrm>
      </p:grpSpPr>
      <p:sp>
        <p:nvSpPr>
          <p:cNvPr id="6681" name="Google Shape;6681;p41"/>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Assimilation </a:t>
            </a:r>
            <a:r>
              <a:rPr lang="en"/>
              <a:t>vs</a:t>
            </a:r>
            <a:r>
              <a:rPr lang="en">
                <a:solidFill>
                  <a:schemeClr val="dk2"/>
                </a:solidFill>
              </a:rPr>
              <a:t> </a:t>
            </a:r>
            <a:r>
              <a:rPr lang="en">
                <a:solidFill>
                  <a:schemeClr val="lt2"/>
                </a:solidFill>
              </a:rPr>
              <a:t>Liberation</a:t>
            </a:r>
            <a:endParaRPr>
              <a:solidFill>
                <a:schemeClr val="lt2"/>
              </a:solidFill>
            </a:endParaRPr>
          </a:p>
          <a:p>
            <a:pPr marL="0" lvl="0" indent="0" algn="ctr" rtl="0">
              <a:spcBef>
                <a:spcPts val="0"/>
              </a:spcBef>
              <a:spcAft>
                <a:spcPts val="0"/>
              </a:spcAft>
              <a:buNone/>
            </a:pPr>
            <a:endParaRPr>
              <a:solidFill>
                <a:schemeClr val="dk2"/>
              </a:solidFill>
            </a:endParaRPr>
          </a:p>
        </p:txBody>
      </p:sp>
      <p:sp>
        <p:nvSpPr>
          <p:cNvPr id="6682" name="Google Shape;6682;p41"/>
          <p:cNvSpPr txBox="1"/>
          <p:nvPr/>
        </p:nvSpPr>
        <p:spPr>
          <a:xfrm>
            <a:off x="246525" y="1190725"/>
            <a:ext cx="3446400" cy="40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None/>
            </a:pPr>
            <a:r>
              <a:rPr lang="en" sz="2000">
                <a:solidFill>
                  <a:srgbClr val="000000"/>
                </a:solidFill>
                <a:latin typeface="Yeseva One"/>
                <a:ea typeface="Yeseva One"/>
                <a:cs typeface="Yeseva One"/>
                <a:sym typeface="Yeseva One"/>
              </a:rPr>
              <a:t>Assimilation/Reform</a:t>
            </a:r>
            <a:endParaRPr sz="2000">
              <a:solidFill>
                <a:srgbClr val="000000"/>
              </a:solidFill>
              <a:latin typeface="Yeseva One"/>
              <a:ea typeface="Yeseva One"/>
              <a:cs typeface="Yeseva One"/>
              <a:sym typeface="Yeseva One"/>
            </a:endParaRPr>
          </a:p>
        </p:txBody>
      </p:sp>
      <p:sp>
        <p:nvSpPr>
          <p:cNvPr id="6683" name="Google Shape;6683;p41"/>
          <p:cNvSpPr txBox="1"/>
          <p:nvPr/>
        </p:nvSpPr>
        <p:spPr>
          <a:xfrm>
            <a:off x="623925" y="1557675"/>
            <a:ext cx="2691600" cy="106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F3F3F"/>
                </a:solidFill>
                <a:latin typeface="Assistant Medium"/>
                <a:ea typeface="Assistant Medium"/>
                <a:cs typeface="Assistant Medium"/>
                <a:sym typeface="Assistant Medium"/>
              </a:rPr>
              <a:t>Achieve queer liberation by reforming/adapting society to inclusion through assimilation with the general population</a:t>
            </a:r>
            <a:endParaRPr>
              <a:solidFill>
                <a:srgbClr val="3F3F3F"/>
              </a:solidFill>
              <a:latin typeface="Assistant Medium"/>
              <a:ea typeface="Assistant Medium"/>
              <a:cs typeface="Assistant Medium"/>
              <a:sym typeface="Assistant Medium"/>
            </a:endParaRPr>
          </a:p>
          <a:p>
            <a:pPr marL="0" lvl="0" indent="0" algn="ctr" rtl="0">
              <a:spcBef>
                <a:spcPts val="1200"/>
              </a:spcBef>
              <a:spcAft>
                <a:spcPts val="0"/>
              </a:spcAft>
              <a:buNone/>
            </a:pPr>
            <a:r>
              <a:rPr lang="en">
                <a:solidFill>
                  <a:srgbClr val="3F3F3F"/>
                </a:solidFill>
                <a:latin typeface="Assistant Medium"/>
                <a:ea typeface="Assistant Medium"/>
                <a:cs typeface="Assistant Medium"/>
                <a:sym typeface="Assistant Medium"/>
              </a:rPr>
              <a:t>Modify the old society </a:t>
            </a:r>
            <a:endParaRPr>
              <a:solidFill>
                <a:srgbClr val="3F3F3F"/>
              </a:solidFill>
              <a:latin typeface="Assistant Medium"/>
              <a:ea typeface="Assistant Medium"/>
              <a:cs typeface="Assistant Medium"/>
              <a:sym typeface="Assistant Medium"/>
            </a:endParaRPr>
          </a:p>
          <a:p>
            <a:pPr marL="0" lvl="0" indent="0" algn="ctr" rtl="0">
              <a:spcBef>
                <a:spcPts val="1200"/>
              </a:spcBef>
              <a:spcAft>
                <a:spcPts val="0"/>
              </a:spcAft>
              <a:buNone/>
            </a:pPr>
            <a:endParaRPr>
              <a:solidFill>
                <a:srgbClr val="3F3F3F"/>
              </a:solidFill>
              <a:latin typeface="Assistant Medium"/>
              <a:ea typeface="Assistant Medium"/>
              <a:cs typeface="Assistant Medium"/>
              <a:sym typeface="Assistant Medium"/>
            </a:endParaRPr>
          </a:p>
          <a:p>
            <a:pPr marL="0" lvl="0" indent="0" algn="ctr" rtl="0">
              <a:spcBef>
                <a:spcPts val="1200"/>
              </a:spcBef>
              <a:spcAft>
                <a:spcPts val="1200"/>
              </a:spcAft>
              <a:buNone/>
            </a:pPr>
            <a:r>
              <a:rPr lang="en">
                <a:solidFill>
                  <a:srgbClr val="3F3F3F"/>
                </a:solidFill>
                <a:latin typeface="Assistant Medium"/>
                <a:ea typeface="Assistant Medium"/>
                <a:cs typeface="Assistant Medium"/>
                <a:sym typeface="Assistant Medium"/>
              </a:rPr>
              <a:t>                     </a:t>
            </a:r>
            <a:endParaRPr>
              <a:solidFill>
                <a:srgbClr val="3F3F3F"/>
              </a:solidFill>
              <a:latin typeface="Assistant Medium"/>
              <a:ea typeface="Assistant Medium"/>
              <a:cs typeface="Assistant Medium"/>
              <a:sym typeface="Assistant Medium"/>
            </a:endParaRPr>
          </a:p>
        </p:txBody>
      </p:sp>
      <p:sp>
        <p:nvSpPr>
          <p:cNvPr id="6684" name="Google Shape;6684;p41"/>
          <p:cNvSpPr txBox="1"/>
          <p:nvPr/>
        </p:nvSpPr>
        <p:spPr>
          <a:xfrm>
            <a:off x="5771275" y="1190725"/>
            <a:ext cx="3354300" cy="40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None/>
            </a:pPr>
            <a:r>
              <a:rPr lang="en" sz="2000">
                <a:solidFill>
                  <a:srgbClr val="000000"/>
                </a:solidFill>
                <a:latin typeface="Yeseva One"/>
                <a:ea typeface="Yeseva One"/>
                <a:cs typeface="Yeseva One"/>
                <a:sym typeface="Yeseva One"/>
              </a:rPr>
              <a:t>Liberation/Revolution</a:t>
            </a:r>
            <a:endParaRPr sz="2000">
              <a:solidFill>
                <a:srgbClr val="000000"/>
              </a:solidFill>
              <a:latin typeface="Yeseva One"/>
              <a:ea typeface="Yeseva One"/>
              <a:cs typeface="Yeseva One"/>
              <a:sym typeface="Yeseva One"/>
            </a:endParaRPr>
          </a:p>
        </p:txBody>
      </p:sp>
      <p:sp>
        <p:nvSpPr>
          <p:cNvPr id="6685" name="Google Shape;6685;p41"/>
          <p:cNvSpPr txBox="1"/>
          <p:nvPr/>
        </p:nvSpPr>
        <p:spPr>
          <a:xfrm>
            <a:off x="6151000" y="1557682"/>
            <a:ext cx="2691600" cy="12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F3F3F"/>
                </a:solidFill>
                <a:latin typeface="Assistant Medium"/>
                <a:ea typeface="Assistant Medium"/>
                <a:cs typeface="Assistant Medium"/>
                <a:sym typeface="Assistant Medium"/>
              </a:rPr>
              <a:t>Views society as fundamentally oppressive → need to overthrow existing power structures</a:t>
            </a:r>
            <a:endParaRPr>
              <a:solidFill>
                <a:srgbClr val="3F3F3F"/>
              </a:solidFill>
              <a:latin typeface="Assistant Medium"/>
              <a:ea typeface="Assistant Medium"/>
              <a:cs typeface="Assistant Medium"/>
              <a:sym typeface="Assistant Medium"/>
            </a:endParaRPr>
          </a:p>
          <a:p>
            <a:pPr marL="0" lvl="0" indent="0" algn="ctr" rtl="0">
              <a:spcBef>
                <a:spcPts val="1200"/>
              </a:spcBef>
              <a:spcAft>
                <a:spcPts val="0"/>
              </a:spcAft>
              <a:buNone/>
            </a:pPr>
            <a:r>
              <a:rPr lang="en" sz="1300">
                <a:solidFill>
                  <a:srgbClr val="3F3F3F"/>
                </a:solidFill>
                <a:latin typeface="Assistant Medium"/>
                <a:ea typeface="Assistant Medium"/>
                <a:cs typeface="Assistant Medium"/>
                <a:sym typeface="Assistant Medium"/>
              </a:rPr>
              <a:t>Take a stand for the establishment of a new society </a:t>
            </a:r>
            <a:endParaRPr sz="1300">
              <a:solidFill>
                <a:srgbClr val="3F3F3F"/>
              </a:solidFill>
              <a:latin typeface="Assistant Medium"/>
              <a:ea typeface="Assistant Medium"/>
              <a:cs typeface="Assistant Medium"/>
              <a:sym typeface="Assistant Medium"/>
            </a:endParaRPr>
          </a:p>
          <a:p>
            <a:pPr marL="0" lvl="0" indent="0" algn="ctr" rtl="0">
              <a:spcBef>
                <a:spcPts val="1200"/>
              </a:spcBef>
              <a:spcAft>
                <a:spcPts val="0"/>
              </a:spcAft>
              <a:buNone/>
            </a:pPr>
            <a:endParaRPr sz="1300">
              <a:solidFill>
                <a:srgbClr val="3F3F3F"/>
              </a:solidFill>
              <a:latin typeface="Assistant Medium"/>
              <a:ea typeface="Assistant Medium"/>
              <a:cs typeface="Assistant Medium"/>
              <a:sym typeface="Assistant Medium"/>
            </a:endParaRPr>
          </a:p>
          <a:p>
            <a:pPr marL="0" lvl="0" indent="0" algn="ctr" rtl="0">
              <a:spcBef>
                <a:spcPts val="1200"/>
              </a:spcBef>
              <a:spcAft>
                <a:spcPts val="0"/>
              </a:spcAft>
              <a:buNone/>
            </a:pPr>
            <a:endParaRPr sz="1300">
              <a:solidFill>
                <a:srgbClr val="3F3F3F"/>
              </a:solidFill>
              <a:latin typeface="Assistant Medium"/>
              <a:ea typeface="Assistant Medium"/>
              <a:cs typeface="Assistant Medium"/>
              <a:sym typeface="Assistant Medium"/>
            </a:endParaRPr>
          </a:p>
          <a:p>
            <a:pPr marL="0" lvl="0" indent="0" algn="ctr" rtl="0">
              <a:spcBef>
                <a:spcPts val="1200"/>
              </a:spcBef>
              <a:spcAft>
                <a:spcPts val="0"/>
              </a:spcAft>
              <a:buNone/>
            </a:pPr>
            <a:endParaRPr sz="1300">
              <a:solidFill>
                <a:srgbClr val="3F3F3F"/>
              </a:solidFill>
              <a:latin typeface="Assistant Medium"/>
              <a:ea typeface="Assistant Medium"/>
              <a:cs typeface="Assistant Medium"/>
              <a:sym typeface="Assistant Medium"/>
            </a:endParaRPr>
          </a:p>
          <a:p>
            <a:pPr marL="0" lvl="0" indent="0" algn="ctr" rtl="0">
              <a:spcBef>
                <a:spcPts val="1200"/>
              </a:spcBef>
              <a:spcAft>
                <a:spcPts val="0"/>
              </a:spcAft>
              <a:buNone/>
            </a:pPr>
            <a:endParaRPr>
              <a:solidFill>
                <a:srgbClr val="3F3F3F"/>
              </a:solidFill>
              <a:latin typeface="Assistant Medium"/>
              <a:ea typeface="Assistant Medium"/>
              <a:cs typeface="Assistant Medium"/>
              <a:sym typeface="Assistant Medium"/>
            </a:endParaRPr>
          </a:p>
          <a:p>
            <a:pPr marL="0" lvl="0" indent="0" algn="ctr" rtl="0">
              <a:spcBef>
                <a:spcPts val="1200"/>
              </a:spcBef>
              <a:spcAft>
                <a:spcPts val="1200"/>
              </a:spcAft>
              <a:buNone/>
            </a:pPr>
            <a:r>
              <a:rPr lang="en">
                <a:solidFill>
                  <a:srgbClr val="3F3F3F"/>
                </a:solidFill>
                <a:latin typeface="Assistant Medium"/>
                <a:ea typeface="Assistant Medium"/>
                <a:cs typeface="Assistant Medium"/>
                <a:sym typeface="Assistant Medium"/>
              </a:rPr>
              <a:t>(ex: Stonewall)</a:t>
            </a:r>
            <a:endParaRPr>
              <a:solidFill>
                <a:srgbClr val="3F3F3F"/>
              </a:solidFill>
              <a:latin typeface="Assistant Medium"/>
              <a:ea typeface="Assistant Medium"/>
              <a:cs typeface="Assistant Medium"/>
              <a:sym typeface="Assistant Medium"/>
            </a:endParaRPr>
          </a:p>
        </p:txBody>
      </p:sp>
      <p:pic>
        <p:nvPicPr>
          <p:cNvPr id="6686" name="Google Shape;6686;p41"/>
          <p:cNvPicPr preferRelativeResize="0"/>
          <p:nvPr/>
        </p:nvPicPr>
        <p:blipFill>
          <a:blip r:embed="rId3">
            <a:alphaModFix/>
          </a:blip>
          <a:stretch>
            <a:fillRect/>
          </a:stretch>
        </p:blipFill>
        <p:spPr>
          <a:xfrm>
            <a:off x="3300516" y="1471325"/>
            <a:ext cx="2419426" cy="3130061"/>
          </a:xfrm>
          <a:prstGeom prst="rect">
            <a:avLst/>
          </a:prstGeom>
          <a:noFill/>
          <a:ln>
            <a:noFill/>
          </a:ln>
        </p:spPr>
      </p:pic>
      <p:pic>
        <p:nvPicPr>
          <p:cNvPr id="6687" name="Google Shape;6687;p41"/>
          <p:cNvPicPr preferRelativeResize="0"/>
          <p:nvPr/>
        </p:nvPicPr>
        <p:blipFill>
          <a:blip r:embed="rId4">
            <a:alphaModFix/>
          </a:blip>
          <a:stretch>
            <a:fillRect/>
          </a:stretch>
        </p:blipFill>
        <p:spPr>
          <a:xfrm>
            <a:off x="1099825" y="3045775"/>
            <a:ext cx="1739799" cy="1306018"/>
          </a:xfrm>
          <a:prstGeom prst="rect">
            <a:avLst/>
          </a:prstGeom>
          <a:noFill/>
          <a:ln>
            <a:noFill/>
          </a:ln>
        </p:spPr>
      </p:pic>
      <p:sp>
        <p:nvSpPr>
          <p:cNvPr id="6688" name="Google Shape;6688;p41"/>
          <p:cNvSpPr txBox="1"/>
          <p:nvPr/>
        </p:nvSpPr>
        <p:spPr>
          <a:xfrm>
            <a:off x="967525" y="4399900"/>
            <a:ext cx="24195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3F3F3F"/>
                </a:solidFill>
                <a:latin typeface="Assistant Medium"/>
                <a:ea typeface="Assistant Medium"/>
                <a:cs typeface="Assistant Medium"/>
                <a:sym typeface="Assistant Medium"/>
              </a:rPr>
              <a:t>(ex: rainbow capitalism)</a:t>
            </a:r>
            <a:endParaRPr>
              <a:solidFill>
                <a:srgbClr val="3F3F3F"/>
              </a:solidFill>
              <a:latin typeface="Assistant Medium"/>
              <a:ea typeface="Assistant Medium"/>
              <a:cs typeface="Assistant Medium"/>
              <a:sym typeface="Assistant Medium"/>
            </a:endParaRPr>
          </a:p>
          <a:p>
            <a:pPr marL="0" lvl="0" indent="0" algn="l" rtl="0">
              <a:spcBef>
                <a:spcPts val="1200"/>
              </a:spcBef>
              <a:spcAft>
                <a:spcPts val="0"/>
              </a:spcAft>
              <a:buNone/>
            </a:pPr>
            <a:endParaRPr>
              <a:latin typeface="Assistant Medium"/>
              <a:ea typeface="Assistant Medium"/>
              <a:cs typeface="Assistant Medium"/>
              <a:sym typeface="Assistant Medium"/>
            </a:endParaRPr>
          </a:p>
        </p:txBody>
      </p:sp>
      <p:pic>
        <p:nvPicPr>
          <p:cNvPr id="6689" name="Google Shape;6689;p41"/>
          <p:cNvPicPr preferRelativeResize="0"/>
          <p:nvPr/>
        </p:nvPicPr>
        <p:blipFill>
          <a:blip r:embed="rId5">
            <a:alphaModFix/>
          </a:blip>
          <a:stretch>
            <a:fillRect/>
          </a:stretch>
        </p:blipFill>
        <p:spPr>
          <a:xfrm>
            <a:off x="6567997" y="3087350"/>
            <a:ext cx="1857603" cy="123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93"/>
        <p:cNvGrpSpPr/>
        <p:nvPr/>
      </p:nvGrpSpPr>
      <p:grpSpPr>
        <a:xfrm>
          <a:off x="0" y="0"/>
          <a:ext cx="0" cy="0"/>
          <a:chOff x="0" y="0"/>
          <a:chExt cx="0" cy="0"/>
        </a:xfrm>
      </p:grpSpPr>
      <p:sp>
        <p:nvSpPr>
          <p:cNvPr id="6694" name="Google Shape;6694;p42"/>
          <p:cNvSpPr txBox="1">
            <a:spLocks noGrp="1"/>
          </p:cNvSpPr>
          <p:nvPr>
            <p:ph type="subTitle" idx="2"/>
          </p:nvPr>
        </p:nvSpPr>
        <p:spPr>
          <a:xfrm>
            <a:off x="713225" y="2542200"/>
            <a:ext cx="2118300" cy="57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F3F3F"/>
                </a:solidFill>
                <a:latin typeface="Assistant Medium"/>
                <a:ea typeface="Assistant Medium"/>
                <a:cs typeface="Assistant Medium"/>
                <a:sym typeface="Assistant Medium"/>
              </a:rPr>
              <a:t>Mechanism for members (including MSS) to propose topics </a:t>
            </a:r>
            <a:endParaRPr sz="11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6695" name="Google Shape;6695;p42"/>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What is a </a:t>
            </a:r>
            <a:r>
              <a:rPr lang="en"/>
              <a:t>resolution?</a:t>
            </a:r>
            <a:endParaRPr/>
          </a:p>
        </p:txBody>
      </p:sp>
      <p:sp>
        <p:nvSpPr>
          <p:cNvPr id="6696" name="Google Shape;6696;p42"/>
          <p:cNvSpPr txBox="1">
            <a:spLocks noGrp="1"/>
          </p:cNvSpPr>
          <p:nvPr>
            <p:ph type="subTitle" idx="3"/>
          </p:nvPr>
        </p:nvSpPr>
        <p:spPr>
          <a:xfrm>
            <a:off x="6320825" y="2542200"/>
            <a:ext cx="2118300" cy="57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F3F3F"/>
                </a:solidFill>
                <a:latin typeface="Assistant Medium"/>
                <a:ea typeface="Assistant Medium"/>
                <a:cs typeface="Assistant Medium"/>
                <a:sym typeface="Assistant Medium"/>
              </a:rPr>
              <a:t>Voted on by HOD &gt; become official policy to guide action/advocacy efforts </a:t>
            </a:r>
            <a:endParaRPr>
              <a:solidFill>
                <a:srgbClr val="3F3F3F"/>
              </a:solidFill>
              <a:latin typeface="Assistant Medium"/>
              <a:ea typeface="Assistant Medium"/>
              <a:cs typeface="Assistant Medium"/>
              <a:sym typeface="Assistant Medium"/>
            </a:endParaRPr>
          </a:p>
          <a:p>
            <a:pPr marL="0" lvl="0" indent="0" algn="r" rtl="0">
              <a:spcBef>
                <a:spcPts val="0"/>
              </a:spcBef>
              <a:spcAft>
                <a:spcPts val="0"/>
              </a:spcAft>
              <a:buNone/>
            </a:pPr>
            <a:endParaRPr/>
          </a:p>
        </p:txBody>
      </p:sp>
      <p:pic>
        <p:nvPicPr>
          <p:cNvPr id="6697" name="Google Shape;6697;p42"/>
          <p:cNvPicPr preferRelativeResize="0"/>
          <p:nvPr/>
        </p:nvPicPr>
        <p:blipFill rotWithShape="1">
          <a:blip r:embed="rId3">
            <a:alphaModFix/>
          </a:blip>
          <a:srcRect t="4989" b="6850"/>
          <a:stretch/>
        </p:blipFill>
        <p:spPr>
          <a:xfrm>
            <a:off x="2878738" y="1109524"/>
            <a:ext cx="3386525" cy="3902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01"/>
        <p:cNvGrpSpPr/>
        <p:nvPr/>
      </p:nvGrpSpPr>
      <p:grpSpPr>
        <a:xfrm>
          <a:off x="0" y="0"/>
          <a:ext cx="0" cy="0"/>
          <a:chOff x="0" y="0"/>
          <a:chExt cx="0" cy="0"/>
        </a:xfrm>
      </p:grpSpPr>
      <p:sp>
        <p:nvSpPr>
          <p:cNvPr id="6702" name="Google Shape;6702;p43"/>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Anatomy of a </a:t>
            </a:r>
            <a:r>
              <a:rPr lang="en"/>
              <a:t>resolution</a:t>
            </a:r>
            <a:endParaRPr/>
          </a:p>
        </p:txBody>
      </p:sp>
      <p:sp>
        <p:nvSpPr>
          <p:cNvPr id="6703" name="Google Shape;6703;p43"/>
          <p:cNvSpPr txBox="1"/>
          <p:nvPr/>
        </p:nvSpPr>
        <p:spPr>
          <a:xfrm>
            <a:off x="3765600" y="1451113"/>
            <a:ext cx="1612800" cy="32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a:solidFill>
                  <a:srgbClr val="000000"/>
                </a:solidFill>
                <a:latin typeface="Yeseva One"/>
                <a:ea typeface="Yeseva One"/>
                <a:cs typeface="Yeseva One"/>
                <a:sym typeface="Yeseva One"/>
              </a:rPr>
              <a:t>Resolution</a:t>
            </a:r>
            <a:endParaRPr sz="2000">
              <a:solidFill>
                <a:srgbClr val="000000"/>
              </a:solidFill>
              <a:latin typeface="Yeseva One"/>
              <a:ea typeface="Yeseva One"/>
              <a:cs typeface="Yeseva One"/>
              <a:sym typeface="Yeseva One"/>
            </a:endParaRPr>
          </a:p>
        </p:txBody>
      </p:sp>
      <p:sp>
        <p:nvSpPr>
          <p:cNvPr id="6704" name="Google Shape;6704;p43"/>
          <p:cNvSpPr txBox="1"/>
          <p:nvPr/>
        </p:nvSpPr>
        <p:spPr>
          <a:xfrm>
            <a:off x="3765600" y="1400963"/>
            <a:ext cx="1612800" cy="516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3F3F3F"/>
              </a:solidFill>
              <a:latin typeface="Assistant Medium"/>
              <a:ea typeface="Assistant Medium"/>
              <a:cs typeface="Assistant Medium"/>
              <a:sym typeface="Assistant Medium"/>
            </a:endParaRPr>
          </a:p>
        </p:txBody>
      </p:sp>
      <p:sp>
        <p:nvSpPr>
          <p:cNvPr id="6705" name="Google Shape;6705;p43"/>
          <p:cNvSpPr txBox="1"/>
          <p:nvPr/>
        </p:nvSpPr>
        <p:spPr>
          <a:xfrm>
            <a:off x="2807075" y="2913900"/>
            <a:ext cx="1612800" cy="32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a:solidFill>
                  <a:srgbClr val="000000"/>
                </a:solidFill>
                <a:latin typeface="Yeseva One"/>
                <a:ea typeface="Yeseva One"/>
                <a:cs typeface="Yeseva One"/>
                <a:sym typeface="Yeseva One"/>
              </a:rPr>
              <a:t>Resolved clauses</a:t>
            </a:r>
            <a:endParaRPr sz="1300">
              <a:solidFill>
                <a:srgbClr val="000000"/>
              </a:solidFill>
              <a:latin typeface="Yeseva One"/>
              <a:ea typeface="Yeseva One"/>
              <a:cs typeface="Yeseva One"/>
              <a:sym typeface="Yeseva One"/>
            </a:endParaRPr>
          </a:p>
        </p:txBody>
      </p:sp>
      <p:sp>
        <p:nvSpPr>
          <p:cNvPr id="6706" name="Google Shape;6706;p43"/>
          <p:cNvSpPr txBox="1"/>
          <p:nvPr/>
        </p:nvSpPr>
        <p:spPr>
          <a:xfrm>
            <a:off x="2807075" y="3244750"/>
            <a:ext cx="1612800" cy="126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3F3F3F"/>
                </a:solidFill>
                <a:latin typeface="Assistant Medium"/>
                <a:ea typeface="Assistant Medium"/>
                <a:cs typeface="Assistant Medium"/>
                <a:sym typeface="Assistant Medium"/>
              </a:rPr>
              <a:t>Action item for organization. Word choice matters: support vs study vs amend vs oppose vs seek legislation</a:t>
            </a:r>
            <a:endParaRPr>
              <a:solidFill>
                <a:srgbClr val="3F3F3F"/>
              </a:solidFill>
              <a:latin typeface="Assistant Medium"/>
              <a:ea typeface="Assistant Medium"/>
              <a:cs typeface="Assistant Medium"/>
              <a:sym typeface="Assistant Medium"/>
            </a:endParaRPr>
          </a:p>
        </p:txBody>
      </p:sp>
      <p:sp>
        <p:nvSpPr>
          <p:cNvPr id="6707" name="Google Shape;6707;p43"/>
          <p:cNvSpPr txBox="1"/>
          <p:nvPr/>
        </p:nvSpPr>
        <p:spPr>
          <a:xfrm>
            <a:off x="890025" y="2913900"/>
            <a:ext cx="1612800" cy="32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a:solidFill>
                  <a:srgbClr val="000000"/>
                </a:solidFill>
                <a:latin typeface="Yeseva One"/>
                <a:ea typeface="Yeseva One"/>
                <a:cs typeface="Yeseva One"/>
                <a:sym typeface="Yeseva One"/>
              </a:rPr>
              <a:t>Whereas clauses</a:t>
            </a:r>
            <a:endParaRPr sz="1300">
              <a:solidFill>
                <a:srgbClr val="000000"/>
              </a:solidFill>
              <a:latin typeface="Yeseva One"/>
              <a:ea typeface="Yeseva One"/>
              <a:cs typeface="Yeseva One"/>
              <a:sym typeface="Yeseva One"/>
            </a:endParaRPr>
          </a:p>
        </p:txBody>
      </p:sp>
      <p:sp>
        <p:nvSpPr>
          <p:cNvPr id="6708" name="Google Shape;6708;p43"/>
          <p:cNvSpPr txBox="1"/>
          <p:nvPr/>
        </p:nvSpPr>
        <p:spPr>
          <a:xfrm>
            <a:off x="890025" y="3244750"/>
            <a:ext cx="1612800" cy="126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3F3F3F"/>
                </a:solidFill>
                <a:latin typeface="Assistant Medium"/>
                <a:ea typeface="Assistant Medium"/>
                <a:cs typeface="Assistant Medium"/>
                <a:sym typeface="Assistant Medium"/>
              </a:rPr>
              <a:t>Provides context, explains the issue with citations. Not included if adopted</a:t>
            </a:r>
            <a:endParaRPr>
              <a:solidFill>
                <a:srgbClr val="3F3F3F"/>
              </a:solidFill>
              <a:latin typeface="Assistant Medium"/>
              <a:ea typeface="Assistant Medium"/>
              <a:cs typeface="Assistant Medium"/>
              <a:sym typeface="Assistant Medium"/>
            </a:endParaRPr>
          </a:p>
        </p:txBody>
      </p:sp>
      <p:sp>
        <p:nvSpPr>
          <p:cNvPr id="6709" name="Google Shape;6709;p43"/>
          <p:cNvSpPr txBox="1"/>
          <p:nvPr/>
        </p:nvSpPr>
        <p:spPr>
          <a:xfrm>
            <a:off x="4724125" y="2913900"/>
            <a:ext cx="1612800" cy="32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000000"/>
                </a:solidFill>
                <a:latin typeface="Yeseva One"/>
                <a:ea typeface="Yeseva One"/>
                <a:cs typeface="Yeseva One"/>
                <a:sym typeface="Yeseva One"/>
              </a:rPr>
              <a:t>Sources</a:t>
            </a:r>
            <a:endParaRPr>
              <a:solidFill>
                <a:srgbClr val="000000"/>
              </a:solidFill>
              <a:latin typeface="Yeseva One"/>
              <a:ea typeface="Yeseva One"/>
              <a:cs typeface="Yeseva One"/>
              <a:sym typeface="Yeseva One"/>
            </a:endParaRPr>
          </a:p>
        </p:txBody>
      </p:sp>
      <p:sp>
        <p:nvSpPr>
          <p:cNvPr id="6710" name="Google Shape;6710;p43"/>
          <p:cNvSpPr txBox="1"/>
          <p:nvPr/>
        </p:nvSpPr>
        <p:spPr>
          <a:xfrm>
            <a:off x="4724125" y="3168550"/>
            <a:ext cx="1612800" cy="99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3F3F3F"/>
                </a:solidFill>
                <a:latin typeface="Assistant Medium"/>
                <a:ea typeface="Assistant Medium"/>
                <a:cs typeface="Assistant Medium"/>
                <a:sym typeface="Assistant Medium"/>
              </a:rPr>
              <a:t>Ideal to be from the last 5 years, AMA format for citations </a:t>
            </a:r>
            <a:endParaRPr>
              <a:solidFill>
                <a:srgbClr val="3F3F3F"/>
              </a:solidFill>
              <a:latin typeface="Assistant Medium"/>
              <a:ea typeface="Assistant Medium"/>
              <a:cs typeface="Assistant Medium"/>
              <a:sym typeface="Assistant Medium"/>
            </a:endParaRPr>
          </a:p>
        </p:txBody>
      </p:sp>
      <p:cxnSp>
        <p:nvCxnSpPr>
          <p:cNvPr id="6711" name="Google Shape;6711;p43"/>
          <p:cNvCxnSpPr>
            <a:stCxn id="6704" idx="2"/>
            <a:endCxn id="6709" idx="0"/>
          </p:cNvCxnSpPr>
          <p:nvPr/>
        </p:nvCxnSpPr>
        <p:spPr>
          <a:xfrm rot="-5400000" flipH="1">
            <a:off x="4553100" y="1936463"/>
            <a:ext cx="996300" cy="958500"/>
          </a:xfrm>
          <a:prstGeom prst="bentConnector3">
            <a:avLst>
              <a:gd name="adj1" fmla="val 50002"/>
            </a:avLst>
          </a:prstGeom>
          <a:noFill/>
          <a:ln w="19050" cap="flat" cmpd="sng">
            <a:solidFill>
              <a:srgbClr val="000000"/>
            </a:solidFill>
            <a:prstDash val="solid"/>
            <a:round/>
            <a:headEnd type="none" w="med" len="med"/>
            <a:tailEnd type="triangle" w="med" len="med"/>
          </a:ln>
        </p:spPr>
      </p:cxnSp>
      <p:cxnSp>
        <p:nvCxnSpPr>
          <p:cNvPr id="6712" name="Google Shape;6712;p43"/>
          <p:cNvCxnSpPr>
            <a:stCxn id="6704" idx="2"/>
            <a:endCxn id="6707" idx="0"/>
          </p:cNvCxnSpPr>
          <p:nvPr/>
        </p:nvCxnSpPr>
        <p:spPr>
          <a:xfrm rot="5400000">
            <a:off x="2636100" y="977963"/>
            <a:ext cx="996300" cy="2875500"/>
          </a:xfrm>
          <a:prstGeom prst="bentConnector3">
            <a:avLst>
              <a:gd name="adj1" fmla="val 50002"/>
            </a:avLst>
          </a:prstGeom>
          <a:noFill/>
          <a:ln w="19050" cap="flat" cmpd="sng">
            <a:solidFill>
              <a:srgbClr val="000000"/>
            </a:solidFill>
            <a:prstDash val="solid"/>
            <a:round/>
            <a:headEnd type="none" w="med" len="med"/>
            <a:tailEnd type="triangle" w="med" len="med"/>
          </a:ln>
        </p:spPr>
      </p:cxnSp>
      <p:sp>
        <p:nvSpPr>
          <p:cNvPr id="6713" name="Google Shape;6713;p43"/>
          <p:cNvSpPr txBox="1"/>
          <p:nvPr/>
        </p:nvSpPr>
        <p:spPr>
          <a:xfrm>
            <a:off x="6641175" y="2913900"/>
            <a:ext cx="1612800" cy="32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000000"/>
                </a:solidFill>
                <a:latin typeface="Yeseva One"/>
                <a:ea typeface="Yeseva One"/>
                <a:cs typeface="Yeseva One"/>
                <a:sym typeface="Yeseva One"/>
              </a:rPr>
              <a:t>Relevant Policy</a:t>
            </a:r>
            <a:endParaRPr>
              <a:solidFill>
                <a:srgbClr val="000000"/>
              </a:solidFill>
              <a:latin typeface="Yeseva One"/>
              <a:ea typeface="Yeseva One"/>
              <a:cs typeface="Yeseva One"/>
              <a:sym typeface="Yeseva One"/>
            </a:endParaRPr>
          </a:p>
        </p:txBody>
      </p:sp>
      <p:sp>
        <p:nvSpPr>
          <p:cNvPr id="6714" name="Google Shape;6714;p43"/>
          <p:cNvSpPr txBox="1"/>
          <p:nvPr/>
        </p:nvSpPr>
        <p:spPr>
          <a:xfrm>
            <a:off x="6641175" y="3244750"/>
            <a:ext cx="1612800" cy="743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3F3F3F"/>
                </a:solidFill>
                <a:latin typeface="Assistant Medium"/>
                <a:ea typeface="Assistant Medium"/>
                <a:cs typeface="Assistant Medium"/>
                <a:sym typeface="Assistant Medium"/>
              </a:rPr>
              <a:t>ISMA, AMA HoD, or AMA-MSS existing policy</a:t>
            </a:r>
            <a:endParaRPr>
              <a:solidFill>
                <a:srgbClr val="3F3F3F"/>
              </a:solidFill>
              <a:latin typeface="Assistant Medium"/>
              <a:ea typeface="Assistant Medium"/>
              <a:cs typeface="Assistant Medium"/>
              <a:sym typeface="Assistant Medium"/>
            </a:endParaRPr>
          </a:p>
        </p:txBody>
      </p:sp>
      <p:cxnSp>
        <p:nvCxnSpPr>
          <p:cNvPr id="6715" name="Google Shape;6715;p43"/>
          <p:cNvCxnSpPr>
            <a:stCxn id="6704" idx="2"/>
            <a:endCxn id="6705" idx="0"/>
          </p:cNvCxnSpPr>
          <p:nvPr/>
        </p:nvCxnSpPr>
        <p:spPr>
          <a:xfrm rot="5400000">
            <a:off x="3594600" y="1936463"/>
            <a:ext cx="996300" cy="958500"/>
          </a:xfrm>
          <a:prstGeom prst="bentConnector3">
            <a:avLst>
              <a:gd name="adj1" fmla="val 50002"/>
            </a:avLst>
          </a:prstGeom>
          <a:noFill/>
          <a:ln w="19050" cap="flat" cmpd="sng">
            <a:solidFill>
              <a:srgbClr val="000000"/>
            </a:solidFill>
            <a:prstDash val="solid"/>
            <a:round/>
            <a:headEnd type="none" w="med" len="med"/>
            <a:tailEnd type="triangle" w="med" len="med"/>
          </a:ln>
        </p:spPr>
      </p:cxnSp>
      <p:cxnSp>
        <p:nvCxnSpPr>
          <p:cNvPr id="6716" name="Google Shape;6716;p43"/>
          <p:cNvCxnSpPr>
            <a:stCxn id="6704" idx="2"/>
            <a:endCxn id="6713" idx="0"/>
          </p:cNvCxnSpPr>
          <p:nvPr/>
        </p:nvCxnSpPr>
        <p:spPr>
          <a:xfrm rot="-5400000" flipH="1">
            <a:off x="5511600" y="977963"/>
            <a:ext cx="996300" cy="2875500"/>
          </a:xfrm>
          <a:prstGeom prst="bentConnector3">
            <a:avLst>
              <a:gd name="adj1" fmla="val 50002"/>
            </a:avLst>
          </a:prstGeom>
          <a:noFill/>
          <a:ln w="19050" cap="flat" cmpd="sng">
            <a:solidFill>
              <a:srgbClr val="00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20"/>
        <p:cNvGrpSpPr/>
        <p:nvPr/>
      </p:nvGrpSpPr>
      <p:grpSpPr>
        <a:xfrm>
          <a:off x="0" y="0"/>
          <a:ext cx="0" cy="0"/>
          <a:chOff x="0" y="0"/>
          <a:chExt cx="0" cy="0"/>
        </a:xfrm>
      </p:grpSpPr>
      <p:sp>
        <p:nvSpPr>
          <p:cNvPr id="6721" name="Google Shape;6721;p44"/>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Resolution </a:t>
            </a:r>
            <a:r>
              <a:rPr lang="en">
                <a:solidFill>
                  <a:schemeClr val="dk1"/>
                </a:solidFill>
              </a:rPr>
              <a:t>Considerations</a:t>
            </a:r>
            <a:endParaRPr>
              <a:solidFill>
                <a:schemeClr val="dk1"/>
              </a:solidFill>
            </a:endParaRPr>
          </a:p>
        </p:txBody>
      </p:sp>
      <p:sp>
        <p:nvSpPr>
          <p:cNvPr id="6722" name="Google Shape;6722;p44"/>
          <p:cNvSpPr/>
          <p:nvPr/>
        </p:nvSpPr>
        <p:spPr>
          <a:xfrm>
            <a:off x="3895650" y="2084713"/>
            <a:ext cx="1352700" cy="1719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4"/>
          <p:cNvSpPr txBox="1"/>
          <p:nvPr/>
        </p:nvSpPr>
        <p:spPr>
          <a:xfrm>
            <a:off x="587875" y="1369325"/>
            <a:ext cx="1352700" cy="364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latin typeface="Yeseva One"/>
                <a:ea typeface="Yeseva One"/>
                <a:cs typeface="Yeseva One"/>
                <a:sym typeface="Yeseva One"/>
              </a:rPr>
              <a:t>Existing policy</a:t>
            </a:r>
            <a:endParaRPr sz="1000">
              <a:solidFill>
                <a:srgbClr val="000000"/>
              </a:solidFill>
              <a:latin typeface="Yeseva One"/>
              <a:ea typeface="Yeseva One"/>
              <a:cs typeface="Yeseva One"/>
              <a:sym typeface="Yeseva One"/>
            </a:endParaRPr>
          </a:p>
        </p:txBody>
      </p:sp>
      <p:sp>
        <p:nvSpPr>
          <p:cNvPr id="6724" name="Google Shape;6724;p44"/>
          <p:cNvSpPr txBox="1"/>
          <p:nvPr/>
        </p:nvSpPr>
        <p:spPr>
          <a:xfrm>
            <a:off x="573163" y="1688413"/>
            <a:ext cx="1526700" cy="5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latin typeface="Assistant Medium"/>
                <a:ea typeface="Assistant Medium"/>
                <a:cs typeface="Assistant Medium"/>
                <a:sym typeface="Assistant Medium"/>
              </a:rPr>
              <a:t>AMA </a:t>
            </a:r>
            <a:r>
              <a:rPr lang="en" u="sng">
                <a:solidFill>
                  <a:schemeClr val="hlink"/>
                </a:solidFill>
                <a:latin typeface="Assistant Medium"/>
                <a:ea typeface="Assistant Medium"/>
                <a:cs typeface="Assistant Medium"/>
                <a:sym typeface="Assistant Medium"/>
                <a:hlinkClick r:id="rId3"/>
              </a:rPr>
              <a:t>policy finder </a:t>
            </a:r>
            <a:endParaRPr>
              <a:solidFill>
                <a:schemeClr val="dk2"/>
              </a:solidFill>
              <a:latin typeface="Assistant Medium"/>
              <a:ea typeface="Assistant Medium"/>
              <a:cs typeface="Assistant Medium"/>
              <a:sym typeface="Assistant Medium"/>
            </a:endParaRPr>
          </a:p>
          <a:p>
            <a:pPr marL="0" lvl="0" indent="0" algn="l" rtl="0">
              <a:lnSpc>
                <a:spcPct val="100000"/>
              </a:lnSpc>
              <a:spcBef>
                <a:spcPts val="0"/>
              </a:spcBef>
              <a:spcAft>
                <a:spcPts val="0"/>
              </a:spcAft>
              <a:buNone/>
            </a:pPr>
            <a:endParaRPr>
              <a:solidFill>
                <a:srgbClr val="3F3F3F"/>
              </a:solidFill>
              <a:latin typeface="Assistant Medium"/>
              <a:ea typeface="Assistant Medium"/>
              <a:cs typeface="Assistant Medium"/>
              <a:sym typeface="Assistant Medium"/>
            </a:endParaRPr>
          </a:p>
        </p:txBody>
      </p:sp>
      <p:sp>
        <p:nvSpPr>
          <p:cNvPr id="6725" name="Google Shape;6725;p44"/>
          <p:cNvSpPr txBox="1"/>
          <p:nvPr/>
        </p:nvSpPr>
        <p:spPr>
          <a:xfrm>
            <a:off x="7203722" y="1369325"/>
            <a:ext cx="1208100" cy="364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1600" u="sng">
                <a:solidFill>
                  <a:srgbClr val="212121"/>
                </a:solidFill>
                <a:latin typeface="Yeseva One"/>
                <a:ea typeface="Yeseva One"/>
                <a:cs typeface="Yeseva One"/>
                <a:sym typeface="Yeseva One"/>
                <a:hlinkClick r:id="rId4">
                  <a:extLst>
                    <a:ext uri="{A12FA001-AC4F-418D-AE19-62706E023703}">
                      <ahyp:hlinkClr xmlns:ahyp="http://schemas.microsoft.com/office/drawing/2018/hyperlinkcolor" val="tx"/>
                    </a:ext>
                  </a:extLst>
                </a:hlinkClick>
              </a:rPr>
              <a:t>AMA-MSS</a:t>
            </a:r>
            <a:endParaRPr sz="1600">
              <a:solidFill>
                <a:srgbClr val="000000"/>
              </a:solidFill>
              <a:latin typeface="Yeseva One"/>
              <a:ea typeface="Yeseva One"/>
              <a:cs typeface="Yeseva One"/>
              <a:sym typeface="Yeseva One"/>
            </a:endParaRPr>
          </a:p>
        </p:txBody>
      </p:sp>
      <p:sp>
        <p:nvSpPr>
          <p:cNvPr id="6726" name="Google Shape;6726;p44"/>
          <p:cNvSpPr txBox="1"/>
          <p:nvPr/>
        </p:nvSpPr>
        <p:spPr>
          <a:xfrm>
            <a:off x="6884975" y="1733500"/>
            <a:ext cx="1526700" cy="500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a:solidFill>
                  <a:srgbClr val="3F3F3F"/>
                </a:solidFill>
                <a:latin typeface="Assistant Medium"/>
                <a:ea typeface="Assistant Medium"/>
                <a:cs typeface="Assistant Medium"/>
                <a:sym typeface="Assistant Medium"/>
              </a:rPr>
              <a:t>Internal or external; pending transmittals</a:t>
            </a:r>
            <a:endParaRPr>
              <a:solidFill>
                <a:srgbClr val="3F3F3F"/>
              </a:solidFill>
              <a:latin typeface="Assistant Medium"/>
              <a:ea typeface="Assistant Medium"/>
              <a:cs typeface="Assistant Medium"/>
              <a:sym typeface="Assistant Medium"/>
            </a:endParaRPr>
          </a:p>
        </p:txBody>
      </p:sp>
      <p:sp>
        <p:nvSpPr>
          <p:cNvPr id="6727" name="Google Shape;6727;p44"/>
          <p:cNvSpPr txBox="1"/>
          <p:nvPr/>
        </p:nvSpPr>
        <p:spPr>
          <a:xfrm>
            <a:off x="7203722" y="3654900"/>
            <a:ext cx="1208100" cy="364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2000" u="sng">
                <a:solidFill>
                  <a:srgbClr val="212121"/>
                </a:solidFill>
                <a:latin typeface="Yeseva One"/>
                <a:ea typeface="Yeseva One"/>
                <a:cs typeface="Yeseva One"/>
                <a:sym typeface="Yeseva One"/>
                <a:hlinkClick r:id="rId5">
                  <a:extLst>
                    <a:ext uri="{A12FA001-AC4F-418D-AE19-62706E023703}">
                      <ahyp:hlinkClr xmlns:ahyp="http://schemas.microsoft.com/office/drawing/2018/hyperlinkcolor" val="tx"/>
                    </a:ext>
                  </a:extLst>
                </a:hlinkClick>
              </a:rPr>
              <a:t>MSSAI</a:t>
            </a:r>
            <a:endParaRPr sz="2000">
              <a:solidFill>
                <a:srgbClr val="000000"/>
              </a:solidFill>
              <a:latin typeface="Yeseva One"/>
              <a:ea typeface="Yeseva One"/>
              <a:cs typeface="Yeseva One"/>
              <a:sym typeface="Yeseva One"/>
            </a:endParaRPr>
          </a:p>
        </p:txBody>
      </p:sp>
      <p:sp>
        <p:nvSpPr>
          <p:cNvPr id="6728" name="Google Shape;6728;p44"/>
          <p:cNvSpPr txBox="1"/>
          <p:nvPr/>
        </p:nvSpPr>
        <p:spPr>
          <a:xfrm>
            <a:off x="6884963" y="4019399"/>
            <a:ext cx="1526700" cy="500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a:solidFill>
                  <a:srgbClr val="3F3F3F"/>
                </a:solidFill>
                <a:latin typeface="Assistant Medium"/>
                <a:ea typeface="Assistant Medium"/>
                <a:cs typeface="Assistant Medium"/>
                <a:sym typeface="Assistant Medium"/>
              </a:rPr>
              <a:t>Resolution alternative</a:t>
            </a:r>
            <a:endParaRPr>
              <a:solidFill>
                <a:srgbClr val="3F3F3F"/>
              </a:solidFill>
              <a:latin typeface="Assistant Medium"/>
              <a:ea typeface="Assistant Medium"/>
              <a:cs typeface="Assistant Medium"/>
              <a:sym typeface="Assistant Medium"/>
            </a:endParaRPr>
          </a:p>
        </p:txBody>
      </p:sp>
      <p:sp>
        <p:nvSpPr>
          <p:cNvPr id="6729" name="Google Shape;6729;p44"/>
          <p:cNvSpPr txBox="1"/>
          <p:nvPr/>
        </p:nvSpPr>
        <p:spPr>
          <a:xfrm>
            <a:off x="732473" y="3654900"/>
            <a:ext cx="1208100" cy="364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100"/>
              <a:buFont typeface="Arial"/>
              <a:buNone/>
            </a:pPr>
            <a:r>
              <a:rPr lang="en" sz="2000">
                <a:solidFill>
                  <a:srgbClr val="000000"/>
                </a:solidFill>
                <a:latin typeface="Yeseva One"/>
                <a:ea typeface="Yeseva One"/>
                <a:cs typeface="Yeseva One"/>
                <a:sym typeface="Yeseva One"/>
              </a:rPr>
              <a:t>Impact</a:t>
            </a:r>
            <a:endParaRPr sz="2000">
              <a:solidFill>
                <a:srgbClr val="000000"/>
              </a:solidFill>
              <a:latin typeface="Yeseva One"/>
              <a:ea typeface="Yeseva One"/>
              <a:cs typeface="Yeseva One"/>
              <a:sym typeface="Yeseva One"/>
            </a:endParaRPr>
          </a:p>
        </p:txBody>
      </p:sp>
      <p:sp>
        <p:nvSpPr>
          <p:cNvPr id="6730" name="Google Shape;6730;p44"/>
          <p:cNvSpPr txBox="1"/>
          <p:nvPr/>
        </p:nvSpPr>
        <p:spPr>
          <a:xfrm>
            <a:off x="732475" y="3790800"/>
            <a:ext cx="2237400" cy="96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rgbClr val="3F3F3F"/>
                </a:solidFill>
                <a:latin typeface="Assistant Medium"/>
                <a:ea typeface="Assistant Medium"/>
                <a:cs typeface="Assistant Medium"/>
                <a:sym typeface="Assistant Medium"/>
              </a:rPr>
              <a:t>Novel? Coherent? Evidence-based? Feasible?  Impact? Within scope? Timely?</a:t>
            </a:r>
            <a:endParaRPr sz="1200">
              <a:solidFill>
                <a:srgbClr val="3F3F3F"/>
              </a:solidFill>
              <a:latin typeface="Assistant Medium"/>
              <a:ea typeface="Assistant Medium"/>
              <a:cs typeface="Assistant Medium"/>
              <a:sym typeface="Assistant Medium"/>
            </a:endParaRPr>
          </a:p>
        </p:txBody>
      </p:sp>
      <p:cxnSp>
        <p:nvCxnSpPr>
          <p:cNvPr id="6731" name="Google Shape;6731;p44"/>
          <p:cNvCxnSpPr>
            <a:stCxn id="6723" idx="3"/>
          </p:cNvCxnSpPr>
          <p:nvPr/>
        </p:nvCxnSpPr>
        <p:spPr>
          <a:xfrm>
            <a:off x="1940575" y="1551575"/>
            <a:ext cx="1956900" cy="960300"/>
          </a:xfrm>
          <a:prstGeom prst="bentConnector3">
            <a:avLst>
              <a:gd name="adj1" fmla="val 50000"/>
            </a:avLst>
          </a:prstGeom>
          <a:noFill/>
          <a:ln w="19050" cap="flat" cmpd="sng">
            <a:solidFill>
              <a:srgbClr val="000000"/>
            </a:solidFill>
            <a:prstDash val="solid"/>
            <a:round/>
            <a:headEnd type="triangle" w="med" len="med"/>
            <a:tailEnd type="none" w="med" len="med"/>
          </a:ln>
        </p:spPr>
      </p:cxnSp>
      <p:cxnSp>
        <p:nvCxnSpPr>
          <p:cNvPr id="6732" name="Google Shape;6732;p44"/>
          <p:cNvCxnSpPr>
            <a:stCxn id="6725" idx="1"/>
          </p:cNvCxnSpPr>
          <p:nvPr/>
        </p:nvCxnSpPr>
        <p:spPr>
          <a:xfrm flipH="1">
            <a:off x="5250122" y="1551575"/>
            <a:ext cx="1953600" cy="965700"/>
          </a:xfrm>
          <a:prstGeom prst="bentConnector3">
            <a:avLst>
              <a:gd name="adj1" fmla="val 50000"/>
            </a:avLst>
          </a:prstGeom>
          <a:noFill/>
          <a:ln w="19050" cap="flat" cmpd="sng">
            <a:solidFill>
              <a:srgbClr val="000000"/>
            </a:solidFill>
            <a:prstDash val="solid"/>
            <a:round/>
            <a:headEnd type="triangle" w="med" len="med"/>
            <a:tailEnd type="none" w="med" len="med"/>
          </a:ln>
        </p:spPr>
      </p:cxnSp>
      <p:cxnSp>
        <p:nvCxnSpPr>
          <p:cNvPr id="6733" name="Google Shape;6733;p44"/>
          <p:cNvCxnSpPr>
            <a:stCxn id="6729" idx="3"/>
          </p:cNvCxnSpPr>
          <p:nvPr/>
        </p:nvCxnSpPr>
        <p:spPr>
          <a:xfrm rot="10800000" flipH="1">
            <a:off x="1940573" y="3374550"/>
            <a:ext cx="1964700" cy="462600"/>
          </a:xfrm>
          <a:prstGeom prst="bentConnector3">
            <a:avLst>
              <a:gd name="adj1" fmla="val 50000"/>
            </a:avLst>
          </a:prstGeom>
          <a:noFill/>
          <a:ln w="19050" cap="flat" cmpd="sng">
            <a:solidFill>
              <a:srgbClr val="000000"/>
            </a:solidFill>
            <a:prstDash val="solid"/>
            <a:round/>
            <a:headEnd type="triangle" w="med" len="med"/>
            <a:tailEnd type="none" w="med" len="med"/>
          </a:ln>
        </p:spPr>
      </p:cxnSp>
      <p:cxnSp>
        <p:nvCxnSpPr>
          <p:cNvPr id="6734" name="Google Shape;6734;p44"/>
          <p:cNvCxnSpPr>
            <a:stCxn id="6727" idx="1"/>
          </p:cNvCxnSpPr>
          <p:nvPr/>
        </p:nvCxnSpPr>
        <p:spPr>
          <a:xfrm rot="10800000">
            <a:off x="5255222" y="3371250"/>
            <a:ext cx="1948500" cy="465900"/>
          </a:xfrm>
          <a:prstGeom prst="bentConnector3">
            <a:avLst>
              <a:gd name="adj1" fmla="val 50000"/>
            </a:avLst>
          </a:prstGeom>
          <a:noFill/>
          <a:ln w="19050" cap="flat" cmpd="sng">
            <a:solidFill>
              <a:srgbClr val="000000"/>
            </a:solidFill>
            <a:prstDash val="solid"/>
            <a:round/>
            <a:headEnd type="triangle" w="med" len="med"/>
            <a:tailEnd type="none" w="med" len="med"/>
          </a:ln>
        </p:spPr>
      </p:cxnSp>
      <p:sp>
        <p:nvSpPr>
          <p:cNvPr id="6735" name="Google Shape;6735;p44"/>
          <p:cNvSpPr txBox="1"/>
          <p:nvPr/>
        </p:nvSpPr>
        <p:spPr>
          <a:xfrm>
            <a:off x="3377250" y="4109125"/>
            <a:ext cx="2428200" cy="364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
                <a:solidFill>
                  <a:srgbClr val="000000"/>
                </a:solidFill>
                <a:latin typeface="Yeseva One"/>
                <a:ea typeface="Yeseva One"/>
                <a:cs typeface="Yeseva One"/>
                <a:sym typeface="Yeseva One"/>
              </a:rPr>
              <a:t>“All hail the Microbrick”</a:t>
            </a:r>
            <a:endParaRPr>
              <a:solidFill>
                <a:srgbClr val="000000"/>
              </a:solidFill>
              <a:latin typeface="Yeseva One"/>
              <a:ea typeface="Yeseva One"/>
              <a:cs typeface="Yeseva One"/>
              <a:sym typeface="Yeseva One"/>
            </a:endParaRPr>
          </a:p>
        </p:txBody>
      </p:sp>
      <p:sp>
        <p:nvSpPr>
          <p:cNvPr id="6736" name="Google Shape;6736;p44"/>
          <p:cNvSpPr txBox="1"/>
          <p:nvPr/>
        </p:nvSpPr>
        <p:spPr>
          <a:xfrm>
            <a:off x="3529650" y="4016425"/>
            <a:ext cx="2237400" cy="96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3F3F3F"/>
                </a:solidFill>
                <a:latin typeface="Assistant Medium"/>
                <a:ea typeface="Assistant Medium"/>
                <a:cs typeface="Assistant Medium"/>
                <a:sym typeface="Assistant Medium"/>
              </a:rPr>
              <a:t>AMA I-23 </a:t>
            </a:r>
            <a:r>
              <a:rPr lang="en" u="sng">
                <a:solidFill>
                  <a:srgbClr val="212121"/>
                </a:solidFill>
                <a:latin typeface="Assistant Medium"/>
                <a:ea typeface="Assistant Medium"/>
                <a:cs typeface="Assistant Medium"/>
                <a:sym typeface="Assistant Medium"/>
                <a:hlinkClick r:id="rId6">
                  <a:extLst>
                    <a:ext uri="{A12FA001-AC4F-418D-AE19-62706E023703}">
                      <ahyp:hlinkClr xmlns:ahyp="http://schemas.microsoft.com/office/drawing/2018/hyperlinkcolor" val="tx"/>
                    </a:ext>
                  </a:extLst>
                </a:hlinkClick>
              </a:rPr>
              <a:t>Microbrick</a:t>
            </a:r>
            <a:endParaRPr>
              <a:solidFill>
                <a:srgbClr val="3F3F3F"/>
              </a:solidFill>
              <a:latin typeface="Assistant Medium"/>
              <a:ea typeface="Assistant Medium"/>
              <a:cs typeface="Assistant Medium"/>
              <a:sym typeface="Assistant Medium"/>
            </a:endParaRPr>
          </a:p>
        </p:txBody>
      </p:sp>
      <p:sp>
        <p:nvSpPr>
          <p:cNvPr id="6737" name="Google Shape;6737;p44"/>
          <p:cNvSpPr/>
          <p:nvPr/>
        </p:nvSpPr>
        <p:spPr>
          <a:xfrm>
            <a:off x="4108576" y="2490329"/>
            <a:ext cx="943340" cy="908403"/>
          </a:xfrm>
          <a:custGeom>
            <a:avLst/>
            <a:gdLst/>
            <a:ahLst/>
            <a:cxnLst/>
            <a:rect l="l" t="t" r="r" b="b"/>
            <a:pathLst>
              <a:path w="45821" h="44124" extrusionOk="0">
                <a:moveTo>
                  <a:pt x="15612" y="1"/>
                </a:moveTo>
                <a:cubicBezTo>
                  <a:pt x="14650" y="1"/>
                  <a:pt x="13962" y="528"/>
                  <a:pt x="12945" y="2185"/>
                </a:cubicBezTo>
                <a:cubicBezTo>
                  <a:pt x="11675" y="4362"/>
                  <a:pt x="10344" y="6419"/>
                  <a:pt x="9467" y="8778"/>
                </a:cubicBezTo>
                <a:cubicBezTo>
                  <a:pt x="8560" y="11197"/>
                  <a:pt x="7350" y="13224"/>
                  <a:pt x="6140" y="15492"/>
                </a:cubicBezTo>
                <a:cubicBezTo>
                  <a:pt x="4779" y="18123"/>
                  <a:pt x="4477" y="20634"/>
                  <a:pt x="3720" y="23416"/>
                </a:cubicBezTo>
                <a:cubicBezTo>
                  <a:pt x="3267" y="25110"/>
                  <a:pt x="0" y="32852"/>
                  <a:pt x="3116" y="33881"/>
                </a:cubicBezTo>
                <a:cubicBezTo>
                  <a:pt x="8832" y="37177"/>
                  <a:pt x="14125" y="40383"/>
                  <a:pt x="19720" y="42410"/>
                </a:cubicBezTo>
                <a:cubicBezTo>
                  <a:pt x="21783" y="43148"/>
                  <a:pt x="23889" y="44123"/>
                  <a:pt x="26039" y="44123"/>
                </a:cubicBezTo>
                <a:cubicBezTo>
                  <a:pt x="26441" y="44123"/>
                  <a:pt x="26845" y="44089"/>
                  <a:pt x="27251" y="44013"/>
                </a:cubicBezTo>
                <a:cubicBezTo>
                  <a:pt x="30305" y="43438"/>
                  <a:pt x="32060" y="40081"/>
                  <a:pt x="33723" y="37843"/>
                </a:cubicBezTo>
                <a:cubicBezTo>
                  <a:pt x="36989" y="33336"/>
                  <a:pt x="39409" y="28467"/>
                  <a:pt x="41919" y="23477"/>
                </a:cubicBezTo>
                <a:cubicBezTo>
                  <a:pt x="43431" y="20422"/>
                  <a:pt x="45821" y="18154"/>
                  <a:pt x="43401" y="15250"/>
                </a:cubicBezTo>
                <a:cubicBezTo>
                  <a:pt x="42252" y="13889"/>
                  <a:pt x="40830" y="12982"/>
                  <a:pt x="39469" y="11833"/>
                </a:cubicBezTo>
                <a:cubicBezTo>
                  <a:pt x="37806" y="10441"/>
                  <a:pt x="36445" y="8778"/>
                  <a:pt x="34842" y="7326"/>
                </a:cubicBezTo>
                <a:cubicBezTo>
                  <a:pt x="30759" y="3636"/>
                  <a:pt x="24105" y="1943"/>
                  <a:pt x="18994" y="763"/>
                </a:cubicBezTo>
                <a:cubicBezTo>
                  <a:pt x="17430" y="376"/>
                  <a:pt x="16424" y="1"/>
                  <a:pt x="15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Human Rights Advocacy Campaign by Slidesgo">
  <a:themeElements>
    <a:clrScheme name="Simple Light">
      <a:dk1>
        <a:srgbClr val="3F3C3A"/>
      </a:dk1>
      <a:lt1>
        <a:srgbClr val="FFFFFF"/>
      </a:lt1>
      <a:dk2>
        <a:srgbClr val="0644FA"/>
      </a:dk2>
      <a:lt2>
        <a:srgbClr val="FF1C37"/>
      </a:lt2>
      <a:accent1>
        <a:srgbClr val="FFCED7"/>
      </a:accent1>
      <a:accent2>
        <a:srgbClr val="FFFFFF"/>
      </a:accent2>
      <a:accent3>
        <a:srgbClr val="FFFFFF"/>
      </a:accent3>
      <a:accent4>
        <a:srgbClr val="FFFFFF"/>
      </a:accent4>
      <a:accent5>
        <a:srgbClr val="FFFFFF"/>
      </a:accent5>
      <a:accent6>
        <a:srgbClr val="FFFFFF"/>
      </a:accent6>
      <a:hlink>
        <a:srgbClr val="3F3C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1350</Words>
  <Application>Microsoft Office PowerPoint</Application>
  <PresentationFormat>On-screen Show (16:9)</PresentationFormat>
  <Paragraphs>242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Assistant Medium</vt:lpstr>
      <vt:lpstr>Assistant</vt:lpstr>
      <vt:lpstr>Arial</vt:lpstr>
      <vt:lpstr>Montserrat</vt:lpstr>
      <vt:lpstr>Raleway</vt:lpstr>
      <vt:lpstr>Bebas Neue</vt:lpstr>
      <vt:lpstr>Yeseva One</vt:lpstr>
      <vt:lpstr>Human Rights Advocacy Campaign by Slidesgo</vt:lpstr>
      <vt:lpstr>Building Power Resolutions as a Game Changer</vt:lpstr>
      <vt:lpstr>Our team</vt:lpstr>
      <vt:lpstr>01</vt:lpstr>
      <vt:lpstr>What is Organized Medicine?</vt:lpstr>
      <vt:lpstr>Breaking it down</vt:lpstr>
      <vt:lpstr>Assimilation vs Liberation </vt:lpstr>
      <vt:lpstr>What is a resolution?</vt:lpstr>
      <vt:lpstr>Anatomy of a resolution</vt:lpstr>
      <vt:lpstr>Resolution Considerations</vt:lpstr>
      <vt:lpstr>AMA Convention Timelines</vt:lpstr>
      <vt:lpstr>Convention Considerations</vt:lpstr>
      <vt:lpstr>Local Government</vt:lpstr>
      <vt:lpstr>Building Your Base</vt:lpstr>
      <vt:lpstr>Kotter principles</vt:lpstr>
      <vt:lpstr>Spectrum of Engagement</vt:lpstr>
      <vt:lpstr>Resolutions Escalate Enagement</vt:lpstr>
      <vt:lpstr>Roles in Resolution Team</vt:lpstr>
      <vt:lpstr>Learn the lay of the land</vt:lpstr>
      <vt:lpstr>MSS Leadership</vt:lpstr>
      <vt:lpstr>Navigating Local  Government</vt:lpstr>
      <vt:lpstr>Student + Physician Alliance</vt:lpstr>
      <vt:lpstr>Where do you go next?</vt:lpstr>
      <vt:lpstr>Our Experiences</vt:lpstr>
      <vt:lpstr>—Aberjhani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Power Resolutions as a Game Changer</dc:title>
  <dc:creator>Max Brockwell</dc:creator>
  <cp:lastModifiedBy>Max Brockwell</cp:lastModifiedBy>
  <cp:revision>2</cp:revision>
  <dcterms:modified xsi:type="dcterms:W3CDTF">2023-11-13T22:34:30Z</dcterms:modified>
</cp:coreProperties>
</file>