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24"/>
  </p:notesMasterIdLst>
  <p:sldIdLst>
    <p:sldId id="3825" r:id="rId5"/>
    <p:sldId id="3836" r:id="rId6"/>
    <p:sldId id="3826" r:id="rId7"/>
    <p:sldId id="3828" r:id="rId8"/>
    <p:sldId id="3831" r:id="rId9"/>
    <p:sldId id="3839" r:id="rId10"/>
    <p:sldId id="3794" r:id="rId11"/>
    <p:sldId id="3840" r:id="rId12"/>
    <p:sldId id="3841" r:id="rId13"/>
    <p:sldId id="3835" r:id="rId14"/>
    <p:sldId id="3838" r:id="rId15"/>
    <p:sldId id="3842" r:id="rId16"/>
    <p:sldId id="3843" r:id="rId17"/>
    <p:sldId id="3844" r:id="rId18"/>
    <p:sldId id="3845" r:id="rId19"/>
    <p:sldId id="3846" r:id="rId20"/>
    <p:sldId id="3848" r:id="rId21"/>
    <p:sldId id="3849" r:id="rId22"/>
    <p:sldId id="383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D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42" autoAdjust="0"/>
    <p:restoredTop sz="94685"/>
  </p:normalViewPr>
  <p:slideViewPr>
    <p:cSldViewPr snapToGrid="0">
      <p:cViewPr varScale="1">
        <p:scale>
          <a:sx n="134" d="100"/>
          <a:sy n="134" d="100"/>
        </p:scale>
        <p:origin x="952" y="184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B3066-540F-4606-ADEC-65EB1C3E9627}" type="doc">
      <dgm:prSet loTypeId="urn:microsoft.com/office/officeart/2016/7/layout/BasicLinearProcessNumbered#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98ACE8E-34F4-43E6-BB2E-1809B1CC58DC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noFill/>
        </a:ln>
      </dgm:spPr>
      <dgm:t>
        <a:bodyPr anchor="ctr"/>
        <a:lstStyle/>
        <a:p>
          <a:pPr algn="ctr"/>
          <a:r>
            <a:rPr lang="en-US" sz="3200" b="0" i="0" u="none" dirty="0">
              <a:latin typeface="+mj-lt"/>
            </a:rPr>
            <a:t>Stay Curious</a:t>
          </a:r>
          <a:endParaRPr lang="en-US" sz="3200" dirty="0">
            <a:latin typeface="+mj-lt"/>
          </a:endParaRPr>
        </a:p>
      </dgm:t>
    </dgm:pt>
    <dgm:pt modelId="{49F555B2-B165-4CB6-8578-DF4BCD791ABF}" type="parTrans" cxnId="{8327A44B-5326-4A8B-9B23-A3D3C09A16F3}">
      <dgm:prSet/>
      <dgm:spPr/>
      <dgm:t>
        <a:bodyPr/>
        <a:lstStyle/>
        <a:p>
          <a:endParaRPr lang="en-US"/>
        </a:p>
      </dgm:t>
    </dgm:pt>
    <dgm:pt modelId="{C54063C4-24CD-4834-9424-53756AE38C6B}" type="sibTrans" cxnId="{8327A44B-5326-4A8B-9B23-A3D3C09A16F3}">
      <dgm:prSet phldrT="1" phldr="0"/>
      <dgm:spPr>
        <a:solidFill>
          <a:schemeClr val="accent6"/>
        </a:solidFill>
        <a:ln>
          <a:noFill/>
        </a:ln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0F6BA1FB-59E5-4F16-A7B4-1533BB1F09E4}">
      <dgm:prSet custT="1"/>
      <dgm:spPr>
        <a:solidFill>
          <a:schemeClr val="accent2">
            <a:lumMod val="20000"/>
            <a:lumOff val="80000"/>
            <a:alpha val="90000"/>
          </a:schemeClr>
        </a:solidFill>
        <a:ln>
          <a:noFill/>
        </a:ln>
      </dgm:spPr>
      <dgm:t>
        <a:bodyPr anchor="ctr"/>
        <a:lstStyle/>
        <a:p>
          <a:pPr algn="ctr"/>
          <a:r>
            <a:rPr lang="en-US" sz="3200" b="0" i="0" u="none" dirty="0">
              <a:latin typeface="+mj-lt"/>
            </a:rPr>
            <a:t>Find Common Ground</a:t>
          </a:r>
          <a:endParaRPr lang="en-US" sz="3200" dirty="0">
            <a:latin typeface="+mj-lt"/>
          </a:endParaRPr>
        </a:p>
      </dgm:t>
    </dgm:pt>
    <dgm:pt modelId="{6A557BB1-C0DD-44CB-8745-CE5481476209}" type="parTrans" cxnId="{F0FA65E5-FB81-4E7A-9467-65363565F4A0}">
      <dgm:prSet/>
      <dgm:spPr/>
      <dgm:t>
        <a:bodyPr/>
        <a:lstStyle/>
        <a:p>
          <a:endParaRPr lang="en-US"/>
        </a:p>
      </dgm:t>
    </dgm:pt>
    <dgm:pt modelId="{7DBF5CB5-29DD-4671-A0F3-981D48571500}" type="sibTrans" cxnId="{F0FA65E5-FB81-4E7A-9467-65363565F4A0}">
      <dgm:prSet phldrT="2" phldr="0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US"/>
            <a:t>2</a:t>
          </a:r>
          <a:endParaRPr lang="en-US" dirty="0"/>
        </a:p>
      </dgm:t>
    </dgm:pt>
    <dgm:pt modelId="{1D096F01-AEA8-401D-8348-98E9A81F3CE0}">
      <dgm:prSet custT="1"/>
      <dgm:spPr>
        <a:solidFill>
          <a:schemeClr val="accent4">
            <a:lumMod val="20000"/>
            <a:lumOff val="80000"/>
            <a:alpha val="90000"/>
          </a:schemeClr>
        </a:solidFill>
        <a:ln>
          <a:noFill/>
        </a:ln>
      </dgm:spPr>
      <dgm:t>
        <a:bodyPr anchor="ctr"/>
        <a:lstStyle/>
        <a:p>
          <a:pPr algn="ctr"/>
          <a:r>
            <a:rPr lang="en-US" sz="3200" b="0" i="0" u="none" dirty="0">
              <a:latin typeface="+mj-lt"/>
            </a:rPr>
            <a:t>Share   Your    Story</a:t>
          </a:r>
          <a:endParaRPr lang="en-US" sz="3200" dirty="0">
            <a:latin typeface="+mj-lt"/>
          </a:endParaRPr>
        </a:p>
      </dgm:t>
    </dgm:pt>
    <dgm:pt modelId="{AB9DA1CE-0370-48BB-8362-3A4CBF7FFB29}" type="parTrans" cxnId="{FD2381C0-DA6F-4859-90D6-313730044E7C}">
      <dgm:prSet/>
      <dgm:spPr/>
      <dgm:t>
        <a:bodyPr/>
        <a:lstStyle/>
        <a:p>
          <a:endParaRPr lang="en-US"/>
        </a:p>
      </dgm:t>
    </dgm:pt>
    <dgm:pt modelId="{6088456C-4B73-4948-985C-DD954DEF44EF}" type="sibTrans" cxnId="{FD2381C0-DA6F-4859-90D6-313730044E7C}">
      <dgm:prSet phldrT="3" phldr="0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US"/>
            <a:t>3</a:t>
          </a:r>
          <a:endParaRPr lang="en-US" dirty="0"/>
        </a:p>
      </dgm:t>
    </dgm:pt>
    <dgm:pt modelId="{DE16CBB4-D3F4-44AD-8379-3A5D78B889D5}">
      <dgm:prSet custT="1"/>
      <dgm:spPr>
        <a:solidFill>
          <a:schemeClr val="accent5">
            <a:lumMod val="20000"/>
            <a:lumOff val="80000"/>
            <a:alpha val="90000"/>
          </a:schemeClr>
        </a:solidFill>
        <a:ln>
          <a:noFill/>
        </a:ln>
      </dgm:spPr>
      <dgm:t>
        <a:bodyPr anchor="ctr"/>
        <a:lstStyle/>
        <a:p>
          <a:pPr algn="ctr"/>
          <a:r>
            <a:rPr lang="en-US" sz="3200" dirty="0">
              <a:latin typeface="+mj-lt"/>
            </a:rPr>
            <a:t>Pick        Your    Battles</a:t>
          </a:r>
        </a:p>
      </dgm:t>
    </dgm:pt>
    <dgm:pt modelId="{917142D8-7514-46BB-B61D-8633F0189C31}" type="parTrans" cxnId="{058D75E7-8E09-41CE-ADFC-EEAD1556353B}">
      <dgm:prSet/>
      <dgm:spPr/>
      <dgm:t>
        <a:bodyPr/>
        <a:lstStyle/>
        <a:p>
          <a:endParaRPr lang="en-US"/>
        </a:p>
      </dgm:t>
    </dgm:pt>
    <dgm:pt modelId="{C2728830-9A00-4764-A9F1-670DDF9E57B3}" type="sibTrans" cxnId="{058D75E7-8E09-41CE-ADFC-EEAD1556353B}">
      <dgm:prSet phldrT="4" phldr="0"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/>
            <a:t>4</a:t>
          </a:r>
          <a:endParaRPr lang="en-US" dirty="0"/>
        </a:p>
      </dgm:t>
    </dgm:pt>
    <dgm:pt modelId="{869C0C7E-BD0C-4E5F-8D96-6B8EEC39B952}" type="pres">
      <dgm:prSet presAssocID="{0F5B3066-540F-4606-ADEC-65EB1C3E9627}" presName="Name0" presStyleCnt="0">
        <dgm:presLayoutVars>
          <dgm:animLvl val="lvl"/>
          <dgm:resizeHandles val="exact"/>
        </dgm:presLayoutVars>
      </dgm:prSet>
      <dgm:spPr/>
    </dgm:pt>
    <dgm:pt modelId="{A1C50682-E81A-4719-9746-6B052BFB6DD3}" type="pres">
      <dgm:prSet presAssocID="{198ACE8E-34F4-43E6-BB2E-1809B1CC58DC}" presName="compositeNode" presStyleCnt="0">
        <dgm:presLayoutVars>
          <dgm:bulletEnabled val="1"/>
        </dgm:presLayoutVars>
      </dgm:prSet>
      <dgm:spPr/>
    </dgm:pt>
    <dgm:pt modelId="{1896CBD6-4A99-4E4A-A270-A70AEFBAAF7E}" type="pres">
      <dgm:prSet presAssocID="{198ACE8E-34F4-43E6-BB2E-1809B1CC58DC}" presName="bgRect" presStyleLbl="bgAccFollowNode1" presStyleIdx="0" presStyleCnt="4"/>
      <dgm:spPr/>
    </dgm:pt>
    <dgm:pt modelId="{9C3A7F13-9585-42DF-AD32-B56F82B123C8}" type="pres">
      <dgm:prSet presAssocID="{C54063C4-24CD-4834-9424-53756AE38C6B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923B2301-552B-45D2-9EF0-53A10AA17FC6}" type="pres">
      <dgm:prSet presAssocID="{198ACE8E-34F4-43E6-BB2E-1809B1CC58DC}" presName="bottomLine" presStyleLbl="alignNode1" presStyleIdx="1" presStyleCnt="8">
        <dgm:presLayoutVars/>
      </dgm:prSet>
      <dgm:spPr>
        <a:ln>
          <a:solidFill>
            <a:schemeClr val="accent1"/>
          </a:solidFill>
        </a:ln>
      </dgm:spPr>
    </dgm:pt>
    <dgm:pt modelId="{1636F17A-F9E0-460B-890B-A46A6E583FD1}" type="pres">
      <dgm:prSet presAssocID="{198ACE8E-34F4-43E6-BB2E-1809B1CC58DC}" presName="nodeText" presStyleLbl="bgAccFollowNode1" presStyleIdx="0" presStyleCnt="4">
        <dgm:presLayoutVars>
          <dgm:bulletEnabled val="1"/>
        </dgm:presLayoutVars>
      </dgm:prSet>
      <dgm:spPr/>
    </dgm:pt>
    <dgm:pt modelId="{CE18CCA6-9206-4DD7-BE09-5291C62117AB}" type="pres">
      <dgm:prSet presAssocID="{C54063C4-24CD-4834-9424-53756AE38C6B}" presName="sibTrans" presStyleCnt="0"/>
      <dgm:spPr/>
    </dgm:pt>
    <dgm:pt modelId="{B75A207A-E561-4A33-8860-3580568F46B8}" type="pres">
      <dgm:prSet presAssocID="{0F6BA1FB-59E5-4F16-A7B4-1533BB1F09E4}" presName="compositeNode" presStyleCnt="0">
        <dgm:presLayoutVars>
          <dgm:bulletEnabled val="1"/>
        </dgm:presLayoutVars>
      </dgm:prSet>
      <dgm:spPr/>
    </dgm:pt>
    <dgm:pt modelId="{02F7283A-0FC3-4AF1-AA94-0270DC0B1C33}" type="pres">
      <dgm:prSet presAssocID="{0F6BA1FB-59E5-4F16-A7B4-1533BB1F09E4}" presName="bgRect" presStyleLbl="bgAccFollowNode1" presStyleIdx="1" presStyleCnt="4"/>
      <dgm:spPr/>
    </dgm:pt>
    <dgm:pt modelId="{C08FC467-91FE-48BD-B243-273925C2B75A}" type="pres">
      <dgm:prSet presAssocID="{7DBF5CB5-29DD-4671-A0F3-981D48571500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DE393E47-CBB6-4D77-A342-C9AFD9FC8CB6}" type="pres">
      <dgm:prSet presAssocID="{0F6BA1FB-59E5-4F16-A7B4-1533BB1F09E4}" presName="bottomLine" presStyleLbl="alignNode1" presStyleIdx="3" presStyleCnt="8">
        <dgm:presLayoutVars/>
      </dgm:prSet>
      <dgm:spPr>
        <a:ln>
          <a:solidFill>
            <a:schemeClr val="accent2"/>
          </a:solidFill>
        </a:ln>
      </dgm:spPr>
    </dgm:pt>
    <dgm:pt modelId="{6209B655-7BD8-4C2E-802B-7A837190A817}" type="pres">
      <dgm:prSet presAssocID="{0F6BA1FB-59E5-4F16-A7B4-1533BB1F09E4}" presName="nodeText" presStyleLbl="bgAccFollowNode1" presStyleIdx="1" presStyleCnt="4">
        <dgm:presLayoutVars>
          <dgm:bulletEnabled val="1"/>
        </dgm:presLayoutVars>
      </dgm:prSet>
      <dgm:spPr/>
    </dgm:pt>
    <dgm:pt modelId="{1246237B-B412-CC47-A3F6-F850CAC7AD98}" type="pres">
      <dgm:prSet presAssocID="{7DBF5CB5-29DD-4671-A0F3-981D48571500}" presName="sibTrans" presStyleCnt="0"/>
      <dgm:spPr/>
    </dgm:pt>
    <dgm:pt modelId="{9ED209A7-CD15-4C32-9372-A0384698B942}" type="pres">
      <dgm:prSet presAssocID="{1D096F01-AEA8-401D-8348-98E9A81F3CE0}" presName="compositeNode" presStyleCnt="0">
        <dgm:presLayoutVars>
          <dgm:bulletEnabled val="1"/>
        </dgm:presLayoutVars>
      </dgm:prSet>
      <dgm:spPr/>
    </dgm:pt>
    <dgm:pt modelId="{B5DA272C-701A-4327-802B-15E4D04DF389}" type="pres">
      <dgm:prSet presAssocID="{1D096F01-AEA8-401D-8348-98E9A81F3CE0}" presName="bgRect" presStyleLbl="bgAccFollowNode1" presStyleIdx="2" presStyleCnt="4"/>
      <dgm:spPr/>
    </dgm:pt>
    <dgm:pt modelId="{4104A2F1-FB99-4C42-8067-46B8EEEC9610}" type="pres">
      <dgm:prSet presAssocID="{6088456C-4B73-4948-985C-DD954DEF44EF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2EB92C72-3528-4913-AFF6-FF0B4F338399}" type="pres">
      <dgm:prSet presAssocID="{1D096F01-AEA8-401D-8348-98E9A81F3CE0}" presName="bottomLine" presStyleLbl="alignNode1" presStyleIdx="5" presStyleCnt="8">
        <dgm:presLayoutVars/>
      </dgm:prSet>
      <dgm:spPr>
        <a:solidFill>
          <a:schemeClr val="accent4"/>
        </a:solidFill>
        <a:ln>
          <a:solidFill>
            <a:schemeClr val="accent4"/>
          </a:solidFill>
        </a:ln>
      </dgm:spPr>
    </dgm:pt>
    <dgm:pt modelId="{74E21D92-0946-4075-ABB7-F58F125D081F}" type="pres">
      <dgm:prSet presAssocID="{1D096F01-AEA8-401D-8348-98E9A81F3CE0}" presName="nodeText" presStyleLbl="bgAccFollowNode1" presStyleIdx="2" presStyleCnt="4">
        <dgm:presLayoutVars>
          <dgm:bulletEnabled val="1"/>
        </dgm:presLayoutVars>
      </dgm:prSet>
      <dgm:spPr/>
    </dgm:pt>
    <dgm:pt modelId="{E7F9CACB-FE98-4F37-853A-1B05B4BF4385}" type="pres">
      <dgm:prSet presAssocID="{6088456C-4B73-4948-985C-DD954DEF44EF}" presName="sibTrans" presStyleCnt="0"/>
      <dgm:spPr/>
    </dgm:pt>
    <dgm:pt modelId="{313C51D3-DB7E-4530-8AFA-F0AE0E26CE2D}" type="pres">
      <dgm:prSet presAssocID="{DE16CBB4-D3F4-44AD-8379-3A5D78B889D5}" presName="compositeNode" presStyleCnt="0">
        <dgm:presLayoutVars>
          <dgm:bulletEnabled val="1"/>
        </dgm:presLayoutVars>
      </dgm:prSet>
      <dgm:spPr/>
    </dgm:pt>
    <dgm:pt modelId="{549A837B-0FA3-4970-A9F9-3BD236350D3D}" type="pres">
      <dgm:prSet presAssocID="{DE16CBB4-D3F4-44AD-8379-3A5D78B889D5}" presName="bgRect" presStyleLbl="bgAccFollowNode1" presStyleIdx="3" presStyleCnt="4" custScaleX="112519"/>
      <dgm:spPr/>
    </dgm:pt>
    <dgm:pt modelId="{AC6B335A-D8B4-46D8-93DE-B9EF1773F6AC}" type="pres">
      <dgm:prSet presAssocID="{C2728830-9A00-4764-A9F1-670DDF9E57B3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7B3E0A16-DB85-46CA-87D6-4D39F6DBFC52}" type="pres">
      <dgm:prSet presAssocID="{DE16CBB4-D3F4-44AD-8379-3A5D78B889D5}" presName="bottomLine" presStyleLbl="alignNode1" presStyleIdx="7" presStyleCnt="8">
        <dgm:presLayoutVars/>
      </dgm:prSet>
      <dgm:spPr>
        <a:ln>
          <a:solidFill>
            <a:schemeClr val="accent5"/>
          </a:solidFill>
        </a:ln>
      </dgm:spPr>
    </dgm:pt>
    <dgm:pt modelId="{B80B8360-3897-45DE-BD0A-F9CCC9BAC34F}" type="pres">
      <dgm:prSet presAssocID="{DE16CBB4-D3F4-44AD-8379-3A5D78B889D5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98D44921-928C-4746-95E4-B875DDCA2395}" type="presOf" srcId="{1D096F01-AEA8-401D-8348-98E9A81F3CE0}" destId="{B5DA272C-701A-4327-802B-15E4D04DF389}" srcOrd="0" destOrd="0" presId="urn:microsoft.com/office/officeart/2016/7/layout/BasicLinearProcessNumbered#1"/>
    <dgm:cxn modelId="{A7465026-5EB9-4359-B2CA-62409A490278}" type="presOf" srcId="{0F5B3066-540F-4606-ADEC-65EB1C3E9627}" destId="{869C0C7E-BD0C-4E5F-8D96-6B8EEC39B952}" srcOrd="0" destOrd="0" presId="urn:microsoft.com/office/officeart/2016/7/layout/BasicLinearProcessNumbered#1"/>
    <dgm:cxn modelId="{FD3F4B27-B479-544B-8F22-C130DBB2338F}" type="presOf" srcId="{1D096F01-AEA8-401D-8348-98E9A81F3CE0}" destId="{74E21D92-0946-4075-ABB7-F58F125D081F}" srcOrd="1" destOrd="0" presId="urn:microsoft.com/office/officeart/2016/7/layout/BasicLinearProcessNumbered#1"/>
    <dgm:cxn modelId="{AA51D04A-B03F-B84A-8BA2-2B602042A080}" type="presOf" srcId="{198ACE8E-34F4-43E6-BB2E-1809B1CC58DC}" destId="{1896CBD6-4A99-4E4A-A270-A70AEFBAAF7E}" srcOrd="0" destOrd="0" presId="urn:microsoft.com/office/officeart/2016/7/layout/BasicLinearProcessNumbered#1"/>
    <dgm:cxn modelId="{8327A44B-5326-4A8B-9B23-A3D3C09A16F3}" srcId="{0F5B3066-540F-4606-ADEC-65EB1C3E9627}" destId="{198ACE8E-34F4-43E6-BB2E-1809B1CC58DC}" srcOrd="0" destOrd="0" parTransId="{49F555B2-B165-4CB6-8578-DF4BCD791ABF}" sibTransId="{C54063C4-24CD-4834-9424-53756AE38C6B}"/>
    <dgm:cxn modelId="{90C6514F-107A-3D48-92C7-7BE41228FB24}" type="presOf" srcId="{C2728830-9A00-4764-A9F1-670DDF9E57B3}" destId="{AC6B335A-D8B4-46D8-93DE-B9EF1773F6AC}" srcOrd="0" destOrd="0" presId="urn:microsoft.com/office/officeart/2016/7/layout/BasicLinearProcessNumbered#1"/>
    <dgm:cxn modelId="{5E1C1558-A251-9A40-B465-13C8F2379E98}" type="presOf" srcId="{DE16CBB4-D3F4-44AD-8379-3A5D78B889D5}" destId="{549A837B-0FA3-4970-A9F9-3BD236350D3D}" srcOrd="0" destOrd="0" presId="urn:microsoft.com/office/officeart/2016/7/layout/BasicLinearProcessNumbered#1"/>
    <dgm:cxn modelId="{F65EE062-EFF1-F748-877C-41E79D82E489}" type="presOf" srcId="{6088456C-4B73-4948-985C-DD954DEF44EF}" destId="{4104A2F1-FB99-4C42-8067-46B8EEEC9610}" srcOrd="0" destOrd="0" presId="urn:microsoft.com/office/officeart/2016/7/layout/BasicLinearProcessNumbered#1"/>
    <dgm:cxn modelId="{74E6A2AC-8157-E04A-98AD-47BE4AE6260F}" type="presOf" srcId="{198ACE8E-34F4-43E6-BB2E-1809B1CC58DC}" destId="{1636F17A-F9E0-460B-890B-A46A6E583FD1}" srcOrd="1" destOrd="0" presId="urn:microsoft.com/office/officeart/2016/7/layout/BasicLinearProcessNumbered#1"/>
    <dgm:cxn modelId="{FD2381C0-DA6F-4859-90D6-313730044E7C}" srcId="{0F5B3066-540F-4606-ADEC-65EB1C3E9627}" destId="{1D096F01-AEA8-401D-8348-98E9A81F3CE0}" srcOrd="2" destOrd="0" parTransId="{AB9DA1CE-0370-48BB-8362-3A4CBF7FFB29}" sibTransId="{6088456C-4B73-4948-985C-DD954DEF44EF}"/>
    <dgm:cxn modelId="{A10B47C4-1578-DC4F-ACF7-41C27591D316}" type="presOf" srcId="{7DBF5CB5-29DD-4671-A0F3-981D48571500}" destId="{C08FC467-91FE-48BD-B243-273925C2B75A}" srcOrd="0" destOrd="0" presId="urn:microsoft.com/office/officeart/2016/7/layout/BasicLinearProcessNumbered#1"/>
    <dgm:cxn modelId="{983677E3-E175-C14F-ADFB-40A6B3915C3C}" type="presOf" srcId="{0F6BA1FB-59E5-4F16-A7B4-1533BB1F09E4}" destId="{02F7283A-0FC3-4AF1-AA94-0270DC0B1C33}" srcOrd="0" destOrd="0" presId="urn:microsoft.com/office/officeart/2016/7/layout/BasicLinearProcessNumbered#1"/>
    <dgm:cxn modelId="{F0FA65E5-FB81-4E7A-9467-65363565F4A0}" srcId="{0F5B3066-540F-4606-ADEC-65EB1C3E9627}" destId="{0F6BA1FB-59E5-4F16-A7B4-1533BB1F09E4}" srcOrd="1" destOrd="0" parTransId="{6A557BB1-C0DD-44CB-8745-CE5481476209}" sibTransId="{7DBF5CB5-29DD-4671-A0F3-981D48571500}"/>
    <dgm:cxn modelId="{058D75E7-8E09-41CE-ADFC-EEAD1556353B}" srcId="{0F5B3066-540F-4606-ADEC-65EB1C3E9627}" destId="{DE16CBB4-D3F4-44AD-8379-3A5D78B889D5}" srcOrd="3" destOrd="0" parTransId="{917142D8-7514-46BB-B61D-8633F0189C31}" sibTransId="{C2728830-9A00-4764-A9F1-670DDF9E57B3}"/>
    <dgm:cxn modelId="{2E300BEC-F41C-AE49-9DCE-55F2054C9F32}" type="presOf" srcId="{0F6BA1FB-59E5-4F16-A7B4-1533BB1F09E4}" destId="{6209B655-7BD8-4C2E-802B-7A837190A817}" srcOrd="1" destOrd="0" presId="urn:microsoft.com/office/officeart/2016/7/layout/BasicLinearProcessNumbered#1"/>
    <dgm:cxn modelId="{1023FFF2-1834-FC45-9225-72046F5B7F42}" type="presOf" srcId="{C54063C4-24CD-4834-9424-53756AE38C6B}" destId="{9C3A7F13-9585-42DF-AD32-B56F82B123C8}" srcOrd="0" destOrd="0" presId="urn:microsoft.com/office/officeart/2016/7/layout/BasicLinearProcessNumbered#1"/>
    <dgm:cxn modelId="{A63CE3FF-5CF6-4E41-9A41-8E3C56722B66}" type="presOf" srcId="{DE16CBB4-D3F4-44AD-8379-3A5D78B889D5}" destId="{B80B8360-3897-45DE-BD0A-F9CCC9BAC34F}" srcOrd="1" destOrd="0" presId="urn:microsoft.com/office/officeart/2016/7/layout/BasicLinearProcessNumbered#1"/>
    <dgm:cxn modelId="{245245AD-8327-B74B-A2F0-E62160BD1973}" type="presParOf" srcId="{869C0C7E-BD0C-4E5F-8D96-6B8EEC39B952}" destId="{A1C50682-E81A-4719-9746-6B052BFB6DD3}" srcOrd="0" destOrd="0" presId="urn:microsoft.com/office/officeart/2016/7/layout/BasicLinearProcessNumbered#1"/>
    <dgm:cxn modelId="{0216C044-2BBA-834D-A096-BDB11541F8A7}" type="presParOf" srcId="{A1C50682-E81A-4719-9746-6B052BFB6DD3}" destId="{1896CBD6-4A99-4E4A-A270-A70AEFBAAF7E}" srcOrd="0" destOrd="0" presId="urn:microsoft.com/office/officeart/2016/7/layout/BasicLinearProcessNumbered#1"/>
    <dgm:cxn modelId="{FE20E229-736A-8641-A7C1-9BBD2582E60B}" type="presParOf" srcId="{A1C50682-E81A-4719-9746-6B052BFB6DD3}" destId="{9C3A7F13-9585-42DF-AD32-B56F82B123C8}" srcOrd="1" destOrd="0" presId="urn:microsoft.com/office/officeart/2016/7/layout/BasicLinearProcessNumbered#1"/>
    <dgm:cxn modelId="{C9DF38BC-322A-FE44-B3D1-0B1DC02F82D1}" type="presParOf" srcId="{A1C50682-E81A-4719-9746-6B052BFB6DD3}" destId="{923B2301-552B-45D2-9EF0-53A10AA17FC6}" srcOrd="2" destOrd="0" presId="urn:microsoft.com/office/officeart/2016/7/layout/BasicLinearProcessNumbered#1"/>
    <dgm:cxn modelId="{4CCCABDF-5C8B-6247-9A4F-D7C9E346C4AC}" type="presParOf" srcId="{A1C50682-E81A-4719-9746-6B052BFB6DD3}" destId="{1636F17A-F9E0-460B-890B-A46A6E583FD1}" srcOrd="3" destOrd="0" presId="urn:microsoft.com/office/officeart/2016/7/layout/BasicLinearProcessNumbered#1"/>
    <dgm:cxn modelId="{A95CAB92-7111-1E40-8712-E84FB077B53D}" type="presParOf" srcId="{869C0C7E-BD0C-4E5F-8D96-6B8EEC39B952}" destId="{CE18CCA6-9206-4DD7-BE09-5291C62117AB}" srcOrd="1" destOrd="0" presId="urn:microsoft.com/office/officeart/2016/7/layout/BasicLinearProcessNumbered#1"/>
    <dgm:cxn modelId="{7CBBC8F5-7F4A-864E-BCF3-C71776045DBC}" type="presParOf" srcId="{869C0C7E-BD0C-4E5F-8D96-6B8EEC39B952}" destId="{B75A207A-E561-4A33-8860-3580568F46B8}" srcOrd="2" destOrd="0" presId="urn:microsoft.com/office/officeart/2016/7/layout/BasicLinearProcessNumbered#1"/>
    <dgm:cxn modelId="{3AEACFEE-2EF5-F442-82C8-16D2DA4EFDF6}" type="presParOf" srcId="{B75A207A-E561-4A33-8860-3580568F46B8}" destId="{02F7283A-0FC3-4AF1-AA94-0270DC0B1C33}" srcOrd="0" destOrd="0" presId="urn:microsoft.com/office/officeart/2016/7/layout/BasicLinearProcessNumbered#1"/>
    <dgm:cxn modelId="{48599894-C20D-6945-A413-7D154BC10F61}" type="presParOf" srcId="{B75A207A-E561-4A33-8860-3580568F46B8}" destId="{C08FC467-91FE-48BD-B243-273925C2B75A}" srcOrd="1" destOrd="0" presId="urn:microsoft.com/office/officeart/2016/7/layout/BasicLinearProcessNumbered#1"/>
    <dgm:cxn modelId="{C3C1052E-5B18-DD42-B3D9-79360C6FF7D8}" type="presParOf" srcId="{B75A207A-E561-4A33-8860-3580568F46B8}" destId="{DE393E47-CBB6-4D77-A342-C9AFD9FC8CB6}" srcOrd="2" destOrd="0" presId="urn:microsoft.com/office/officeart/2016/7/layout/BasicLinearProcessNumbered#1"/>
    <dgm:cxn modelId="{279CE610-10EA-8841-8C83-7FCA7CE862EF}" type="presParOf" srcId="{B75A207A-E561-4A33-8860-3580568F46B8}" destId="{6209B655-7BD8-4C2E-802B-7A837190A817}" srcOrd="3" destOrd="0" presId="urn:microsoft.com/office/officeart/2016/7/layout/BasicLinearProcessNumbered#1"/>
    <dgm:cxn modelId="{B92FB9E8-702A-B948-AC46-179196906220}" type="presParOf" srcId="{869C0C7E-BD0C-4E5F-8D96-6B8EEC39B952}" destId="{1246237B-B412-CC47-A3F6-F850CAC7AD98}" srcOrd="3" destOrd="0" presId="urn:microsoft.com/office/officeart/2016/7/layout/BasicLinearProcessNumbered#1"/>
    <dgm:cxn modelId="{C584C5BF-5E86-FB4A-ABFE-2B6E92F1738E}" type="presParOf" srcId="{869C0C7E-BD0C-4E5F-8D96-6B8EEC39B952}" destId="{9ED209A7-CD15-4C32-9372-A0384698B942}" srcOrd="4" destOrd="0" presId="urn:microsoft.com/office/officeart/2016/7/layout/BasicLinearProcessNumbered#1"/>
    <dgm:cxn modelId="{5D06BF0A-0671-714E-A8D3-999C8476A6A6}" type="presParOf" srcId="{9ED209A7-CD15-4C32-9372-A0384698B942}" destId="{B5DA272C-701A-4327-802B-15E4D04DF389}" srcOrd="0" destOrd="0" presId="urn:microsoft.com/office/officeart/2016/7/layout/BasicLinearProcessNumbered#1"/>
    <dgm:cxn modelId="{C57BE9BD-056B-7247-89AB-14E5962F5658}" type="presParOf" srcId="{9ED209A7-CD15-4C32-9372-A0384698B942}" destId="{4104A2F1-FB99-4C42-8067-46B8EEEC9610}" srcOrd="1" destOrd="0" presId="urn:microsoft.com/office/officeart/2016/7/layout/BasicLinearProcessNumbered#1"/>
    <dgm:cxn modelId="{74B08CBF-A465-CA41-837B-795100296BCD}" type="presParOf" srcId="{9ED209A7-CD15-4C32-9372-A0384698B942}" destId="{2EB92C72-3528-4913-AFF6-FF0B4F338399}" srcOrd="2" destOrd="0" presId="urn:microsoft.com/office/officeart/2016/7/layout/BasicLinearProcessNumbered#1"/>
    <dgm:cxn modelId="{025A4450-76DD-C14B-8285-871434F11755}" type="presParOf" srcId="{9ED209A7-CD15-4C32-9372-A0384698B942}" destId="{74E21D92-0946-4075-ABB7-F58F125D081F}" srcOrd="3" destOrd="0" presId="urn:microsoft.com/office/officeart/2016/7/layout/BasicLinearProcessNumbered#1"/>
    <dgm:cxn modelId="{4D7E552A-5BB1-5D41-876F-73762528CC6B}" type="presParOf" srcId="{869C0C7E-BD0C-4E5F-8D96-6B8EEC39B952}" destId="{E7F9CACB-FE98-4F37-853A-1B05B4BF4385}" srcOrd="5" destOrd="0" presId="urn:microsoft.com/office/officeart/2016/7/layout/BasicLinearProcessNumbered#1"/>
    <dgm:cxn modelId="{E2AAF8BA-6F0A-EC4C-AD77-6AD9C752E699}" type="presParOf" srcId="{869C0C7E-BD0C-4E5F-8D96-6B8EEC39B952}" destId="{313C51D3-DB7E-4530-8AFA-F0AE0E26CE2D}" srcOrd="6" destOrd="0" presId="urn:microsoft.com/office/officeart/2016/7/layout/BasicLinearProcessNumbered#1"/>
    <dgm:cxn modelId="{CCB1B819-6338-EA43-8F19-EA613793EAAB}" type="presParOf" srcId="{313C51D3-DB7E-4530-8AFA-F0AE0E26CE2D}" destId="{549A837B-0FA3-4970-A9F9-3BD236350D3D}" srcOrd="0" destOrd="0" presId="urn:microsoft.com/office/officeart/2016/7/layout/BasicLinearProcessNumbered#1"/>
    <dgm:cxn modelId="{077539A2-8162-AF4A-8C65-46B01A04E33C}" type="presParOf" srcId="{313C51D3-DB7E-4530-8AFA-F0AE0E26CE2D}" destId="{AC6B335A-D8B4-46D8-93DE-B9EF1773F6AC}" srcOrd="1" destOrd="0" presId="urn:microsoft.com/office/officeart/2016/7/layout/BasicLinearProcessNumbered#1"/>
    <dgm:cxn modelId="{7979B492-E837-0A47-AEAB-C034159CCD05}" type="presParOf" srcId="{313C51D3-DB7E-4530-8AFA-F0AE0E26CE2D}" destId="{7B3E0A16-DB85-46CA-87D6-4D39F6DBFC52}" srcOrd="2" destOrd="0" presId="urn:microsoft.com/office/officeart/2016/7/layout/BasicLinearProcessNumbered#1"/>
    <dgm:cxn modelId="{9EE0596C-9D5C-1547-98E8-F7F53501991B}" type="presParOf" srcId="{313C51D3-DB7E-4530-8AFA-F0AE0E26CE2D}" destId="{B80B8360-3897-45DE-BD0A-F9CCC9BAC34F}" srcOrd="3" destOrd="0" presId="urn:microsoft.com/office/officeart/2016/7/layout/BasicLinearProcessNumbered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36E5A3D-7494-B140-B1AA-7166E82B7DD5}" type="doc">
      <dgm:prSet loTypeId="urn:microsoft.com/office/officeart/2005/8/layout/vList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9E8E96-2C80-8E4E-A88F-BEB78253CC65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Accepting that you’ve been wrong about something is difficult for everyone, and is something we’ve all had to do.</a:t>
          </a:r>
        </a:p>
      </dgm:t>
    </dgm:pt>
    <dgm:pt modelId="{9656D1FB-AD29-E541-BBC5-75BDDBD10599}" type="parTrans" cxnId="{60EBD388-2873-CA44-BF0D-4F8108312AB0}">
      <dgm:prSet/>
      <dgm:spPr/>
      <dgm:t>
        <a:bodyPr/>
        <a:lstStyle/>
        <a:p>
          <a:endParaRPr lang="en-US"/>
        </a:p>
      </dgm:t>
    </dgm:pt>
    <dgm:pt modelId="{88C6E792-3ED8-8E48-B1BD-964B12B652AE}" type="sibTrans" cxnId="{60EBD388-2873-CA44-BF0D-4F8108312AB0}">
      <dgm:prSet/>
      <dgm:spPr/>
      <dgm:t>
        <a:bodyPr/>
        <a:lstStyle/>
        <a:p>
          <a:endParaRPr lang="en-US"/>
        </a:p>
      </dgm:t>
    </dgm:pt>
    <dgm:pt modelId="{A2D7F475-6AFF-914E-AC1C-2EB7EDDEE8DA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Be honest about your own incorrect beliefs when correcting others. If you had the same belief before you learned about this issue, admit and emphasize that!</a:t>
          </a:r>
        </a:p>
      </dgm:t>
    </dgm:pt>
    <dgm:pt modelId="{14EE4951-92D5-944D-8106-DA4F61AC4547}" type="parTrans" cxnId="{FA1F70B0-B549-824C-A683-4D4EF065DAF2}">
      <dgm:prSet/>
      <dgm:spPr/>
      <dgm:t>
        <a:bodyPr/>
        <a:lstStyle/>
        <a:p>
          <a:endParaRPr lang="en-US"/>
        </a:p>
      </dgm:t>
    </dgm:pt>
    <dgm:pt modelId="{4300E38C-F517-534A-90AC-C1EBAAA57F71}" type="sibTrans" cxnId="{FA1F70B0-B549-824C-A683-4D4EF065DAF2}">
      <dgm:prSet/>
      <dgm:spPr/>
      <dgm:t>
        <a:bodyPr/>
        <a:lstStyle/>
        <a:p>
          <a:endParaRPr lang="en-US"/>
        </a:p>
      </dgm:t>
    </dgm:pt>
    <dgm:pt modelId="{F986C0B5-216B-354B-8BA9-2D4E9DDF25AA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Give references for your claims when possible. Make disagreements feel more like fact checks and less like personal attacks.</a:t>
          </a:r>
        </a:p>
      </dgm:t>
    </dgm:pt>
    <dgm:pt modelId="{DA22DFB3-5C07-514F-A154-F11BFD59F9F7}" type="parTrans" cxnId="{3C10C51F-3D33-E143-B2AF-C61E331EEE18}">
      <dgm:prSet/>
      <dgm:spPr/>
      <dgm:t>
        <a:bodyPr/>
        <a:lstStyle/>
        <a:p>
          <a:endParaRPr lang="en-US"/>
        </a:p>
      </dgm:t>
    </dgm:pt>
    <dgm:pt modelId="{8C53EF3D-1934-DA4B-8385-470C32563A1F}" type="sibTrans" cxnId="{3C10C51F-3D33-E143-B2AF-C61E331EEE18}">
      <dgm:prSet/>
      <dgm:spPr/>
      <dgm:t>
        <a:bodyPr/>
        <a:lstStyle/>
        <a:p>
          <a:endParaRPr lang="en-US"/>
        </a:p>
      </dgm:t>
    </dgm:pt>
    <dgm:pt modelId="{1A2EA1D8-7DC9-D64B-BC72-0BE20AD7B0ED}">
      <dgm:prSet/>
      <dgm:spPr>
        <a:solidFill>
          <a:schemeClr val="accent5"/>
        </a:solidFill>
      </dgm:spPr>
      <dgm:t>
        <a:bodyPr/>
        <a:lstStyle/>
        <a:p>
          <a:r>
            <a:rPr lang="en-US" dirty="0"/>
            <a:t>Imagine how you’d disagree with a friend if you heard them confidently arguing for something inaccurate.</a:t>
          </a:r>
        </a:p>
      </dgm:t>
    </dgm:pt>
    <dgm:pt modelId="{634CD814-151E-BD48-93C3-BBC32CAB0433}" type="parTrans" cxnId="{9DFBD00B-DB0F-BB40-8BDC-983C7D83364E}">
      <dgm:prSet/>
      <dgm:spPr/>
      <dgm:t>
        <a:bodyPr/>
        <a:lstStyle/>
        <a:p>
          <a:endParaRPr lang="en-US"/>
        </a:p>
      </dgm:t>
    </dgm:pt>
    <dgm:pt modelId="{2263DF5E-4595-7244-8AD2-ED35F0F02AAE}" type="sibTrans" cxnId="{9DFBD00B-DB0F-BB40-8BDC-983C7D83364E}">
      <dgm:prSet/>
      <dgm:spPr/>
      <dgm:t>
        <a:bodyPr/>
        <a:lstStyle/>
        <a:p>
          <a:endParaRPr lang="en-US"/>
        </a:p>
      </dgm:t>
    </dgm:pt>
    <dgm:pt modelId="{13C55A98-4C8F-114A-8109-2F9F4C6C7791}">
      <dgm:prSet/>
      <dgm:spPr>
        <a:solidFill>
          <a:schemeClr val="accent5"/>
        </a:solidFill>
      </dgm:spPr>
      <dgm:t>
        <a:bodyPr/>
        <a:lstStyle/>
        <a:p>
          <a:r>
            <a:rPr lang="en-US" dirty="0"/>
            <a:t>Allow people to save face, and be mindful of what might embarrass them.</a:t>
          </a:r>
        </a:p>
      </dgm:t>
    </dgm:pt>
    <dgm:pt modelId="{5E08389A-53FD-7846-8518-F0379EAA02EA}" type="parTrans" cxnId="{52CC0AE3-CDC1-6447-ACCE-E66860BEFE2E}">
      <dgm:prSet/>
      <dgm:spPr/>
      <dgm:t>
        <a:bodyPr/>
        <a:lstStyle/>
        <a:p>
          <a:endParaRPr lang="en-US"/>
        </a:p>
      </dgm:t>
    </dgm:pt>
    <dgm:pt modelId="{AB7DD3F9-681F-684C-AD22-4591C40B322F}" type="sibTrans" cxnId="{52CC0AE3-CDC1-6447-ACCE-E66860BEFE2E}">
      <dgm:prSet/>
      <dgm:spPr/>
      <dgm:t>
        <a:bodyPr/>
        <a:lstStyle/>
        <a:p>
          <a:endParaRPr lang="en-US"/>
        </a:p>
      </dgm:t>
    </dgm:pt>
    <dgm:pt modelId="{BC365B14-9BD3-A146-9213-CC4BFCD9F720}" type="pres">
      <dgm:prSet presAssocID="{636E5A3D-7494-B140-B1AA-7166E82B7DD5}" presName="linearFlow" presStyleCnt="0">
        <dgm:presLayoutVars>
          <dgm:dir/>
          <dgm:resizeHandles val="exact"/>
        </dgm:presLayoutVars>
      </dgm:prSet>
      <dgm:spPr/>
    </dgm:pt>
    <dgm:pt modelId="{05048032-6CBB-E947-85B3-2334794F8DED}" type="pres">
      <dgm:prSet presAssocID="{B79E8E96-2C80-8E4E-A88F-BEB78253CC65}" presName="composite" presStyleCnt="0"/>
      <dgm:spPr/>
    </dgm:pt>
    <dgm:pt modelId="{89D43542-D1AF-C54E-B362-ADD992A5E1F3}" type="pres">
      <dgm:prSet presAssocID="{B79E8E96-2C80-8E4E-A88F-BEB78253CC65}" presName="imgShp" presStyleLbl="fgImgPlace1" presStyleIdx="0" presStyleCnt="5"/>
      <dgm:spPr>
        <a:solidFill>
          <a:schemeClr val="accent5">
            <a:lumMod val="40000"/>
            <a:lumOff val="60000"/>
          </a:schemeClr>
        </a:solidFill>
      </dgm:spPr>
    </dgm:pt>
    <dgm:pt modelId="{5C18A521-79C2-C944-B010-5BD80FC164E3}" type="pres">
      <dgm:prSet presAssocID="{B79E8E96-2C80-8E4E-A88F-BEB78253CC65}" presName="txShp" presStyleLbl="node1" presStyleIdx="0" presStyleCnt="5">
        <dgm:presLayoutVars>
          <dgm:bulletEnabled val="1"/>
        </dgm:presLayoutVars>
      </dgm:prSet>
      <dgm:spPr/>
    </dgm:pt>
    <dgm:pt modelId="{02F70700-5772-6741-A4EF-E3E6CB60DF64}" type="pres">
      <dgm:prSet presAssocID="{88C6E792-3ED8-8E48-B1BD-964B12B652AE}" presName="spacing" presStyleCnt="0"/>
      <dgm:spPr/>
    </dgm:pt>
    <dgm:pt modelId="{7FDA13FB-E701-9C43-90BB-5ADABDD1F5C9}" type="pres">
      <dgm:prSet presAssocID="{A2D7F475-6AFF-914E-AC1C-2EB7EDDEE8DA}" presName="composite" presStyleCnt="0"/>
      <dgm:spPr/>
    </dgm:pt>
    <dgm:pt modelId="{E1413A91-C7D1-7241-B0FF-DD4CD2E55A4F}" type="pres">
      <dgm:prSet presAssocID="{A2D7F475-6AFF-914E-AC1C-2EB7EDDEE8DA}" presName="imgShp" presStyleLbl="fgImgPlace1" presStyleIdx="1" presStyleCnt="5"/>
      <dgm:spPr>
        <a:solidFill>
          <a:schemeClr val="accent5">
            <a:lumMod val="40000"/>
            <a:lumOff val="60000"/>
          </a:schemeClr>
        </a:solidFill>
      </dgm:spPr>
    </dgm:pt>
    <dgm:pt modelId="{9D82257E-D21B-D447-8F4F-DA8DA21ECAAA}" type="pres">
      <dgm:prSet presAssocID="{A2D7F475-6AFF-914E-AC1C-2EB7EDDEE8DA}" presName="txShp" presStyleLbl="node1" presStyleIdx="1" presStyleCnt="5">
        <dgm:presLayoutVars>
          <dgm:bulletEnabled val="1"/>
        </dgm:presLayoutVars>
      </dgm:prSet>
      <dgm:spPr/>
    </dgm:pt>
    <dgm:pt modelId="{6EB72D03-D671-BF4A-B0A2-639CFAB731C4}" type="pres">
      <dgm:prSet presAssocID="{4300E38C-F517-534A-90AC-C1EBAAA57F71}" presName="spacing" presStyleCnt="0"/>
      <dgm:spPr/>
    </dgm:pt>
    <dgm:pt modelId="{4C538812-0283-A14E-B829-D22825290150}" type="pres">
      <dgm:prSet presAssocID="{F986C0B5-216B-354B-8BA9-2D4E9DDF25AA}" presName="composite" presStyleCnt="0"/>
      <dgm:spPr/>
    </dgm:pt>
    <dgm:pt modelId="{9FE723E1-55A3-F440-9F6F-1E895AD2AD98}" type="pres">
      <dgm:prSet presAssocID="{F986C0B5-216B-354B-8BA9-2D4E9DDF25AA}" presName="imgShp" presStyleLbl="fgImgPlace1" presStyleIdx="2" presStyleCnt="5"/>
      <dgm:spPr>
        <a:solidFill>
          <a:schemeClr val="accent5">
            <a:lumMod val="40000"/>
            <a:lumOff val="60000"/>
          </a:schemeClr>
        </a:solidFill>
      </dgm:spPr>
    </dgm:pt>
    <dgm:pt modelId="{4BCDACF8-AA4C-274B-8F8B-4733B8C4B008}" type="pres">
      <dgm:prSet presAssocID="{F986C0B5-216B-354B-8BA9-2D4E9DDF25AA}" presName="txShp" presStyleLbl="node1" presStyleIdx="2" presStyleCnt="5">
        <dgm:presLayoutVars>
          <dgm:bulletEnabled val="1"/>
        </dgm:presLayoutVars>
      </dgm:prSet>
      <dgm:spPr/>
    </dgm:pt>
    <dgm:pt modelId="{5B482C66-D7A8-EC4D-A87F-FD3DE184370C}" type="pres">
      <dgm:prSet presAssocID="{8C53EF3D-1934-DA4B-8385-470C32563A1F}" presName="spacing" presStyleCnt="0"/>
      <dgm:spPr/>
    </dgm:pt>
    <dgm:pt modelId="{0AB84E47-380A-B54C-A79C-D7BBE034B398}" type="pres">
      <dgm:prSet presAssocID="{1A2EA1D8-7DC9-D64B-BC72-0BE20AD7B0ED}" presName="composite" presStyleCnt="0"/>
      <dgm:spPr/>
    </dgm:pt>
    <dgm:pt modelId="{2D53B81A-3285-354B-ADBD-45D71EC3EA06}" type="pres">
      <dgm:prSet presAssocID="{1A2EA1D8-7DC9-D64B-BC72-0BE20AD7B0ED}" presName="imgShp" presStyleLbl="fgImgPlace1" presStyleIdx="3" presStyleCnt="5"/>
      <dgm:spPr>
        <a:solidFill>
          <a:schemeClr val="accent5">
            <a:lumMod val="40000"/>
            <a:lumOff val="60000"/>
          </a:schemeClr>
        </a:solidFill>
      </dgm:spPr>
    </dgm:pt>
    <dgm:pt modelId="{C96EC4CA-83CC-3B49-8A00-0DE04D4EC2EC}" type="pres">
      <dgm:prSet presAssocID="{1A2EA1D8-7DC9-D64B-BC72-0BE20AD7B0ED}" presName="txShp" presStyleLbl="node1" presStyleIdx="3" presStyleCnt="5">
        <dgm:presLayoutVars>
          <dgm:bulletEnabled val="1"/>
        </dgm:presLayoutVars>
      </dgm:prSet>
      <dgm:spPr/>
    </dgm:pt>
    <dgm:pt modelId="{3CDD51D9-F4D6-7E47-AA45-60CA58EE9310}" type="pres">
      <dgm:prSet presAssocID="{2263DF5E-4595-7244-8AD2-ED35F0F02AAE}" presName="spacing" presStyleCnt="0"/>
      <dgm:spPr/>
    </dgm:pt>
    <dgm:pt modelId="{4D758A5A-CE6A-D140-9574-E0391CF8CBFF}" type="pres">
      <dgm:prSet presAssocID="{13C55A98-4C8F-114A-8109-2F9F4C6C7791}" presName="composite" presStyleCnt="0"/>
      <dgm:spPr/>
    </dgm:pt>
    <dgm:pt modelId="{46FCEFBB-1DA1-644F-9ED5-79F0110C245C}" type="pres">
      <dgm:prSet presAssocID="{13C55A98-4C8F-114A-8109-2F9F4C6C7791}" presName="imgShp" presStyleLbl="fgImgPlace1" presStyleIdx="4" presStyleCnt="5"/>
      <dgm:spPr>
        <a:solidFill>
          <a:schemeClr val="accent5">
            <a:lumMod val="40000"/>
            <a:lumOff val="60000"/>
          </a:schemeClr>
        </a:solidFill>
      </dgm:spPr>
    </dgm:pt>
    <dgm:pt modelId="{A8416579-212E-1F4C-83FC-6AA56D64A839}" type="pres">
      <dgm:prSet presAssocID="{13C55A98-4C8F-114A-8109-2F9F4C6C7791}" presName="txShp" presStyleLbl="node1" presStyleIdx="4" presStyleCnt="5">
        <dgm:presLayoutVars>
          <dgm:bulletEnabled val="1"/>
        </dgm:presLayoutVars>
      </dgm:prSet>
      <dgm:spPr/>
    </dgm:pt>
  </dgm:ptLst>
  <dgm:cxnLst>
    <dgm:cxn modelId="{28B8A204-EE9B-4049-B226-F12348D29DBA}" type="presOf" srcId="{13C55A98-4C8F-114A-8109-2F9F4C6C7791}" destId="{A8416579-212E-1F4C-83FC-6AA56D64A839}" srcOrd="0" destOrd="0" presId="urn:microsoft.com/office/officeart/2005/8/layout/vList3"/>
    <dgm:cxn modelId="{9DFBD00B-DB0F-BB40-8BDC-983C7D83364E}" srcId="{636E5A3D-7494-B140-B1AA-7166E82B7DD5}" destId="{1A2EA1D8-7DC9-D64B-BC72-0BE20AD7B0ED}" srcOrd="3" destOrd="0" parTransId="{634CD814-151E-BD48-93C3-BBC32CAB0433}" sibTransId="{2263DF5E-4595-7244-8AD2-ED35F0F02AAE}"/>
    <dgm:cxn modelId="{3C10C51F-3D33-E143-B2AF-C61E331EEE18}" srcId="{636E5A3D-7494-B140-B1AA-7166E82B7DD5}" destId="{F986C0B5-216B-354B-8BA9-2D4E9DDF25AA}" srcOrd="2" destOrd="0" parTransId="{DA22DFB3-5C07-514F-A154-F11BFD59F9F7}" sibTransId="{8C53EF3D-1934-DA4B-8385-470C32563A1F}"/>
    <dgm:cxn modelId="{BD8FCD7F-1425-5C4A-B8C4-C52FFD032BC1}" type="presOf" srcId="{B79E8E96-2C80-8E4E-A88F-BEB78253CC65}" destId="{5C18A521-79C2-C944-B010-5BD80FC164E3}" srcOrd="0" destOrd="0" presId="urn:microsoft.com/office/officeart/2005/8/layout/vList3"/>
    <dgm:cxn modelId="{60EBD388-2873-CA44-BF0D-4F8108312AB0}" srcId="{636E5A3D-7494-B140-B1AA-7166E82B7DD5}" destId="{B79E8E96-2C80-8E4E-A88F-BEB78253CC65}" srcOrd="0" destOrd="0" parTransId="{9656D1FB-AD29-E541-BBC5-75BDDBD10599}" sibTransId="{88C6E792-3ED8-8E48-B1BD-964B12B652AE}"/>
    <dgm:cxn modelId="{559F6A90-C5A4-BB49-8CE8-18EA07B43482}" type="presOf" srcId="{F986C0B5-216B-354B-8BA9-2D4E9DDF25AA}" destId="{4BCDACF8-AA4C-274B-8F8B-4733B8C4B008}" srcOrd="0" destOrd="0" presId="urn:microsoft.com/office/officeart/2005/8/layout/vList3"/>
    <dgm:cxn modelId="{13DB38A2-DD0E-FC48-92A3-E4BC63DCEDE8}" type="presOf" srcId="{1A2EA1D8-7DC9-D64B-BC72-0BE20AD7B0ED}" destId="{C96EC4CA-83CC-3B49-8A00-0DE04D4EC2EC}" srcOrd="0" destOrd="0" presId="urn:microsoft.com/office/officeart/2005/8/layout/vList3"/>
    <dgm:cxn modelId="{D1FF7AAA-29BD-EC4E-91EA-C5C01177F599}" type="presOf" srcId="{636E5A3D-7494-B140-B1AA-7166E82B7DD5}" destId="{BC365B14-9BD3-A146-9213-CC4BFCD9F720}" srcOrd="0" destOrd="0" presId="urn:microsoft.com/office/officeart/2005/8/layout/vList3"/>
    <dgm:cxn modelId="{FA1F70B0-B549-824C-A683-4D4EF065DAF2}" srcId="{636E5A3D-7494-B140-B1AA-7166E82B7DD5}" destId="{A2D7F475-6AFF-914E-AC1C-2EB7EDDEE8DA}" srcOrd="1" destOrd="0" parTransId="{14EE4951-92D5-944D-8106-DA4F61AC4547}" sibTransId="{4300E38C-F517-534A-90AC-C1EBAAA57F71}"/>
    <dgm:cxn modelId="{52CC0AE3-CDC1-6447-ACCE-E66860BEFE2E}" srcId="{636E5A3D-7494-B140-B1AA-7166E82B7DD5}" destId="{13C55A98-4C8F-114A-8109-2F9F4C6C7791}" srcOrd="4" destOrd="0" parTransId="{5E08389A-53FD-7846-8518-F0379EAA02EA}" sibTransId="{AB7DD3F9-681F-684C-AD22-4591C40B322F}"/>
    <dgm:cxn modelId="{8FA104FB-FC57-4B46-9888-9767EAA1F281}" type="presOf" srcId="{A2D7F475-6AFF-914E-AC1C-2EB7EDDEE8DA}" destId="{9D82257E-D21B-D447-8F4F-DA8DA21ECAAA}" srcOrd="0" destOrd="0" presId="urn:microsoft.com/office/officeart/2005/8/layout/vList3"/>
    <dgm:cxn modelId="{EF4038FE-1474-E64D-953C-A98DBDF9D0FD}" type="presParOf" srcId="{BC365B14-9BD3-A146-9213-CC4BFCD9F720}" destId="{05048032-6CBB-E947-85B3-2334794F8DED}" srcOrd="0" destOrd="0" presId="urn:microsoft.com/office/officeart/2005/8/layout/vList3"/>
    <dgm:cxn modelId="{C7FA22D5-D450-5543-ACCE-1E9278A478FF}" type="presParOf" srcId="{05048032-6CBB-E947-85B3-2334794F8DED}" destId="{89D43542-D1AF-C54E-B362-ADD992A5E1F3}" srcOrd="0" destOrd="0" presId="urn:microsoft.com/office/officeart/2005/8/layout/vList3"/>
    <dgm:cxn modelId="{BA907E9D-A3A7-3C45-BC75-AF192CBFD109}" type="presParOf" srcId="{05048032-6CBB-E947-85B3-2334794F8DED}" destId="{5C18A521-79C2-C944-B010-5BD80FC164E3}" srcOrd="1" destOrd="0" presId="urn:microsoft.com/office/officeart/2005/8/layout/vList3"/>
    <dgm:cxn modelId="{441B510B-40CF-7E42-ABE9-69C8BBC77BAB}" type="presParOf" srcId="{BC365B14-9BD3-A146-9213-CC4BFCD9F720}" destId="{02F70700-5772-6741-A4EF-E3E6CB60DF64}" srcOrd="1" destOrd="0" presId="urn:microsoft.com/office/officeart/2005/8/layout/vList3"/>
    <dgm:cxn modelId="{44C5CC14-DE00-FF4D-B636-D4E829B280D5}" type="presParOf" srcId="{BC365B14-9BD3-A146-9213-CC4BFCD9F720}" destId="{7FDA13FB-E701-9C43-90BB-5ADABDD1F5C9}" srcOrd="2" destOrd="0" presId="urn:microsoft.com/office/officeart/2005/8/layout/vList3"/>
    <dgm:cxn modelId="{2D335956-E374-9541-A128-FBB664F1658E}" type="presParOf" srcId="{7FDA13FB-E701-9C43-90BB-5ADABDD1F5C9}" destId="{E1413A91-C7D1-7241-B0FF-DD4CD2E55A4F}" srcOrd="0" destOrd="0" presId="urn:microsoft.com/office/officeart/2005/8/layout/vList3"/>
    <dgm:cxn modelId="{627841E0-55FE-E84C-B65B-B992D62A0ABC}" type="presParOf" srcId="{7FDA13FB-E701-9C43-90BB-5ADABDD1F5C9}" destId="{9D82257E-D21B-D447-8F4F-DA8DA21ECAAA}" srcOrd="1" destOrd="0" presId="urn:microsoft.com/office/officeart/2005/8/layout/vList3"/>
    <dgm:cxn modelId="{93C3D0A2-C19B-AC40-A04F-E80CBBF116F9}" type="presParOf" srcId="{BC365B14-9BD3-A146-9213-CC4BFCD9F720}" destId="{6EB72D03-D671-BF4A-B0A2-639CFAB731C4}" srcOrd="3" destOrd="0" presId="urn:microsoft.com/office/officeart/2005/8/layout/vList3"/>
    <dgm:cxn modelId="{89370C11-6146-BA43-AD50-093BE61A5B6D}" type="presParOf" srcId="{BC365B14-9BD3-A146-9213-CC4BFCD9F720}" destId="{4C538812-0283-A14E-B829-D22825290150}" srcOrd="4" destOrd="0" presId="urn:microsoft.com/office/officeart/2005/8/layout/vList3"/>
    <dgm:cxn modelId="{A6B448C6-44A4-4646-A304-DACF85B8D57C}" type="presParOf" srcId="{4C538812-0283-A14E-B829-D22825290150}" destId="{9FE723E1-55A3-F440-9F6F-1E895AD2AD98}" srcOrd="0" destOrd="0" presId="urn:microsoft.com/office/officeart/2005/8/layout/vList3"/>
    <dgm:cxn modelId="{1AC2AC69-30C6-BA41-A48D-AC8FDFBD4C35}" type="presParOf" srcId="{4C538812-0283-A14E-B829-D22825290150}" destId="{4BCDACF8-AA4C-274B-8F8B-4733B8C4B008}" srcOrd="1" destOrd="0" presId="urn:microsoft.com/office/officeart/2005/8/layout/vList3"/>
    <dgm:cxn modelId="{8ABF34F9-87CE-ED46-8FAE-1FBD0F4F2118}" type="presParOf" srcId="{BC365B14-9BD3-A146-9213-CC4BFCD9F720}" destId="{5B482C66-D7A8-EC4D-A87F-FD3DE184370C}" srcOrd="5" destOrd="0" presId="urn:microsoft.com/office/officeart/2005/8/layout/vList3"/>
    <dgm:cxn modelId="{AEEA96CE-A91E-C44B-98BB-A5EBC009A243}" type="presParOf" srcId="{BC365B14-9BD3-A146-9213-CC4BFCD9F720}" destId="{0AB84E47-380A-B54C-A79C-D7BBE034B398}" srcOrd="6" destOrd="0" presId="urn:microsoft.com/office/officeart/2005/8/layout/vList3"/>
    <dgm:cxn modelId="{B22B3373-0069-3942-8662-DB9343E6E8CE}" type="presParOf" srcId="{0AB84E47-380A-B54C-A79C-D7BBE034B398}" destId="{2D53B81A-3285-354B-ADBD-45D71EC3EA06}" srcOrd="0" destOrd="0" presId="urn:microsoft.com/office/officeart/2005/8/layout/vList3"/>
    <dgm:cxn modelId="{E0DB6C9D-2166-E141-98C2-70F288BD23DE}" type="presParOf" srcId="{0AB84E47-380A-B54C-A79C-D7BBE034B398}" destId="{C96EC4CA-83CC-3B49-8A00-0DE04D4EC2EC}" srcOrd="1" destOrd="0" presId="urn:microsoft.com/office/officeart/2005/8/layout/vList3"/>
    <dgm:cxn modelId="{CB00A5F9-27B0-5D41-885C-13942AEE7872}" type="presParOf" srcId="{BC365B14-9BD3-A146-9213-CC4BFCD9F720}" destId="{3CDD51D9-F4D6-7E47-AA45-60CA58EE9310}" srcOrd="7" destOrd="0" presId="urn:microsoft.com/office/officeart/2005/8/layout/vList3"/>
    <dgm:cxn modelId="{DA0E7240-EFEB-264C-832A-DE1ED3377898}" type="presParOf" srcId="{BC365B14-9BD3-A146-9213-CC4BFCD9F720}" destId="{4D758A5A-CE6A-D140-9574-E0391CF8CBFF}" srcOrd="8" destOrd="0" presId="urn:microsoft.com/office/officeart/2005/8/layout/vList3"/>
    <dgm:cxn modelId="{58A68039-B7C2-2B47-8F14-9F6BDDF5C51E}" type="presParOf" srcId="{4D758A5A-CE6A-D140-9574-E0391CF8CBFF}" destId="{46FCEFBB-1DA1-644F-9ED5-79F0110C245C}" srcOrd="0" destOrd="0" presId="urn:microsoft.com/office/officeart/2005/8/layout/vList3"/>
    <dgm:cxn modelId="{ABFF8100-0E12-5441-BAA8-14D2F1A57EC4}" type="presParOf" srcId="{4D758A5A-CE6A-D140-9574-E0391CF8CBFF}" destId="{A8416579-212E-1F4C-83FC-6AA56D64A83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9BB7B08-A0A3-C844-BDEF-6E4F0A2CDAEA}" type="doc">
      <dgm:prSet loTypeId="urn:microsoft.com/office/officeart/2008/layout/AlternatingHexagon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B0D6AA-55BE-AE46-8CF3-31B197F9D7A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“What are your thoughts on that argument?”</a:t>
          </a:r>
        </a:p>
      </dgm:t>
    </dgm:pt>
    <dgm:pt modelId="{BB0506FD-56F6-1048-91F5-AE6E89D5E9FE}" type="parTrans" cxnId="{F018E3C1-C931-E049-88BA-69ABC4C99B1D}">
      <dgm:prSet/>
      <dgm:spPr/>
      <dgm:t>
        <a:bodyPr/>
        <a:lstStyle/>
        <a:p>
          <a:endParaRPr lang="en-US"/>
        </a:p>
      </dgm:t>
    </dgm:pt>
    <dgm:pt modelId="{55D47789-7785-D242-8AA5-5FC1C15B4840}" type="sibTrans" cxnId="{F018E3C1-C931-E049-88BA-69ABC4C99B1D}">
      <dgm:prSet/>
      <dgm:spPr/>
      <dgm:t>
        <a:bodyPr/>
        <a:lstStyle/>
        <a:p>
          <a:endParaRPr lang="en-US"/>
        </a:p>
      </dgm:t>
    </dgm:pt>
    <dgm:pt modelId="{FAE7F986-ACD9-A441-89D4-8D2C815F9BE4}">
      <dgm:prSet phldrT="[Text]"/>
      <dgm:spPr/>
      <dgm:t>
        <a:bodyPr/>
        <a:lstStyle/>
        <a:p>
          <a:r>
            <a:rPr lang="en-US" dirty="0"/>
            <a:t>“I see why you feel that way.”</a:t>
          </a:r>
        </a:p>
      </dgm:t>
    </dgm:pt>
    <dgm:pt modelId="{3D1BDF99-9A52-444B-9B89-BACE13F917A2}" type="parTrans" cxnId="{33E5E102-86DD-D445-A426-2A912E51EE90}">
      <dgm:prSet/>
      <dgm:spPr/>
      <dgm:t>
        <a:bodyPr/>
        <a:lstStyle/>
        <a:p>
          <a:endParaRPr lang="en-US"/>
        </a:p>
      </dgm:t>
    </dgm:pt>
    <dgm:pt modelId="{A00E7050-5241-494B-90E8-A33A34E7011C}" type="sibTrans" cxnId="{33E5E102-86DD-D445-A426-2A912E51EE90}">
      <dgm:prSet/>
      <dgm:spPr/>
      <dgm:t>
        <a:bodyPr/>
        <a:lstStyle/>
        <a:p>
          <a:endParaRPr lang="en-US"/>
        </a:p>
      </dgm:t>
    </dgm:pt>
    <dgm:pt modelId="{7B672F0D-BBEF-9D4E-96C6-B72E0A12BCE0}">
      <dgm:prSet phldrT="[Text]"/>
      <dgm:spPr>
        <a:solidFill>
          <a:schemeClr val="accent4">
            <a:alpha val="99000"/>
          </a:schemeClr>
        </a:solidFill>
      </dgm:spPr>
      <dgm:t>
        <a:bodyPr/>
        <a:lstStyle/>
        <a:p>
          <a:r>
            <a:rPr lang="en-US" dirty="0"/>
            <a:t>“What makes you say that?”</a:t>
          </a:r>
        </a:p>
      </dgm:t>
    </dgm:pt>
    <dgm:pt modelId="{C09615F3-BF3B-254A-A7C8-AC5EDD41AE62}" type="parTrans" cxnId="{FBA3456D-E681-954F-9FAC-5651430E07AC}">
      <dgm:prSet/>
      <dgm:spPr/>
      <dgm:t>
        <a:bodyPr/>
        <a:lstStyle/>
        <a:p>
          <a:endParaRPr lang="en-US"/>
        </a:p>
      </dgm:t>
    </dgm:pt>
    <dgm:pt modelId="{CFAC2993-8791-1349-A338-C05CF8DA9716}" type="sibTrans" cxnId="{FBA3456D-E681-954F-9FAC-5651430E07AC}">
      <dgm:prSet/>
      <dgm:spPr>
        <a:solidFill>
          <a:srgbClr val="F5DD12"/>
        </a:solidFill>
      </dgm:spPr>
      <dgm:t>
        <a:bodyPr/>
        <a:lstStyle/>
        <a:p>
          <a:endParaRPr lang="en-US"/>
        </a:p>
      </dgm:t>
    </dgm:pt>
    <dgm:pt modelId="{E33A22E6-C818-854A-8425-4BBCFDB71238}">
      <dgm:prSet phldrT="[Text]"/>
      <dgm:spPr/>
      <dgm:t>
        <a:bodyPr/>
        <a:lstStyle/>
        <a:p>
          <a:r>
            <a:rPr lang="en-US" dirty="0"/>
            <a:t>“I get where your concerns are coming from.”</a:t>
          </a:r>
        </a:p>
      </dgm:t>
    </dgm:pt>
    <dgm:pt modelId="{8AB4145A-50E1-9540-9075-8576CAF84E31}" type="parTrans" cxnId="{690C9450-CD1F-0745-90DB-8C11DDF9B414}">
      <dgm:prSet/>
      <dgm:spPr/>
      <dgm:t>
        <a:bodyPr/>
        <a:lstStyle/>
        <a:p>
          <a:endParaRPr lang="en-US"/>
        </a:p>
      </dgm:t>
    </dgm:pt>
    <dgm:pt modelId="{36BCE1D0-45EA-5748-846F-338D220E0FD4}" type="sibTrans" cxnId="{690C9450-CD1F-0745-90DB-8C11DDF9B414}">
      <dgm:prSet/>
      <dgm:spPr/>
      <dgm:t>
        <a:bodyPr/>
        <a:lstStyle/>
        <a:p>
          <a:endParaRPr lang="en-US"/>
        </a:p>
      </dgm:t>
    </dgm:pt>
    <dgm:pt modelId="{89224D0C-797C-0F48-BB97-CE99F0A27B3A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“I’m curious why you think…”</a:t>
          </a:r>
        </a:p>
      </dgm:t>
    </dgm:pt>
    <dgm:pt modelId="{305D88F3-A96B-954A-A659-62379BFC02A5}" type="parTrans" cxnId="{2789D4EC-6BD7-9E41-849F-79E26E898D14}">
      <dgm:prSet/>
      <dgm:spPr/>
      <dgm:t>
        <a:bodyPr/>
        <a:lstStyle/>
        <a:p>
          <a:endParaRPr lang="en-US"/>
        </a:p>
      </dgm:t>
    </dgm:pt>
    <dgm:pt modelId="{92741CF8-2B95-B240-A7A8-A3AFDB6586EA}" type="sibTrans" cxnId="{2789D4EC-6BD7-9E41-849F-79E26E898D14}">
      <dgm:prSet/>
      <dgm:spPr>
        <a:solidFill>
          <a:schemeClr val="accent6"/>
        </a:solidFill>
      </dgm:spPr>
      <dgm:t>
        <a:bodyPr/>
        <a:lstStyle/>
        <a:p>
          <a:endParaRPr lang="en-US"/>
        </a:p>
      </dgm:t>
    </dgm:pt>
    <dgm:pt modelId="{85182D09-1E43-4A4A-8F89-4626AFF90A90}">
      <dgm:prSet phldrT="[Text]"/>
      <dgm:spPr/>
      <dgm:t>
        <a:bodyPr/>
        <a:lstStyle/>
        <a:p>
          <a:r>
            <a:rPr lang="en-US" dirty="0"/>
            <a:t>“I might be wrong, but…”</a:t>
          </a:r>
        </a:p>
      </dgm:t>
    </dgm:pt>
    <dgm:pt modelId="{96632180-E6EF-7644-AEBE-33407BB7D3FB}" type="parTrans" cxnId="{D5D60F2C-35DF-D44B-9E95-CB244DB10FF8}">
      <dgm:prSet/>
      <dgm:spPr/>
      <dgm:t>
        <a:bodyPr/>
        <a:lstStyle/>
        <a:p>
          <a:endParaRPr lang="en-US"/>
        </a:p>
      </dgm:t>
    </dgm:pt>
    <dgm:pt modelId="{9F5D45A7-0508-344F-842F-CD8B5D6E4BD4}" type="sibTrans" cxnId="{D5D60F2C-35DF-D44B-9E95-CB244DB10FF8}">
      <dgm:prSet/>
      <dgm:spPr/>
      <dgm:t>
        <a:bodyPr/>
        <a:lstStyle/>
        <a:p>
          <a:endParaRPr lang="en-US"/>
        </a:p>
      </dgm:t>
    </dgm:pt>
    <dgm:pt modelId="{AECBEF43-44A2-5540-9D65-017DDB051CAD}" type="pres">
      <dgm:prSet presAssocID="{99BB7B08-A0A3-C844-BDEF-6E4F0A2CDAEA}" presName="Name0" presStyleCnt="0">
        <dgm:presLayoutVars>
          <dgm:chMax/>
          <dgm:chPref/>
          <dgm:dir/>
          <dgm:animLvl val="lvl"/>
        </dgm:presLayoutVars>
      </dgm:prSet>
      <dgm:spPr/>
    </dgm:pt>
    <dgm:pt modelId="{46251C55-66D8-8245-B593-422152139A1F}" type="pres">
      <dgm:prSet presAssocID="{3CB0D6AA-55BE-AE46-8CF3-31B197F9D7A2}" presName="composite" presStyleCnt="0"/>
      <dgm:spPr/>
    </dgm:pt>
    <dgm:pt modelId="{AE61A74F-A51B-654A-BDE1-AF3C2E6C1FDF}" type="pres">
      <dgm:prSet presAssocID="{3CB0D6AA-55BE-AE46-8CF3-31B197F9D7A2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D2A5B8F7-1F08-4441-80C8-B122618BE752}" type="pres">
      <dgm:prSet presAssocID="{3CB0D6AA-55BE-AE46-8CF3-31B197F9D7A2}" presName="Childtext1" presStyleLbl="revTx" presStyleIdx="0" presStyleCnt="3" custScaleX="77497">
        <dgm:presLayoutVars>
          <dgm:chMax val="0"/>
          <dgm:chPref val="0"/>
          <dgm:bulletEnabled val="1"/>
        </dgm:presLayoutVars>
      </dgm:prSet>
      <dgm:spPr/>
    </dgm:pt>
    <dgm:pt modelId="{82641F65-57C7-234B-A576-29943957E810}" type="pres">
      <dgm:prSet presAssocID="{3CB0D6AA-55BE-AE46-8CF3-31B197F9D7A2}" presName="BalanceSpacing" presStyleCnt="0"/>
      <dgm:spPr/>
    </dgm:pt>
    <dgm:pt modelId="{7A281FA8-9C9F-884C-8BDF-4928697B5B6A}" type="pres">
      <dgm:prSet presAssocID="{3CB0D6AA-55BE-AE46-8CF3-31B197F9D7A2}" presName="BalanceSpacing1" presStyleCnt="0"/>
      <dgm:spPr/>
    </dgm:pt>
    <dgm:pt modelId="{AFE8291D-F79D-3042-81D9-F170D2BA53C5}" type="pres">
      <dgm:prSet presAssocID="{55D47789-7785-D242-8AA5-5FC1C15B4840}" presName="Accent1Text" presStyleLbl="node1" presStyleIdx="1" presStyleCnt="6"/>
      <dgm:spPr/>
    </dgm:pt>
    <dgm:pt modelId="{503D57D7-A070-2F44-B84D-4B9EA6CD33B3}" type="pres">
      <dgm:prSet presAssocID="{55D47789-7785-D242-8AA5-5FC1C15B4840}" presName="spaceBetweenRectangles" presStyleCnt="0"/>
      <dgm:spPr/>
    </dgm:pt>
    <dgm:pt modelId="{3F5BF0BF-5545-A54F-B620-0407C95AABA7}" type="pres">
      <dgm:prSet presAssocID="{7B672F0D-BBEF-9D4E-96C6-B72E0A12BCE0}" presName="composite" presStyleCnt="0"/>
      <dgm:spPr/>
    </dgm:pt>
    <dgm:pt modelId="{430700EA-88B8-D649-BBBA-96AF1F17BDBA}" type="pres">
      <dgm:prSet presAssocID="{7B672F0D-BBEF-9D4E-96C6-B72E0A12BCE0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391D7B05-0425-CC40-B29F-C8C4F4CCA36A}" type="pres">
      <dgm:prSet presAssocID="{7B672F0D-BBEF-9D4E-96C6-B72E0A12BCE0}" presName="Childtext1" presStyleLbl="revTx" presStyleIdx="1" presStyleCnt="3" custScaleX="81201">
        <dgm:presLayoutVars>
          <dgm:chMax val="0"/>
          <dgm:chPref val="0"/>
          <dgm:bulletEnabled val="1"/>
        </dgm:presLayoutVars>
      </dgm:prSet>
      <dgm:spPr/>
    </dgm:pt>
    <dgm:pt modelId="{29E1E10E-759D-FC49-A801-50992DAF1B28}" type="pres">
      <dgm:prSet presAssocID="{7B672F0D-BBEF-9D4E-96C6-B72E0A12BCE0}" presName="BalanceSpacing" presStyleCnt="0"/>
      <dgm:spPr/>
    </dgm:pt>
    <dgm:pt modelId="{1FC6A1C1-6CCC-3B4F-9D32-8049ADDB621A}" type="pres">
      <dgm:prSet presAssocID="{7B672F0D-BBEF-9D4E-96C6-B72E0A12BCE0}" presName="BalanceSpacing1" presStyleCnt="0"/>
      <dgm:spPr/>
    </dgm:pt>
    <dgm:pt modelId="{D880333C-CE3D-F749-BC6D-EBF340F6080A}" type="pres">
      <dgm:prSet presAssocID="{CFAC2993-8791-1349-A338-C05CF8DA9716}" presName="Accent1Text" presStyleLbl="node1" presStyleIdx="3" presStyleCnt="6"/>
      <dgm:spPr/>
    </dgm:pt>
    <dgm:pt modelId="{757191C5-7735-4549-818B-369AA5C8C47A}" type="pres">
      <dgm:prSet presAssocID="{CFAC2993-8791-1349-A338-C05CF8DA9716}" presName="spaceBetweenRectangles" presStyleCnt="0"/>
      <dgm:spPr/>
    </dgm:pt>
    <dgm:pt modelId="{964EF337-2F0F-7F42-B7DA-08DA5CA6FB59}" type="pres">
      <dgm:prSet presAssocID="{89224D0C-797C-0F48-BB97-CE99F0A27B3A}" presName="composite" presStyleCnt="0"/>
      <dgm:spPr/>
    </dgm:pt>
    <dgm:pt modelId="{D3F0E7B4-023A-6940-B745-413844A6EA3A}" type="pres">
      <dgm:prSet presAssocID="{89224D0C-797C-0F48-BB97-CE99F0A27B3A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12FF0F51-B0FB-A849-9DE1-553E8DA5CC04}" type="pres">
      <dgm:prSet presAssocID="{89224D0C-797C-0F48-BB97-CE99F0A27B3A}" presName="Childtext1" presStyleLbl="revTx" presStyleIdx="2" presStyleCnt="3" custScaleX="79372">
        <dgm:presLayoutVars>
          <dgm:chMax val="0"/>
          <dgm:chPref val="0"/>
          <dgm:bulletEnabled val="1"/>
        </dgm:presLayoutVars>
      </dgm:prSet>
      <dgm:spPr/>
    </dgm:pt>
    <dgm:pt modelId="{CFAEB08A-41E1-BA4E-A508-8D79BF5CE76C}" type="pres">
      <dgm:prSet presAssocID="{89224D0C-797C-0F48-BB97-CE99F0A27B3A}" presName="BalanceSpacing" presStyleCnt="0"/>
      <dgm:spPr/>
    </dgm:pt>
    <dgm:pt modelId="{E2E94C5F-5A99-D445-91BB-669F8EAE5094}" type="pres">
      <dgm:prSet presAssocID="{89224D0C-797C-0F48-BB97-CE99F0A27B3A}" presName="BalanceSpacing1" presStyleCnt="0"/>
      <dgm:spPr/>
    </dgm:pt>
    <dgm:pt modelId="{92A4A89E-2EA7-3C43-B9E8-6466DE19ADD2}" type="pres">
      <dgm:prSet presAssocID="{92741CF8-2B95-B240-A7A8-A3AFDB6586EA}" presName="Accent1Text" presStyleLbl="node1" presStyleIdx="5" presStyleCnt="6"/>
      <dgm:spPr/>
    </dgm:pt>
  </dgm:ptLst>
  <dgm:cxnLst>
    <dgm:cxn modelId="{33E5E102-86DD-D445-A426-2A912E51EE90}" srcId="{3CB0D6AA-55BE-AE46-8CF3-31B197F9D7A2}" destId="{FAE7F986-ACD9-A441-89D4-8D2C815F9BE4}" srcOrd="0" destOrd="0" parTransId="{3D1BDF99-9A52-444B-9B89-BACE13F917A2}" sibTransId="{A00E7050-5241-494B-90E8-A33A34E7011C}"/>
    <dgm:cxn modelId="{5C9B0E10-3671-F747-9061-616FC8DEA301}" type="presOf" srcId="{55D47789-7785-D242-8AA5-5FC1C15B4840}" destId="{AFE8291D-F79D-3042-81D9-F170D2BA53C5}" srcOrd="0" destOrd="0" presId="urn:microsoft.com/office/officeart/2008/layout/AlternatingHexagons"/>
    <dgm:cxn modelId="{AB1D7212-27E2-C648-9504-DF28EDA04B8D}" type="presOf" srcId="{CFAC2993-8791-1349-A338-C05CF8DA9716}" destId="{D880333C-CE3D-F749-BC6D-EBF340F6080A}" srcOrd="0" destOrd="0" presId="urn:microsoft.com/office/officeart/2008/layout/AlternatingHexagons"/>
    <dgm:cxn modelId="{83625D18-A12C-3B48-BC4C-CC1CD4C83E63}" type="presOf" srcId="{E33A22E6-C818-854A-8425-4BBCFDB71238}" destId="{391D7B05-0425-CC40-B29F-C8C4F4CCA36A}" srcOrd="0" destOrd="0" presId="urn:microsoft.com/office/officeart/2008/layout/AlternatingHexagons"/>
    <dgm:cxn modelId="{35FFB026-B03B-7F45-A1F9-BCBCA5F9DA2A}" type="presOf" srcId="{7B672F0D-BBEF-9D4E-96C6-B72E0A12BCE0}" destId="{430700EA-88B8-D649-BBBA-96AF1F17BDBA}" srcOrd="0" destOrd="0" presId="urn:microsoft.com/office/officeart/2008/layout/AlternatingHexagons"/>
    <dgm:cxn modelId="{D5D60F2C-35DF-D44B-9E95-CB244DB10FF8}" srcId="{89224D0C-797C-0F48-BB97-CE99F0A27B3A}" destId="{85182D09-1E43-4A4A-8F89-4626AFF90A90}" srcOrd="0" destOrd="0" parTransId="{96632180-E6EF-7644-AEBE-33407BB7D3FB}" sibTransId="{9F5D45A7-0508-344F-842F-CD8B5D6E4BD4}"/>
    <dgm:cxn modelId="{AC9F7A31-1376-CC49-A2C4-003821AB1ACB}" type="presOf" srcId="{FAE7F986-ACD9-A441-89D4-8D2C815F9BE4}" destId="{D2A5B8F7-1F08-4441-80C8-B122618BE752}" srcOrd="0" destOrd="0" presId="urn:microsoft.com/office/officeart/2008/layout/AlternatingHexagons"/>
    <dgm:cxn modelId="{690C9450-CD1F-0745-90DB-8C11DDF9B414}" srcId="{7B672F0D-BBEF-9D4E-96C6-B72E0A12BCE0}" destId="{E33A22E6-C818-854A-8425-4BBCFDB71238}" srcOrd="0" destOrd="0" parTransId="{8AB4145A-50E1-9540-9075-8576CAF84E31}" sibTransId="{36BCE1D0-45EA-5748-846F-338D220E0FD4}"/>
    <dgm:cxn modelId="{FC728E67-6682-3547-8E90-2F64EE1BBB65}" type="presOf" srcId="{85182D09-1E43-4A4A-8F89-4626AFF90A90}" destId="{12FF0F51-B0FB-A849-9DE1-553E8DA5CC04}" srcOrd="0" destOrd="0" presId="urn:microsoft.com/office/officeart/2008/layout/AlternatingHexagons"/>
    <dgm:cxn modelId="{FBA3456D-E681-954F-9FAC-5651430E07AC}" srcId="{99BB7B08-A0A3-C844-BDEF-6E4F0A2CDAEA}" destId="{7B672F0D-BBEF-9D4E-96C6-B72E0A12BCE0}" srcOrd="1" destOrd="0" parTransId="{C09615F3-BF3B-254A-A7C8-AC5EDD41AE62}" sibTransId="{CFAC2993-8791-1349-A338-C05CF8DA9716}"/>
    <dgm:cxn modelId="{95F147A7-E0B3-3842-92B7-3F062ECE8ED5}" type="presOf" srcId="{89224D0C-797C-0F48-BB97-CE99F0A27B3A}" destId="{D3F0E7B4-023A-6940-B745-413844A6EA3A}" srcOrd="0" destOrd="0" presId="urn:microsoft.com/office/officeart/2008/layout/AlternatingHexagons"/>
    <dgm:cxn modelId="{DDAD6CBE-C9DD-4E4B-9AC8-7D00EFE13582}" type="presOf" srcId="{92741CF8-2B95-B240-A7A8-A3AFDB6586EA}" destId="{92A4A89E-2EA7-3C43-B9E8-6466DE19ADD2}" srcOrd="0" destOrd="0" presId="urn:microsoft.com/office/officeart/2008/layout/AlternatingHexagons"/>
    <dgm:cxn modelId="{F018E3C1-C931-E049-88BA-69ABC4C99B1D}" srcId="{99BB7B08-A0A3-C844-BDEF-6E4F0A2CDAEA}" destId="{3CB0D6AA-55BE-AE46-8CF3-31B197F9D7A2}" srcOrd="0" destOrd="0" parTransId="{BB0506FD-56F6-1048-91F5-AE6E89D5E9FE}" sibTransId="{55D47789-7785-D242-8AA5-5FC1C15B4840}"/>
    <dgm:cxn modelId="{57A2D2CC-9F24-0A46-964B-D08A1867C63C}" type="presOf" srcId="{99BB7B08-A0A3-C844-BDEF-6E4F0A2CDAEA}" destId="{AECBEF43-44A2-5540-9D65-017DDB051CAD}" srcOrd="0" destOrd="0" presId="urn:microsoft.com/office/officeart/2008/layout/AlternatingHexagons"/>
    <dgm:cxn modelId="{2789D4EC-6BD7-9E41-849F-79E26E898D14}" srcId="{99BB7B08-A0A3-C844-BDEF-6E4F0A2CDAEA}" destId="{89224D0C-797C-0F48-BB97-CE99F0A27B3A}" srcOrd="2" destOrd="0" parTransId="{305D88F3-A96B-954A-A659-62379BFC02A5}" sibTransId="{92741CF8-2B95-B240-A7A8-A3AFDB6586EA}"/>
    <dgm:cxn modelId="{9727F3F3-CCD6-444D-B33E-4963F276E01A}" type="presOf" srcId="{3CB0D6AA-55BE-AE46-8CF3-31B197F9D7A2}" destId="{AE61A74F-A51B-654A-BDE1-AF3C2E6C1FDF}" srcOrd="0" destOrd="0" presId="urn:microsoft.com/office/officeart/2008/layout/AlternatingHexagons"/>
    <dgm:cxn modelId="{151CB16B-2A4A-D14D-998A-8878E88DB424}" type="presParOf" srcId="{AECBEF43-44A2-5540-9D65-017DDB051CAD}" destId="{46251C55-66D8-8245-B593-422152139A1F}" srcOrd="0" destOrd="0" presId="urn:microsoft.com/office/officeart/2008/layout/AlternatingHexagons"/>
    <dgm:cxn modelId="{A88281A1-185F-0E4E-9FA6-08ED29C32F19}" type="presParOf" srcId="{46251C55-66D8-8245-B593-422152139A1F}" destId="{AE61A74F-A51B-654A-BDE1-AF3C2E6C1FDF}" srcOrd="0" destOrd="0" presId="urn:microsoft.com/office/officeart/2008/layout/AlternatingHexagons"/>
    <dgm:cxn modelId="{C2680D4C-47F3-3D40-8804-FD715BB29981}" type="presParOf" srcId="{46251C55-66D8-8245-B593-422152139A1F}" destId="{D2A5B8F7-1F08-4441-80C8-B122618BE752}" srcOrd="1" destOrd="0" presId="urn:microsoft.com/office/officeart/2008/layout/AlternatingHexagons"/>
    <dgm:cxn modelId="{50865ED2-897F-E74C-A4F9-9F78F866213F}" type="presParOf" srcId="{46251C55-66D8-8245-B593-422152139A1F}" destId="{82641F65-57C7-234B-A576-29943957E810}" srcOrd="2" destOrd="0" presId="urn:microsoft.com/office/officeart/2008/layout/AlternatingHexagons"/>
    <dgm:cxn modelId="{9418EA07-486F-FB42-A15B-006F28709583}" type="presParOf" srcId="{46251C55-66D8-8245-B593-422152139A1F}" destId="{7A281FA8-9C9F-884C-8BDF-4928697B5B6A}" srcOrd="3" destOrd="0" presId="urn:microsoft.com/office/officeart/2008/layout/AlternatingHexagons"/>
    <dgm:cxn modelId="{28C12244-5357-7E40-BDEF-28523F13AC05}" type="presParOf" srcId="{46251C55-66D8-8245-B593-422152139A1F}" destId="{AFE8291D-F79D-3042-81D9-F170D2BA53C5}" srcOrd="4" destOrd="0" presId="urn:microsoft.com/office/officeart/2008/layout/AlternatingHexagons"/>
    <dgm:cxn modelId="{6A8F031B-649F-EF40-BF85-7795BA8C6CCD}" type="presParOf" srcId="{AECBEF43-44A2-5540-9D65-017DDB051CAD}" destId="{503D57D7-A070-2F44-B84D-4B9EA6CD33B3}" srcOrd="1" destOrd="0" presId="urn:microsoft.com/office/officeart/2008/layout/AlternatingHexagons"/>
    <dgm:cxn modelId="{E896F16F-E0F1-4146-A632-159E7F0A7318}" type="presParOf" srcId="{AECBEF43-44A2-5540-9D65-017DDB051CAD}" destId="{3F5BF0BF-5545-A54F-B620-0407C95AABA7}" srcOrd="2" destOrd="0" presId="urn:microsoft.com/office/officeart/2008/layout/AlternatingHexagons"/>
    <dgm:cxn modelId="{50663A89-6025-384B-8BB2-6EC01972BFD3}" type="presParOf" srcId="{3F5BF0BF-5545-A54F-B620-0407C95AABA7}" destId="{430700EA-88B8-D649-BBBA-96AF1F17BDBA}" srcOrd="0" destOrd="0" presId="urn:microsoft.com/office/officeart/2008/layout/AlternatingHexagons"/>
    <dgm:cxn modelId="{03B0B895-736B-1849-AB22-048948925676}" type="presParOf" srcId="{3F5BF0BF-5545-A54F-B620-0407C95AABA7}" destId="{391D7B05-0425-CC40-B29F-C8C4F4CCA36A}" srcOrd="1" destOrd="0" presId="urn:microsoft.com/office/officeart/2008/layout/AlternatingHexagons"/>
    <dgm:cxn modelId="{DF7C8CB8-787E-954D-9B20-776B39294EC3}" type="presParOf" srcId="{3F5BF0BF-5545-A54F-B620-0407C95AABA7}" destId="{29E1E10E-759D-FC49-A801-50992DAF1B28}" srcOrd="2" destOrd="0" presId="urn:microsoft.com/office/officeart/2008/layout/AlternatingHexagons"/>
    <dgm:cxn modelId="{1905EE15-F84A-F440-AD6C-6809C8E4D916}" type="presParOf" srcId="{3F5BF0BF-5545-A54F-B620-0407C95AABA7}" destId="{1FC6A1C1-6CCC-3B4F-9D32-8049ADDB621A}" srcOrd="3" destOrd="0" presId="urn:microsoft.com/office/officeart/2008/layout/AlternatingHexagons"/>
    <dgm:cxn modelId="{028EC311-1386-2445-ACB5-C6DD1CB48A41}" type="presParOf" srcId="{3F5BF0BF-5545-A54F-B620-0407C95AABA7}" destId="{D880333C-CE3D-F749-BC6D-EBF340F6080A}" srcOrd="4" destOrd="0" presId="urn:microsoft.com/office/officeart/2008/layout/AlternatingHexagons"/>
    <dgm:cxn modelId="{90EBEAEC-1CC4-B34E-94B6-A7D60DCCD13D}" type="presParOf" srcId="{AECBEF43-44A2-5540-9D65-017DDB051CAD}" destId="{757191C5-7735-4549-818B-369AA5C8C47A}" srcOrd="3" destOrd="0" presId="urn:microsoft.com/office/officeart/2008/layout/AlternatingHexagons"/>
    <dgm:cxn modelId="{9F94A7E4-FDE7-B94D-BE4F-8DE4086A7A55}" type="presParOf" srcId="{AECBEF43-44A2-5540-9D65-017DDB051CAD}" destId="{964EF337-2F0F-7F42-B7DA-08DA5CA6FB59}" srcOrd="4" destOrd="0" presId="urn:microsoft.com/office/officeart/2008/layout/AlternatingHexagons"/>
    <dgm:cxn modelId="{F3F97A5B-EA86-FE42-9593-E654C4B24FF8}" type="presParOf" srcId="{964EF337-2F0F-7F42-B7DA-08DA5CA6FB59}" destId="{D3F0E7B4-023A-6940-B745-413844A6EA3A}" srcOrd="0" destOrd="0" presId="urn:microsoft.com/office/officeart/2008/layout/AlternatingHexagons"/>
    <dgm:cxn modelId="{5B39530C-CF63-7347-B2EB-C33C8C15A697}" type="presParOf" srcId="{964EF337-2F0F-7F42-B7DA-08DA5CA6FB59}" destId="{12FF0F51-B0FB-A849-9DE1-553E8DA5CC04}" srcOrd="1" destOrd="0" presId="urn:microsoft.com/office/officeart/2008/layout/AlternatingHexagons"/>
    <dgm:cxn modelId="{B561E946-E0C6-744E-9B06-1134402D6D8E}" type="presParOf" srcId="{964EF337-2F0F-7F42-B7DA-08DA5CA6FB59}" destId="{CFAEB08A-41E1-BA4E-A508-8D79BF5CE76C}" srcOrd="2" destOrd="0" presId="urn:microsoft.com/office/officeart/2008/layout/AlternatingHexagons"/>
    <dgm:cxn modelId="{315993CF-6114-8145-8F26-E87E1222E484}" type="presParOf" srcId="{964EF337-2F0F-7F42-B7DA-08DA5CA6FB59}" destId="{E2E94C5F-5A99-D445-91BB-669F8EAE5094}" srcOrd="3" destOrd="0" presId="urn:microsoft.com/office/officeart/2008/layout/AlternatingHexagons"/>
    <dgm:cxn modelId="{7DF57556-B9E4-8940-9B47-922C280B0930}" type="presParOf" srcId="{964EF337-2F0F-7F42-B7DA-08DA5CA6FB59}" destId="{92A4A89E-2EA7-3C43-B9E8-6466DE19ADD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6E5A3D-7494-B140-B1AA-7166E82B7DD5}" type="doc">
      <dgm:prSet loTypeId="urn:microsoft.com/office/officeart/2005/8/layout/vList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9E8E96-2C80-8E4E-A88F-BEB78253CC65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Beliefs are shaped by our upbringings but quickly adapt to our experiences. What experiences may have caused your opponent to have that belief?</a:t>
          </a:r>
        </a:p>
      </dgm:t>
    </dgm:pt>
    <dgm:pt modelId="{9656D1FB-AD29-E541-BBC5-75BDDBD10599}" type="parTrans" cxnId="{60EBD388-2873-CA44-BF0D-4F8108312AB0}">
      <dgm:prSet/>
      <dgm:spPr/>
      <dgm:t>
        <a:bodyPr/>
        <a:lstStyle/>
        <a:p>
          <a:endParaRPr lang="en-US"/>
        </a:p>
      </dgm:t>
    </dgm:pt>
    <dgm:pt modelId="{88C6E792-3ED8-8E48-B1BD-964B12B652AE}" type="sibTrans" cxnId="{60EBD388-2873-CA44-BF0D-4F8108312AB0}">
      <dgm:prSet/>
      <dgm:spPr/>
      <dgm:t>
        <a:bodyPr/>
        <a:lstStyle/>
        <a:p>
          <a:endParaRPr lang="en-US"/>
        </a:p>
      </dgm:t>
    </dgm:pt>
    <dgm:pt modelId="{A2D7F475-6AFF-914E-AC1C-2EB7EDDEE8DA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Is it possible that this person actually agrees with me, and what they’re disagreeing with is a misunderstanding?</a:t>
          </a:r>
        </a:p>
      </dgm:t>
    </dgm:pt>
    <dgm:pt modelId="{14EE4951-92D5-944D-8106-DA4F61AC4547}" type="parTrans" cxnId="{FA1F70B0-B549-824C-A683-4D4EF065DAF2}">
      <dgm:prSet/>
      <dgm:spPr/>
      <dgm:t>
        <a:bodyPr/>
        <a:lstStyle/>
        <a:p>
          <a:endParaRPr lang="en-US"/>
        </a:p>
      </dgm:t>
    </dgm:pt>
    <dgm:pt modelId="{4300E38C-F517-534A-90AC-C1EBAAA57F71}" type="sibTrans" cxnId="{FA1F70B0-B549-824C-A683-4D4EF065DAF2}">
      <dgm:prSet/>
      <dgm:spPr/>
      <dgm:t>
        <a:bodyPr/>
        <a:lstStyle/>
        <a:p>
          <a:endParaRPr lang="en-US"/>
        </a:p>
      </dgm:t>
    </dgm:pt>
    <dgm:pt modelId="{F986C0B5-216B-354B-8BA9-2D4E9DDF25AA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What could I learn from this person? If nothing they believe is true, what can this person teach me about being wrong?</a:t>
          </a:r>
        </a:p>
      </dgm:t>
    </dgm:pt>
    <dgm:pt modelId="{DA22DFB3-5C07-514F-A154-F11BFD59F9F7}" type="parTrans" cxnId="{3C10C51F-3D33-E143-B2AF-C61E331EEE18}">
      <dgm:prSet/>
      <dgm:spPr/>
      <dgm:t>
        <a:bodyPr/>
        <a:lstStyle/>
        <a:p>
          <a:endParaRPr lang="en-US"/>
        </a:p>
      </dgm:t>
    </dgm:pt>
    <dgm:pt modelId="{8C53EF3D-1934-DA4B-8385-470C32563A1F}" type="sibTrans" cxnId="{3C10C51F-3D33-E143-B2AF-C61E331EEE18}">
      <dgm:prSet/>
      <dgm:spPr/>
      <dgm:t>
        <a:bodyPr/>
        <a:lstStyle/>
        <a:p>
          <a:endParaRPr lang="en-US"/>
        </a:p>
      </dgm:t>
    </dgm:pt>
    <dgm:pt modelId="{1A2EA1D8-7DC9-D64B-BC72-0BE20AD7B0ED}">
      <dgm:prSet/>
      <dgm:spPr>
        <a:solidFill>
          <a:schemeClr val="accent6"/>
        </a:solidFill>
      </dgm:spPr>
      <dgm:t>
        <a:bodyPr/>
        <a:lstStyle/>
        <a:p>
          <a:r>
            <a:rPr lang="en-US" dirty="0"/>
            <a:t>If your opponent has heard single-payer arguments before, what stood/stands in the way of them being convinced?</a:t>
          </a:r>
        </a:p>
      </dgm:t>
    </dgm:pt>
    <dgm:pt modelId="{634CD814-151E-BD48-93C3-BBC32CAB0433}" type="parTrans" cxnId="{9DFBD00B-DB0F-BB40-8BDC-983C7D83364E}">
      <dgm:prSet/>
      <dgm:spPr/>
      <dgm:t>
        <a:bodyPr/>
        <a:lstStyle/>
        <a:p>
          <a:endParaRPr lang="en-US"/>
        </a:p>
      </dgm:t>
    </dgm:pt>
    <dgm:pt modelId="{2263DF5E-4595-7244-8AD2-ED35F0F02AAE}" type="sibTrans" cxnId="{9DFBD00B-DB0F-BB40-8BDC-983C7D83364E}">
      <dgm:prSet/>
      <dgm:spPr/>
      <dgm:t>
        <a:bodyPr/>
        <a:lstStyle/>
        <a:p>
          <a:endParaRPr lang="en-US"/>
        </a:p>
      </dgm:t>
    </dgm:pt>
    <dgm:pt modelId="{BC365B14-9BD3-A146-9213-CC4BFCD9F720}" type="pres">
      <dgm:prSet presAssocID="{636E5A3D-7494-B140-B1AA-7166E82B7DD5}" presName="linearFlow" presStyleCnt="0">
        <dgm:presLayoutVars>
          <dgm:dir/>
          <dgm:resizeHandles val="exact"/>
        </dgm:presLayoutVars>
      </dgm:prSet>
      <dgm:spPr/>
    </dgm:pt>
    <dgm:pt modelId="{05048032-6CBB-E947-85B3-2334794F8DED}" type="pres">
      <dgm:prSet presAssocID="{B79E8E96-2C80-8E4E-A88F-BEB78253CC65}" presName="composite" presStyleCnt="0"/>
      <dgm:spPr/>
    </dgm:pt>
    <dgm:pt modelId="{89D43542-D1AF-C54E-B362-ADD992A5E1F3}" type="pres">
      <dgm:prSet presAssocID="{B79E8E96-2C80-8E4E-A88F-BEB78253CC65}" presName="imgShp" presStyleLbl="fgImgPlace1" presStyleIdx="0" presStyleCnt="4"/>
      <dgm:spPr>
        <a:solidFill>
          <a:schemeClr val="accent6">
            <a:lumMod val="40000"/>
            <a:lumOff val="60000"/>
          </a:schemeClr>
        </a:solidFill>
      </dgm:spPr>
    </dgm:pt>
    <dgm:pt modelId="{5C18A521-79C2-C944-B010-5BD80FC164E3}" type="pres">
      <dgm:prSet presAssocID="{B79E8E96-2C80-8E4E-A88F-BEB78253CC65}" presName="txShp" presStyleLbl="node1" presStyleIdx="0" presStyleCnt="4">
        <dgm:presLayoutVars>
          <dgm:bulletEnabled val="1"/>
        </dgm:presLayoutVars>
      </dgm:prSet>
      <dgm:spPr/>
    </dgm:pt>
    <dgm:pt modelId="{02F70700-5772-6741-A4EF-E3E6CB60DF64}" type="pres">
      <dgm:prSet presAssocID="{88C6E792-3ED8-8E48-B1BD-964B12B652AE}" presName="spacing" presStyleCnt="0"/>
      <dgm:spPr/>
    </dgm:pt>
    <dgm:pt modelId="{7FDA13FB-E701-9C43-90BB-5ADABDD1F5C9}" type="pres">
      <dgm:prSet presAssocID="{A2D7F475-6AFF-914E-AC1C-2EB7EDDEE8DA}" presName="composite" presStyleCnt="0"/>
      <dgm:spPr/>
    </dgm:pt>
    <dgm:pt modelId="{E1413A91-C7D1-7241-B0FF-DD4CD2E55A4F}" type="pres">
      <dgm:prSet presAssocID="{A2D7F475-6AFF-914E-AC1C-2EB7EDDEE8DA}" presName="imgShp" presStyleLbl="fgImgPlace1" presStyleIdx="1" presStyleCnt="4"/>
      <dgm:spPr>
        <a:solidFill>
          <a:schemeClr val="accent6">
            <a:lumMod val="40000"/>
            <a:lumOff val="60000"/>
          </a:schemeClr>
        </a:solidFill>
      </dgm:spPr>
    </dgm:pt>
    <dgm:pt modelId="{9D82257E-D21B-D447-8F4F-DA8DA21ECAAA}" type="pres">
      <dgm:prSet presAssocID="{A2D7F475-6AFF-914E-AC1C-2EB7EDDEE8DA}" presName="txShp" presStyleLbl="node1" presStyleIdx="1" presStyleCnt="4">
        <dgm:presLayoutVars>
          <dgm:bulletEnabled val="1"/>
        </dgm:presLayoutVars>
      </dgm:prSet>
      <dgm:spPr/>
    </dgm:pt>
    <dgm:pt modelId="{6EB72D03-D671-BF4A-B0A2-639CFAB731C4}" type="pres">
      <dgm:prSet presAssocID="{4300E38C-F517-534A-90AC-C1EBAAA57F71}" presName="spacing" presStyleCnt="0"/>
      <dgm:spPr/>
    </dgm:pt>
    <dgm:pt modelId="{4C538812-0283-A14E-B829-D22825290150}" type="pres">
      <dgm:prSet presAssocID="{F986C0B5-216B-354B-8BA9-2D4E9DDF25AA}" presName="composite" presStyleCnt="0"/>
      <dgm:spPr/>
    </dgm:pt>
    <dgm:pt modelId="{9FE723E1-55A3-F440-9F6F-1E895AD2AD98}" type="pres">
      <dgm:prSet presAssocID="{F986C0B5-216B-354B-8BA9-2D4E9DDF25AA}" presName="imgShp" presStyleLbl="fgImgPlace1" presStyleIdx="2" presStyleCnt="4"/>
      <dgm:spPr>
        <a:solidFill>
          <a:schemeClr val="accent6">
            <a:lumMod val="40000"/>
            <a:lumOff val="60000"/>
          </a:schemeClr>
        </a:solidFill>
      </dgm:spPr>
    </dgm:pt>
    <dgm:pt modelId="{4BCDACF8-AA4C-274B-8F8B-4733B8C4B008}" type="pres">
      <dgm:prSet presAssocID="{F986C0B5-216B-354B-8BA9-2D4E9DDF25AA}" presName="txShp" presStyleLbl="node1" presStyleIdx="2" presStyleCnt="4">
        <dgm:presLayoutVars>
          <dgm:bulletEnabled val="1"/>
        </dgm:presLayoutVars>
      </dgm:prSet>
      <dgm:spPr/>
    </dgm:pt>
    <dgm:pt modelId="{5B482C66-D7A8-EC4D-A87F-FD3DE184370C}" type="pres">
      <dgm:prSet presAssocID="{8C53EF3D-1934-DA4B-8385-470C32563A1F}" presName="spacing" presStyleCnt="0"/>
      <dgm:spPr/>
    </dgm:pt>
    <dgm:pt modelId="{0AB84E47-380A-B54C-A79C-D7BBE034B398}" type="pres">
      <dgm:prSet presAssocID="{1A2EA1D8-7DC9-D64B-BC72-0BE20AD7B0ED}" presName="composite" presStyleCnt="0"/>
      <dgm:spPr/>
    </dgm:pt>
    <dgm:pt modelId="{2D53B81A-3285-354B-ADBD-45D71EC3EA06}" type="pres">
      <dgm:prSet presAssocID="{1A2EA1D8-7DC9-D64B-BC72-0BE20AD7B0ED}" presName="imgShp" presStyleLbl="fgImgPlace1" presStyleIdx="3" presStyleCnt="4"/>
      <dgm:spPr>
        <a:solidFill>
          <a:schemeClr val="accent6">
            <a:lumMod val="40000"/>
            <a:lumOff val="60000"/>
          </a:schemeClr>
        </a:solidFill>
      </dgm:spPr>
    </dgm:pt>
    <dgm:pt modelId="{C96EC4CA-83CC-3B49-8A00-0DE04D4EC2EC}" type="pres">
      <dgm:prSet presAssocID="{1A2EA1D8-7DC9-D64B-BC72-0BE20AD7B0ED}" presName="txShp" presStyleLbl="node1" presStyleIdx="3" presStyleCnt="4">
        <dgm:presLayoutVars>
          <dgm:bulletEnabled val="1"/>
        </dgm:presLayoutVars>
      </dgm:prSet>
      <dgm:spPr/>
    </dgm:pt>
  </dgm:ptLst>
  <dgm:cxnLst>
    <dgm:cxn modelId="{9DFBD00B-DB0F-BB40-8BDC-983C7D83364E}" srcId="{636E5A3D-7494-B140-B1AA-7166E82B7DD5}" destId="{1A2EA1D8-7DC9-D64B-BC72-0BE20AD7B0ED}" srcOrd="3" destOrd="0" parTransId="{634CD814-151E-BD48-93C3-BBC32CAB0433}" sibTransId="{2263DF5E-4595-7244-8AD2-ED35F0F02AAE}"/>
    <dgm:cxn modelId="{3C10C51F-3D33-E143-B2AF-C61E331EEE18}" srcId="{636E5A3D-7494-B140-B1AA-7166E82B7DD5}" destId="{F986C0B5-216B-354B-8BA9-2D4E9DDF25AA}" srcOrd="2" destOrd="0" parTransId="{DA22DFB3-5C07-514F-A154-F11BFD59F9F7}" sibTransId="{8C53EF3D-1934-DA4B-8385-470C32563A1F}"/>
    <dgm:cxn modelId="{BD8FCD7F-1425-5C4A-B8C4-C52FFD032BC1}" type="presOf" srcId="{B79E8E96-2C80-8E4E-A88F-BEB78253CC65}" destId="{5C18A521-79C2-C944-B010-5BD80FC164E3}" srcOrd="0" destOrd="0" presId="urn:microsoft.com/office/officeart/2005/8/layout/vList3"/>
    <dgm:cxn modelId="{60EBD388-2873-CA44-BF0D-4F8108312AB0}" srcId="{636E5A3D-7494-B140-B1AA-7166E82B7DD5}" destId="{B79E8E96-2C80-8E4E-A88F-BEB78253CC65}" srcOrd="0" destOrd="0" parTransId="{9656D1FB-AD29-E541-BBC5-75BDDBD10599}" sibTransId="{88C6E792-3ED8-8E48-B1BD-964B12B652AE}"/>
    <dgm:cxn modelId="{559F6A90-C5A4-BB49-8CE8-18EA07B43482}" type="presOf" srcId="{F986C0B5-216B-354B-8BA9-2D4E9DDF25AA}" destId="{4BCDACF8-AA4C-274B-8F8B-4733B8C4B008}" srcOrd="0" destOrd="0" presId="urn:microsoft.com/office/officeart/2005/8/layout/vList3"/>
    <dgm:cxn modelId="{13DB38A2-DD0E-FC48-92A3-E4BC63DCEDE8}" type="presOf" srcId="{1A2EA1D8-7DC9-D64B-BC72-0BE20AD7B0ED}" destId="{C96EC4CA-83CC-3B49-8A00-0DE04D4EC2EC}" srcOrd="0" destOrd="0" presId="urn:microsoft.com/office/officeart/2005/8/layout/vList3"/>
    <dgm:cxn modelId="{D1FF7AAA-29BD-EC4E-91EA-C5C01177F599}" type="presOf" srcId="{636E5A3D-7494-B140-B1AA-7166E82B7DD5}" destId="{BC365B14-9BD3-A146-9213-CC4BFCD9F720}" srcOrd="0" destOrd="0" presId="urn:microsoft.com/office/officeart/2005/8/layout/vList3"/>
    <dgm:cxn modelId="{FA1F70B0-B549-824C-A683-4D4EF065DAF2}" srcId="{636E5A3D-7494-B140-B1AA-7166E82B7DD5}" destId="{A2D7F475-6AFF-914E-AC1C-2EB7EDDEE8DA}" srcOrd="1" destOrd="0" parTransId="{14EE4951-92D5-944D-8106-DA4F61AC4547}" sibTransId="{4300E38C-F517-534A-90AC-C1EBAAA57F71}"/>
    <dgm:cxn modelId="{8FA104FB-FC57-4B46-9888-9767EAA1F281}" type="presOf" srcId="{A2D7F475-6AFF-914E-AC1C-2EB7EDDEE8DA}" destId="{9D82257E-D21B-D447-8F4F-DA8DA21ECAAA}" srcOrd="0" destOrd="0" presId="urn:microsoft.com/office/officeart/2005/8/layout/vList3"/>
    <dgm:cxn modelId="{EF4038FE-1474-E64D-953C-A98DBDF9D0FD}" type="presParOf" srcId="{BC365B14-9BD3-A146-9213-CC4BFCD9F720}" destId="{05048032-6CBB-E947-85B3-2334794F8DED}" srcOrd="0" destOrd="0" presId="urn:microsoft.com/office/officeart/2005/8/layout/vList3"/>
    <dgm:cxn modelId="{C7FA22D5-D450-5543-ACCE-1E9278A478FF}" type="presParOf" srcId="{05048032-6CBB-E947-85B3-2334794F8DED}" destId="{89D43542-D1AF-C54E-B362-ADD992A5E1F3}" srcOrd="0" destOrd="0" presId="urn:microsoft.com/office/officeart/2005/8/layout/vList3"/>
    <dgm:cxn modelId="{BA907E9D-A3A7-3C45-BC75-AF192CBFD109}" type="presParOf" srcId="{05048032-6CBB-E947-85B3-2334794F8DED}" destId="{5C18A521-79C2-C944-B010-5BD80FC164E3}" srcOrd="1" destOrd="0" presId="urn:microsoft.com/office/officeart/2005/8/layout/vList3"/>
    <dgm:cxn modelId="{441B510B-40CF-7E42-ABE9-69C8BBC77BAB}" type="presParOf" srcId="{BC365B14-9BD3-A146-9213-CC4BFCD9F720}" destId="{02F70700-5772-6741-A4EF-E3E6CB60DF64}" srcOrd="1" destOrd="0" presId="urn:microsoft.com/office/officeart/2005/8/layout/vList3"/>
    <dgm:cxn modelId="{44C5CC14-DE00-FF4D-B636-D4E829B280D5}" type="presParOf" srcId="{BC365B14-9BD3-A146-9213-CC4BFCD9F720}" destId="{7FDA13FB-E701-9C43-90BB-5ADABDD1F5C9}" srcOrd="2" destOrd="0" presId="urn:microsoft.com/office/officeart/2005/8/layout/vList3"/>
    <dgm:cxn modelId="{2D335956-E374-9541-A128-FBB664F1658E}" type="presParOf" srcId="{7FDA13FB-E701-9C43-90BB-5ADABDD1F5C9}" destId="{E1413A91-C7D1-7241-B0FF-DD4CD2E55A4F}" srcOrd="0" destOrd="0" presId="urn:microsoft.com/office/officeart/2005/8/layout/vList3"/>
    <dgm:cxn modelId="{627841E0-55FE-E84C-B65B-B992D62A0ABC}" type="presParOf" srcId="{7FDA13FB-E701-9C43-90BB-5ADABDD1F5C9}" destId="{9D82257E-D21B-D447-8F4F-DA8DA21ECAAA}" srcOrd="1" destOrd="0" presId="urn:microsoft.com/office/officeart/2005/8/layout/vList3"/>
    <dgm:cxn modelId="{93C3D0A2-C19B-AC40-A04F-E80CBBF116F9}" type="presParOf" srcId="{BC365B14-9BD3-A146-9213-CC4BFCD9F720}" destId="{6EB72D03-D671-BF4A-B0A2-639CFAB731C4}" srcOrd="3" destOrd="0" presId="urn:microsoft.com/office/officeart/2005/8/layout/vList3"/>
    <dgm:cxn modelId="{89370C11-6146-BA43-AD50-093BE61A5B6D}" type="presParOf" srcId="{BC365B14-9BD3-A146-9213-CC4BFCD9F720}" destId="{4C538812-0283-A14E-B829-D22825290150}" srcOrd="4" destOrd="0" presId="urn:microsoft.com/office/officeart/2005/8/layout/vList3"/>
    <dgm:cxn modelId="{A6B448C6-44A4-4646-A304-DACF85B8D57C}" type="presParOf" srcId="{4C538812-0283-A14E-B829-D22825290150}" destId="{9FE723E1-55A3-F440-9F6F-1E895AD2AD98}" srcOrd="0" destOrd="0" presId="urn:microsoft.com/office/officeart/2005/8/layout/vList3"/>
    <dgm:cxn modelId="{1AC2AC69-30C6-BA41-A48D-AC8FDFBD4C35}" type="presParOf" srcId="{4C538812-0283-A14E-B829-D22825290150}" destId="{4BCDACF8-AA4C-274B-8F8B-4733B8C4B008}" srcOrd="1" destOrd="0" presId="urn:microsoft.com/office/officeart/2005/8/layout/vList3"/>
    <dgm:cxn modelId="{8ABF34F9-87CE-ED46-8FAE-1FBD0F4F2118}" type="presParOf" srcId="{BC365B14-9BD3-A146-9213-CC4BFCD9F720}" destId="{5B482C66-D7A8-EC4D-A87F-FD3DE184370C}" srcOrd="5" destOrd="0" presId="urn:microsoft.com/office/officeart/2005/8/layout/vList3"/>
    <dgm:cxn modelId="{AEEA96CE-A91E-C44B-98BB-A5EBC009A243}" type="presParOf" srcId="{BC365B14-9BD3-A146-9213-CC4BFCD9F720}" destId="{0AB84E47-380A-B54C-A79C-D7BBE034B398}" srcOrd="6" destOrd="0" presId="urn:microsoft.com/office/officeart/2005/8/layout/vList3"/>
    <dgm:cxn modelId="{B22B3373-0069-3942-8662-DB9343E6E8CE}" type="presParOf" srcId="{0AB84E47-380A-B54C-A79C-D7BBE034B398}" destId="{2D53B81A-3285-354B-ADBD-45D71EC3EA06}" srcOrd="0" destOrd="0" presId="urn:microsoft.com/office/officeart/2005/8/layout/vList3"/>
    <dgm:cxn modelId="{E0DB6C9D-2166-E141-98C2-70F288BD23DE}" type="presParOf" srcId="{0AB84E47-380A-B54C-A79C-D7BBE034B398}" destId="{C96EC4CA-83CC-3B49-8A00-0DE04D4EC2E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6E5A3D-7494-B140-B1AA-7166E82B7DD5}" type="doc">
      <dgm:prSet loTypeId="urn:microsoft.com/office/officeart/2005/8/layout/vList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9E8E96-2C80-8E4E-A88F-BEB78253CC6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People largely share the same core values. Almost no one wakes up thinking “I love how unfair our system is.”</a:t>
          </a:r>
        </a:p>
      </dgm:t>
    </dgm:pt>
    <dgm:pt modelId="{9656D1FB-AD29-E541-BBC5-75BDDBD10599}" type="parTrans" cxnId="{60EBD388-2873-CA44-BF0D-4F8108312AB0}">
      <dgm:prSet/>
      <dgm:spPr/>
      <dgm:t>
        <a:bodyPr/>
        <a:lstStyle/>
        <a:p>
          <a:endParaRPr lang="en-US"/>
        </a:p>
      </dgm:t>
    </dgm:pt>
    <dgm:pt modelId="{88C6E792-3ED8-8E48-B1BD-964B12B652AE}" type="sibTrans" cxnId="{60EBD388-2873-CA44-BF0D-4F8108312AB0}">
      <dgm:prSet/>
      <dgm:spPr/>
      <dgm:t>
        <a:bodyPr/>
        <a:lstStyle/>
        <a:p>
          <a:endParaRPr lang="en-US"/>
        </a:p>
      </dgm:t>
    </dgm:pt>
    <dgm:pt modelId="{A2D7F475-6AFF-914E-AC1C-2EB7EDDEE8DA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People who oppose single-payer because “it would make things worse for patients” necessarily share your desire to make things better for patients. They just don’t agree on how.</a:t>
          </a:r>
        </a:p>
      </dgm:t>
    </dgm:pt>
    <dgm:pt modelId="{14EE4951-92D5-944D-8106-DA4F61AC4547}" type="parTrans" cxnId="{FA1F70B0-B549-824C-A683-4D4EF065DAF2}">
      <dgm:prSet/>
      <dgm:spPr/>
      <dgm:t>
        <a:bodyPr/>
        <a:lstStyle/>
        <a:p>
          <a:endParaRPr lang="en-US"/>
        </a:p>
      </dgm:t>
    </dgm:pt>
    <dgm:pt modelId="{4300E38C-F517-534A-90AC-C1EBAAA57F71}" type="sibTrans" cxnId="{FA1F70B0-B549-824C-A683-4D4EF065DAF2}">
      <dgm:prSet/>
      <dgm:spPr/>
      <dgm:t>
        <a:bodyPr/>
        <a:lstStyle/>
        <a:p>
          <a:endParaRPr lang="en-US"/>
        </a:p>
      </dgm:t>
    </dgm:pt>
    <dgm:pt modelId="{F986C0B5-216B-354B-8BA9-2D4E9DDF25AA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It’s harder to see the merits of a single-payer argument if you distrust the values of the person making it. Express your values! </a:t>
          </a:r>
        </a:p>
      </dgm:t>
    </dgm:pt>
    <dgm:pt modelId="{DA22DFB3-5C07-514F-A154-F11BFD59F9F7}" type="parTrans" cxnId="{3C10C51F-3D33-E143-B2AF-C61E331EEE18}">
      <dgm:prSet/>
      <dgm:spPr/>
      <dgm:t>
        <a:bodyPr/>
        <a:lstStyle/>
        <a:p>
          <a:endParaRPr lang="en-US"/>
        </a:p>
      </dgm:t>
    </dgm:pt>
    <dgm:pt modelId="{8C53EF3D-1934-DA4B-8385-470C32563A1F}" type="sibTrans" cxnId="{3C10C51F-3D33-E143-B2AF-C61E331EEE18}">
      <dgm:prSet/>
      <dgm:spPr/>
      <dgm:t>
        <a:bodyPr/>
        <a:lstStyle/>
        <a:p>
          <a:endParaRPr lang="en-US"/>
        </a:p>
      </dgm:t>
    </dgm:pt>
    <dgm:pt modelId="{1A2EA1D8-7DC9-D64B-BC72-0BE20AD7B0ED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Credit others with what you consider to be basic human decency. Even if their argument sounds inhumane, try to behave as though they share your fundamental beliefs.</a:t>
          </a:r>
        </a:p>
      </dgm:t>
    </dgm:pt>
    <dgm:pt modelId="{634CD814-151E-BD48-93C3-BBC32CAB0433}" type="parTrans" cxnId="{9DFBD00B-DB0F-BB40-8BDC-983C7D83364E}">
      <dgm:prSet/>
      <dgm:spPr/>
      <dgm:t>
        <a:bodyPr/>
        <a:lstStyle/>
        <a:p>
          <a:endParaRPr lang="en-US"/>
        </a:p>
      </dgm:t>
    </dgm:pt>
    <dgm:pt modelId="{2263DF5E-4595-7244-8AD2-ED35F0F02AAE}" type="sibTrans" cxnId="{9DFBD00B-DB0F-BB40-8BDC-983C7D83364E}">
      <dgm:prSet/>
      <dgm:spPr/>
      <dgm:t>
        <a:bodyPr/>
        <a:lstStyle/>
        <a:p>
          <a:endParaRPr lang="en-US"/>
        </a:p>
      </dgm:t>
    </dgm:pt>
    <dgm:pt modelId="{BC365B14-9BD3-A146-9213-CC4BFCD9F720}" type="pres">
      <dgm:prSet presAssocID="{636E5A3D-7494-B140-B1AA-7166E82B7DD5}" presName="linearFlow" presStyleCnt="0">
        <dgm:presLayoutVars>
          <dgm:dir/>
          <dgm:resizeHandles val="exact"/>
        </dgm:presLayoutVars>
      </dgm:prSet>
      <dgm:spPr/>
    </dgm:pt>
    <dgm:pt modelId="{05048032-6CBB-E947-85B3-2334794F8DED}" type="pres">
      <dgm:prSet presAssocID="{B79E8E96-2C80-8E4E-A88F-BEB78253CC65}" presName="composite" presStyleCnt="0"/>
      <dgm:spPr/>
    </dgm:pt>
    <dgm:pt modelId="{89D43542-D1AF-C54E-B362-ADD992A5E1F3}" type="pres">
      <dgm:prSet presAssocID="{B79E8E96-2C80-8E4E-A88F-BEB78253CC65}" presName="imgShp" presStyleLbl="fgImgPlace1" presStyleIdx="0" presStyleCnt="4"/>
      <dgm:spPr>
        <a:solidFill>
          <a:schemeClr val="accent2">
            <a:lumMod val="40000"/>
            <a:lumOff val="60000"/>
          </a:schemeClr>
        </a:solidFill>
      </dgm:spPr>
    </dgm:pt>
    <dgm:pt modelId="{5C18A521-79C2-C944-B010-5BD80FC164E3}" type="pres">
      <dgm:prSet presAssocID="{B79E8E96-2C80-8E4E-A88F-BEB78253CC65}" presName="txShp" presStyleLbl="node1" presStyleIdx="0" presStyleCnt="4">
        <dgm:presLayoutVars>
          <dgm:bulletEnabled val="1"/>
        </dgm:presLayoutVars>
      </dgm:prSet>
      <dgm:spPr/>
    </dgm:pt>
    <dgm:pt modelId="{02F70700-5772-6741-A4EF-E3E6CB60DF64}" type="pres">
      <dgm:prSet presAssocID="{88C6E792-3ED8-8E48-B1BD-964B12B652AE}" presName="spacing" presStyleCnt="0"/>
      <dgm:spPr/>
    </dgm:pt>
    <dgm:pt modelId="{7FDA13FB-E701-9C43-90BB-5ADABDD1F5C9}" type="pres">
      <dgm:prSet presAssocID="{A2D7F475-6AFF-914E-AC1C-2EB7EDDEE8DA}" presName="composite" presStyleCnt="0"/>
      <dgm:spPr/>
    </dgm:pt>
    <dgm:pt modelId="{E1413A91-C7D1-7241-B0FF-DD4CD2E55A4F}" type="pres">
      <dgm:prSet presAssocID="{A2D7F475-6AFF-914E-AC1C-2EB7EDDEE8DA}" presName="imgShp" presStyleLbl="fgImgPlace1" presStyleIdx="1" presStyleCnt="4"/>
      <dgm:spPr>
        <a:solidFill>
          <a:schemeClr val="accent2">
            <a:lumMod val="40000"/>
            <a:lumOff val="60000"/>
          </a:schemeClr>
        </a:solidFill>
      </dgm:spPr>
    </dgm:pt>
    <dgm:pt modelId="{9D82257E-D21B-D447-8F4F-DA8DA21ECAAA}" type="pres">
      <dgm:prSet presAssocID="{A2D7F475-6AFF-914E-AC1C-2EB7EDDEE8DA}" presName="txShp" presStyleLbl="node1" presStyleIdx="1" presStyleCnt="4">
        <dgm:presLayoutVars>
          <dgm:bulletEnabled val="1"/>
        </dgm:presLayoutVars>
      </dgm:prSet>
      <dgm:spPr/>
    </dgm:pt>
    <dgm:pt modelId="{6EB72D03-D671-BF4A-B0A2-639CFAB731C4}" type="pres">
      <dgm:prSet presAssocID="{4300E38C-F517-534A-90AC-C1EBAAA57F71}" presName="spacing" presStyleCnt="0"/>
      <dgm:spPr/>
    </dgm:pt>
    <dgm:pt modelId="{4C538812-0283-A14E-B829-D22825290150}" type="pres">
      <dgm:prSet presAssocID="{F986C0B5-216B-354B-8BA9-2D4E9DDF25AA}" presName="composite" presStyleCnt="0"/>
      <dgm:spPr/>
    </dgm:pt>
    <dgm:pt modelId="{9FE723E1-55A3-F440-9F6F-1E895AD2AD98}" type="pres">
      <dgm:prSet presAssocID="{F986C0B5-216B-354B-8BA9-2D4E9DDF25AA}" presName="imgShp" presStyleLbl="fgImgPlace1" presStyleIdx="2" presStyleCnt="4"/>
      <dgm:spPr>
        <a:solidFill>
          <a:schemeClr val="accent2">
            <a:lumMod val="40000"/>
            <a:lumOff val="60000"/>
          </a:schemeClr>
        </a:solidFill>
      </dgm:spPr>
    </dgm:pt>
    <dgm:pt modelId="{4BCDACF8-AA4C-274B-8F8B-4733B8C4B008}" type="pres">
      <dgm:prSet presAssocID="{F986C0B5-216B-354B-8BA9-2D4E9DDF25AA}" presName="txShp" presStyleLbl="node1" presStyleIdx="2" presStyleCnt="4">
        <dgm:presLayoutVars>
          <dgm:bulletEnabled val="1"/>
        </dgm:presLayoutVars>
      </dgm:prSet>
      <dgm:spPr/>
    </dgm:pt>
    <dgm:pt modelId="{5B482C66-D7A8-EC4D-A87F-FD3DE184370C}" type="pres">
      <dgm:prSet presAssocID="{8C53EF3D-1934-DA4B-8385-470C32563A1F}" presName="spacing" presStyleCnt="0"/>
      <dgm:spPr/>
    </dgm:pt>
    <dgm:pt modelId="{0AB84E47-380A-B54C-A79C-D7BBE034B398}" type="pres">
      <dgm:prSet presAssocID="{1A2EA1D8-7DC9-D64B-BC72-0BE20AD7B0ED}" presName="composite" presStyleCnt="0"/>
      <dgm:spPr/>
    </dgm:pt>
    <dgm:pt modelId="{2D53B81A-3285-354B-ADBD-45D71EC3EA06}" type="pres">
      <dgm:prSet presAssocID="{1A2EA1D8-7DC9-D64B-BC72-0BE20AD7B0ED}" presName="imgShp" presStyleLbl="fgImgPlace1" presStyleIdx="3" presStyleCnt="4"/>
      <dgm:spPr>
        <a:solidFill>
          <a:schemeClr val="accent2">
            <a:lumMod val="40000"/>
            <a:lumOff val="60000"/>
          </a:schemeClr>
        </a:solidFill>
      </dgm:spPr>
    </dgm:pt>
    <dgm:pt modelId="{C96EC4CA-83CC-3B49-8A00-0DE04D4EC2EC}" type="pres">
      <dgm:prSet presAssocID="{1A2EA1D8-7DC9-D64B-BC72-0BE20AD7B0ED}" presName="txShp" presStyleLbl="node1" presStyleIdx="3" presStyleCnt="4">
        <dgm:presLayoutVars>
          <dgm:bulletEnabled val="1"/>
        </dgm:presLayoutVars>
      </dgm:prSet>
      <dgm:spPr/>
    </dgm:pt>
  </dgm:ptLst>
  <dgm:cxnLst>
    <dgm:cxn modelId="{9DFBD00B-DB0F-BB40-8BDC-983C7D83364E}" srcId="{636E5A3D-7494-B140-B1AA-7166E82B7DD5}" destId="{1A2EA1D8-7DC9-D64B-BC72-0BE20AD7B0ED}" srcOrd="3" destOrd="0" parTransId="{634CD814-151E-BD48-93C3-BBC32CAB0433}" sibTransId="{2263DF5E-4595-7244-8AD2-ED35F0F02AAE}"/>
    <dgm:cxn modelId="{3C10C51F-3D33-E143-B2AF-C61E331EEE18}" srcId="{636E5A3D-7494-B140-B1AA-7166E82B7DD5}" destId="{F986C0B5-216B-354B-8BA9-2D4E9DDF25AA}" srcOrd="2" destOrd="0" parTransId="{DA22DFB3-5C07-514F-A154-F11BFD59F9F7}" sibTransId="{8C53EF3D-1934-DA4B-8385-470C32563A1F}"/>
    <dgm:cxn modelId="{BD8FCD7F-1425-5C4A-B8C4-C52FFD032BC1}" type="presOf" srcId="{B79E8E96-2C80-8E4E-A88F-BEB78253CC65}" destId="{5C18A521-79C2-C944-B010-5BD80FC164E3}" srcOrd="0" destOrd="0" presId="urn:microsoft.com/office/officeart/2005/8/layout/vList3"/>
    <dgm:cxn modelId="{60EBD388-2873-CA44-BF0D-4F8108312AB0}" srcId="{636E5A3D-7494-B140-B1AA-7166E82B7DD5}" destId="{B79E8E96-2C80-8E4E-A88F-BEB78253CC65}" srcOrd="0" destOrd="0" parTransId="{9656D1FB-AD29-E541-BBC5-75BDDBD10599}" sibTransId="{88C6E792-3ED8-8E48-B1BD-964B12B652AE}"/>
    <dgm:cxn modelId="{559F6A90-C5A4-BB49-8CE8-18EA07B43482}" type="presOf" srcId="{F986C0B5-216B-354B-8BA9-2D4E9DDF25AA}" destId="{4BCDACF8-AA4C-274B-8F8B-4733B8C4B008}" srcOrd="0" destOrd="0" presId="urn:microsoft.com/office/officeart/2005/8/layout/vList3"/>
    <dgm:cxn modelId="{13DB38A2-DD0E-FC48-92A3-E4BC63DCEDE8}" type="presOf" srcId="{1A2EA1D8-7DC9-D64B-BC72-0BE20AD7B0ED}" destId="{C96EC4CA-83CC-3B49-8A00-0DE04D4EC2EC}" srcOrd="0" destOrd="0" presId="urn:microsoft.com/office/officeart/2005/8/layout/vList3"/>
    <dgm:cxn modelId="{D1FF7AAA-29BD-EC4E-91EA-C5C01177F599}" type="presOf" srcId="{636E5A3D-7494-B140-B1AA-7166E82B7DD5}" destId="{BC365B14-9BD3-A146-9213-CC4BFCD9F720}" srcOrd="0" destOrd="0" presId="urn:microsoft.com/office/officeart/2005/8/layout/vList3"/>
    <dgm:cxn modelId="{FA1F70B0-B549-824C-A683-4D4EF065DAF2}" srcId="{636E5A3D-7494-B140-B1AA-7166E82B7DD5}" destId="{A2D7F475-6AFF-914E-AC1C-2EB7EDDEE8DA}" srcOrd="1" destOrd="0" parTransId="{14EE4951-92D5-944D-8106-DA4F61AC4547}" sibTransId="{4300E38C-F517-534A-90AC-C1EBAAA57F71}"/>
    <dgm:cxn modelId="{8FA104FB-FC57-4B46-9888-9767EAA1F281}" type="presOf" srcId="{A2D7F475-6AFF-914E-AC1C-2EB7EDDEE8DA}" destId="{9D82257E-D21B-D447-8F4F-DA8DA21ECAAA}" srcOrd="0" destOrd="0" presId="urn:microsoft.com/office/officeart/2005/8/layout/vList3"/>
    <dgm:cxn modelId="{EF4038FE-1474-E64D-953C-A98DBDF9D0FD}" type="presParOf" srcId="{BC365B14-9BD3-A146-9213-CC4BFCD9F720}" destId="{05048032-6CBB-E947-85B3-2334794F8DED}" srcOrd="0" destOrd="0" presId="urn:microsoft.com/office/officeart/2005/8/layout/vList3"/>
    <dgm:cxn modelId="{C7FA22D5-D450-5543-ACCE-1E9278A478FF}" type="presParOf" srcId="{05048032-6CBB-E947-85B3-2334794F8DED}" destId="{89D43542-D1AF-C54E-B362-ADD992A5E1F3}" srcOrd="0" destOrd="0" presId="urn:microsoft.com/office/officeart/2005/8/layout/vList3"/>
    <dgm:cxn modelId="{BA907E9D-A3A7-3C45-BC75-AF192CBFD109}" type="presParOf" srcId="{05048032-6CBB-E947-85B3-2334794F8DED}" destId="{5C18A521-79C2-C944-B010-5BD80FC164E3}" srcOrd="1" destOrd="0" presId="urn:microsoft.com/office/officeart/2005/8/layout/vList3"/>
    <dgm:cxn modelId="{441B510B-40CF-7E42-ABE9-69C8BBC77BAB}" type="presParOf" srcId="{BC365B14-9BD3-A146-9213-CC4BFCD9F720}" destId="{02F70700-5772-6741-A4EF-E3E6CB60DF64}" srcOrd="1" destOrd="0" presId="urn:microsoft.com/office/officeart/2005/8/layout/vList3"/>
    <dgm:cxn modelId="{44C5CC14-DE00-FF4D-B636-D4E829B280D5}" type="presParOf" srcId="{BC365B14-9BD3-A146-9213-CC4BFCD9F720}" destId="{7FDA13FB-E701-9C43-90BB-5ADABDD1F5C9}" srcOrd="2" destOrd="0" presId="urn:microsoft.com/office/officeart/2005/8/layout/vList3"/>
    <dgm:cxn modelId="{2D335956-E374-9541-A128-FBB664F1658E}" type="presParOf" srcId="{7FDA13FB-E701-9C43-90BB-5ADABDD1F5C9}" destId="{E1413A91-C7D1-7241-B0FF-DD4CD2E55A4F}" srcOrd="0" destOrd="0" presId="urn:microsoft.com/office/officeart/2005/8/layout/vList3"/>
    <dgm:cxn modelId="{627841E0-55FE-E84C-B65B-B992D62A0ABC}" type="presParOf" srcId="{7FDA13FB-E701-9C43-90BB-5ADABDD1F5C9}" destId="{9D82257E-D21B-D447-8F4F-DA8DA21ECAAA}" srcOrd="1" destOrd="0" presId="urn:microsoft.com/office/officeart/2005/8/layout/vList3"/>
    <dgm:cxn modelId="{93C3D0A2-C19B-AC40-A04F-E80CBBF116F9}" type="presParOf" srcId="{BC365B14-9BD3-A146-9213-CC4BFCD9F720}" destId="{6EB72D03-D671-BF4A-B0A2-639CFAB731C4}" srcOrd="3" destOrd="0" presId="urn:microsoft.com/office/officeart/2005/8/layout/vList3"/>
    <dgm:cxn modelId="{89370C11-6146-BA43-AD50-093BE61A5B6D}" type="presParOf" srcId="{BC365B14-9BD3-A146-9213-CC4BFCD9F720}" destId="{4C538812-0283-A14E-B829-D22825290150}" srcOrd="4" destOrd="0" presId="urn:microsoft.com/office/officeart/2005/8/layout/vList3"/>
    <dgm:cxn modelId="{A6B448C6-44A4-4646-A304-DACF85B8D57C}" type="presParOf" srcId="{4C538812-0283-A14E-B829-D22825290150}" destId="{9FE723E1-55A3-F440-9F6F-1E895AD2AD98}" srcOrd="0" destOrd="0" presId="urn:microsoft.com/office/officeart/2005/8/layout/vList3"/>
    <dgm:cxn modelId="{1AC2AC69-30C6-BA41-A48D-AC8FDFBD4C35}" type="presParOf" srcId="{4C538812-0283-A14E-B829-D22825290150}" destId="{4BCDACF8-AA4C-274B-8F8B-4733B8C4B008}" srcOrd="1" destOrd="0" presId="urn:microsoft.com/office/officeart/2005/8/layout/vList3"/>
    <dgm:cxn modelId="{8ABF34F9-87CE-ED46-8FAE-1FBD0F4F2118}" type="presParOf" srcId="{BC365B14-9BD3-A146-9213-CC4BFCD9F720}" destId="{5B482C66-D7A8-EC4D-A87F-FD3DE184370C}" srcOrd="5" destOrd="0" presId="urn:microsoft.com/office/officeart/2005/8/layout/vList3"/>
    <dgm:cxn modelId="{AEEA96CE-A91E-C44B-98BB-A5EBC009A243}" type="presParOf" srcId="{BC365B14-9BD3-A146-9213-CC4BFCD9F720}" destId="{0AB84E47-380A-B54C-A79C-D7BBE034B398}" srcOrd="6" destOrd="0" presId="urn:microsoft.com/office/officeart/2005/8/layout/vList3"/>
    <dgm:cxn modelId="{B22B3373-0069-3942-8662-DB9343E6E8CE}" type="presParOf" srcId="{0AB84E47-380A-B54C-A79C-D7BBE034B398}" destId="{2D53B81A-3285-354B-ADBD-45D71EC3EA06}" srcOrd="0" destOrd="0" presId="urn:microsoft.com/office/officeart/2005/8/layout/vList3"/>
    <dgm:cxn modelId="{E0DB6C9D-2166-E141-98C2-70F288BD23DE}" type="presParOf" srcId="{0AB84E47-380A-B54C-A79C-D7BBE034B398}" destId="{C96EC4CA-83CC-3B49-8A00-0DE04D4EC2E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36E5A3D-7494-B140-B1AA-7166E82B7DD5}" type="doc">
      <dgm:prSet loTypeId="urn:microsoft.com/office/officeart/2005/8/layout/vList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9E8E96-2C80-8E4E-A88F-BEB78253CC65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Discussions about politics, ethics, and beliefs can make people feel threatened— vulnerability can be an effective counter.</a:t>
          </a:r>
        </a:p>
      </dgm:t>
    </dgm:pt>
    <dgm:pt modelId="{9656D1FB-AD29-E541-BBC5-75BDDBD10599}" type="parTrans" cxnId="{60EBD388-2873-CA44-BF0D-4F8108312AB0}">
      <dgm:prSet/>
      <dgm:spPr/>
      <dgm:t>
        <a:bodyPr/>
        <a:lstStyle/>
        <a:p>
          <a:endParaRPr lang="en-US"/>
        </a:p>
      </dgm:t>
    </dgm:pt>
    <dgm:pt modelId="{88C6E792-3ED8-8E48-B1BD-964B12B652AE}" type="sibTrans" cxnId="{60EBD388-2873-CA44-BF0D-4F8108312AB0}">
      <dgm:prSet/>
      <dgm:spPr/>
      <dgm:t>
        <a:bodyPr/>
        <a:lstStyle/>
        <a:p>
          <a:endParaRPr lang="en-US"/>
        </a:p>
      </dgm:t>
    </dgm:pt>
    <dgm:pt modelId="{A2D7F475-6AFF-914E-AC1C-2EB7EDDEE8DA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Bigoted beliefs are easiest to maintain in the abstract. Giving someone a specific story can undermine their ability to generalize things away.</a:t>
          </a:r>
        </a:p>
      </dgm:t>
    </dgm:pt>
    <dgm:pt modelId="{14EE4951-92D5-944D-8106-DA4F61AC4547}" type="parTrans" cxnId="{FA1F70B0-B549-824C-A683-4D4EF065DAF2}">
      <dgm:prSet/>
      <dgm:spPr/>
      <dgm:t>
        <a:bodyPr/>
        <a:lstStyle/>
        <a:p>
          <a:endParaRPr lang="en-US"/>
        </a:p>
      </dgm:t>
    </dgm:pt>
    <dgm:pt modelId="{4300E38C-F517-534A-90AC-C1EBAAA57F71}" type="sibTrans" cxnId="{FA1F70B0-B549-824C-A683-4D4EF065DAF2}">
      <dgm:prSet/>
      <dgm:spPr/>
      <dgm:t>
        <a:bodyPr/>
        <a:lstStyle/>
        <a:p>
          <a:endParaRPr lang="en-US"/>
        </a:p>
      </dgm:t>
    </dgm:pt>
    <dgm:pt modelId="{F986C0B5-216B-354B-8BA9-2D4E9DDF25AA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Stories are generally more accessible, memorable, and less overwhelming than being presented with facts and statistics.</a:t>
          </a:r>
        </a:p>
      </dgm:t>
    </dgm:pt>
    <dgm:pt modelId="{DA22DFB3-5C07-514F-A154-F11BFD59F9F7}" type="parTrans" cxnId="{3C10C51F-3D33-E143-B2AF-C61E331EEE18}">
      <dgm:prSet/>
      <dgm:spPr/>
      <dgm:t>
        <a:bodyPr/>
        <a:lstStyle/>
        <a:p>
          <a:endParaRPr lang="en-US"/>
        </a:p>
      </dgm:t>
    </dgm:pt>
    <dgm:pt modelId="{8C53EF3D-1934-DA4B-8385-470C32563A1F}" type="sibTrans" cxnId="{3C10C51F-3D33-E143-B2AF-C61E331EEE18}">
      <dgm:prSet/>
      <dgm:spPr/>
      <dgm:t>
        <a:bodyPr/>
        <a:lstStyle/>
        <a:p>
          <a:endParaRPr lang="en-US"/>
        </a:p>
      </dgm:t>
    </dgm:pt>
    <dgm:pt modelId="{1A2EA1D8-7DC9-D64B-BC72-0BE20AD7B0ED}">
      <dgm:prSet/>
      <dgm:spPr>
        <a:solidFill>
          <a:schemeClr val="accent4"/>
        </a:solidFill>
      </dgm:spPr>
      <dgm:t>
        <a:bodyPr/>
        <a:lstStyle/>
        <a:p>
          <a:r>
            <a:rPr lang="en-US" dirty="0"/>
            <a:t>Most people’s beliefs are shaped more by narratives than by data. Provide them with experiences to counter what they may be invested in believing.</a:t>
          </a:r>
        </a:p>
      </dgm:t>
    </dgm:pt>
    <dgm:pt modelId="{634CD814-151E-BD48-93C3-BBC32CAB0433}" type="parTrans" cxnId="{9DFBD00B-DB0F-BB40-8BDC-983C7D83364E}">
      <dgm:prSet/>
      <dgm:spPr/>
      <dgm:t>
        <a:bodyPr/>
        <a:lstStyle/>
        <a:p>
          <a:endParaRPr lang="en-US"/>
        </a:p>
      </dgm:t>
    </dgm:pt>
    <dgm:pt modelId="{2263DF5E-4595-7244-8AD2-ED35F0F02AAE}" type="sibTrans" cxnId="{9DFBD00B-DB0F-BB40-8BDC-983C7D83364E}">
      <dgm:prSet/>
      <dgm:spPr/>
      <dgm:t>
        <a:bodyPr/>
        <a:lstStyle/>
        <a:p>
          <a:endParaRPr lang="en-US"/>
        </a:p>
      </dgm:t>
    </dgm:pt>
    <dgm:pt modelId="{3964CDB9-DCCE-F947-8960-70C357C562C5}">
      <dgm:prSet/>
      <dgm:spPr>
        <a:solidFill>
          <a:schemeClr val="accent4"/>
        </a:solidFill>
      </dgm:spPr>
      <dgm:t>
        <a:bodyPr/>
        <a:lstStyle/>
        <a:p>
          <a:r>
            <a:rPr lang="en-US" dirty="0"/>
            <a:t>It’s much harder to respond to a story with “I disagree”.</a:t>
          </a:r>
        </a:p>
      </dgm:t>
    </dgm:pt>
    <dgm:pt modelId="{B5D100F3-96BC-814A-80B1-FA3108177260}" type="parTrans" cxnId="{4B59154E-162E-604A-A66A-C18F8BB78996}">
      <dgm:prSet/>
      <dgm:spPr/>
      <dgm:t>
        <a:bodyPr/>
        <a:lstStyle/>
        <a:p>
          <a:endParaRPr lang="en-US"/>
        </a:p>
      </dgm:t>
    </dgm:pt>
    <dgm:pt modelId="{EA0FEE98-0B06-874B-9904-889F72951D81}" type="sibTrans" cxnId="{4B59154E-162E-604A-A66A-C18F8BB78996}">
      <dgm:prSet/>
      <dgm:spPr/>
      <dgm:t>
        <a:bodyPr/>
        <a:lstStyle/>
        <a:p>
          <a:endParaRPr lang="en-US"/>
        </a:p>
      </dgm:t>
    </dgm:pt>
    <dgm:pt modelId="{BC365B14-9BD3-A146-9213-CC4BFCD9F720}" type="pres">
      <dgm:prSet presAssocID="{636E5A3D-7494-B140-B1AA-7166E82B7DD5}" presName="linearFlow" presStyleCnt="0">
        <dgm:presLayoutVars>
          <dgm:dir/>
          <dgm:resizeHandles val="exact"/>
        </dgm:presLayoutVars>
      </dgm:prSet>
      <dgm:spPr/>
    </dgm:pt>
    <dgm:pt modelId="{05048032-6CBB-E947-85B3-2334794F8DED}" type="pres">
      <dgm:prSet presAssocID="{B79E8E96-2C80-8E4E-A88F-BEB78253CC65}" presName="composite" presStyleCnt="0"/>
      <dgm:spPr/>
    </dgm:pt>
    <dgm:pt modelId="{89D43542-D1AF-C54E-B362-ADD992A5E1F3}" type="pres">
      <dgm:prSet presAssocID="{B79E8E96-2C80-8E4E-A88F-BEB78253CC65}" presName="imgShp" presStyleLbl="fgImgPlace1" presStyleIdx="0" presStyleCnt="5"/>
      <dgm:spPr>
        <a:solidFill>
          <a:schemeClr val="accent4">
            <a:lumMod val="40000"/>
            <a:lumOff val="60000"/>
          </a:schemeClr>
        </a:solidFill>
      </dgm:spPr>
    </dgm:pt>
    <dgm:pt modelId="{5C18A521-79C2-C944-B010-5BD80FC164E3}" type="pres">
      <dgm:prSet presAssocID="{B79E8E96-2C80-8E4E-A88F-BEB78253CC65}" presName="txShp" presStyleLbl="node1" presStyleIdx="0" presStyleCnt="5">
        <dgm:presLayoutVars>
          <dgm:bulletEnabled val="1"/>
        </dgm:presLayoutVars>
      </dgm:prSet>
      <dgm:spPr/>
    </dgm:pt>
    <dgm:pt modelId="{02F70700-5772-6741-A4EF-E3E6CB60DF64}" type="pres">
      <dgm:prSet presAssocID="{88C6E792-3ED8-8E48-B1BD-964B12B652AE}" presName="spacing" presStyleCnt="0"/>
      <dgm:spPr/>
    </dgm:pt>
    <dgm:pt modelId="{7FDA13FB-E701-9C43-90BB-5ADABDD1F5C9}" type="pres">
      <dgm:prSet presAssocID="{A2D7F475-6AFF-914E-AC1C-2EB7EDDEE8DA}" presName="composite" presStyleCnt="0"/>
      <dgm:spPr/>
    </dgm:pt>
    <dgm:pt modelId="{E1413A91-C7D1-7241-B0FF-DD4CD2E55A4F}" type="pres">
      <dgm:prSet presAssocID="{A2D7F475-6AFF-914E-AC1C-2EB7EDDEE8DA}" presName="imgShp" presStyleLbl="fgImgPlace1" presStyleIdx="1" presStyleCnt="5"/>
      <dgm:spPr>
        <a:solidFill>
          <a:schemeClr val="accent4">
            <a:lumMod val="40000"/>
            <a:lumOff val="60000"/>
          </a:schemeClr>
        </a:solidFill>
      </dgm:spPr>
    </dgm:pt>
    <dgm:pt modelId="{9D82257E-D21B-D447-8F4F-DA8DA21ECAAA}" type="pres">
      <dgm:prSet presAssocID="{A2D7F475-6AFF-914E-AC1C-2EB7EDDEE8DA}" presName="txShp" presStyleLbl="node1" presStyleIdx="1" presStyleCnt="5">
        <dgm:presLayoutVars>
          <dgm:bulletEnabled val="1"/>
        </dgm:presLayoutVars>
      </dgm:prSet>
      <dgm:spPr/>
    </dgm:pt>
    <dgm:pt modelId="{6EB72D03-D671-BF4A-B0A2-639CFAB731C4}" type="pres">
      <dgm:prSet presAssocID="{4300E38C-F517-534A-90AC-C1EBAAA57F71}" presName="spacing" presStyleCnt="0"/>
      <dgm:spPr/>
    </dgm:pt>
    <dgm:pt modelId="{4C538812-0283-A14E-B829-D22825290150}" type="pres">
      <dgm:prSet presAssocID="{F986C0B5-216B-354B-8BA9-2D4E9DDF25AA}" presName="composite" presStyleCnt="0"/>
      <dgm:spPr/>
    </dgm:pt>
    <dgm:pt modelId="{9FE723E1-55A3-F440-9F6F-1E895AD2AD98}" type="pres">
      <dgm:prSet presAssocID="{F986C0B5-216B-354B-8BA9-2D4E9DDF25AA}" presName="imgShp" presStyleLbl="fgImgPlace1" presStyleIdx="2" presStyleCnt="5"/>
      <dgm:spPr>
        <a:solidFill>
          <a:schemeClr val="accent4">
            <a:lumMod val="40000"/>
            <a:lumOff val="60000"/>
          </a:schemeClr>
        </a:solidFill>
      </dgm:spPr>
    </dgm:pt>
    <dgm:pt modelId="{4BCDACF8-AA4C-274B-8F8B-4733B8C4B008}" type="pres">
      <dgm:prSet presAssocID="{F986C0B5-216B-354B-8BA9-2D4E9DDF25AA}" presName="txShp" presStyleLbl="node1" presStyleIdx="2" presStyleCnt="5">
        <dgm:presLayoutVars>
          <dgm:bulletEnabled val="1"/>
        </dgm:presLayoutVars>
      </dgm:prSet>
      <dgm:spPr/>
    </dgm:pt>
    <dgm:pt modelId="{5B482C66-D7A8-EC4D-A87F-FD3DE184370C}" type="pres">
      <dgm:prSet presAssocID="{8C53EF3D-1934-DA4B-8385-470C32563A1F}" presName="spacing" presStyleCnt="0"/>
      <dgm:spPr/>
    </dgm:pt>
    <dgm:pt modelId="{0AB84E47-380A-B54C-A79C-D7BBE034B398}" type="pres">
      <dgm:prSet presAssocID="{1A2EA1D8-7DC9-D64B-BC72-0BE20AD7B0ED}" presName="composite" presStyleCnt="0"/>
      <dgm:spPr/>
    </dgm:pt>
    <dgm:pt modelId="{2D53B81A-3285-354B-ADBD-45D71EC3EA06}" type="pres">
      <dgm:prSet presAssocID="{1A2EA1D8-7DC9-D64B-BC72-0BE20AD7B0ED}" presName="imgShp" presStyleLbl="fgImgPlace1" presStyleIdx="3" presStyleCnt="5"/>
      <dgm:spPr>
        <a:solidFill>
          <a:schemeClr val="accent4">
            <a:lumMod val="40000"/>
            <a:lumOff val="60000"/>
          </a:schemeClr>
        </a:solidFill>
      </dgm:spPr>
    </dgm:pt>
    <dgm:pt modelId="{C96EC4CA-83CC-3B49-8A00-0DE04D4EC2EC}" type="pres">
      <dgm:prSet presAssocID="{1A2EA1D8-7DC9-D64B-BC72-0BE20AD7B0ED}" presName="txShp" presStyleLbl="node1" presStyleIdx="3" presStyleCnt="5">
        <dgm:presLayoutVars>
          <dgm:bulletEnabled val="1"/>
        </dgm:presLayoutVars>
      </dgm:prSet>
      <dgm:spPr/>
    </dgm:pt>
    <dgm:pt modelId="{7FEEEF86-C438-1445-A181-9AEC73AEB897}" type="pres">
      <dgm:prSet presAssocID="{2263DF5E-4595-7244-8AD2-ED35F0F02AAE}" presName="spacing" presStyleCnt="0"/>
      <dgm:spPr/>
    </dgm:pt>
    <dgm:pt modelId="{3911E893-9FC3-684E-822F-1D2BE400D87A}" type="pres">
      <dgm:prSet presAssocID="{3964CDB9-DCCE-F947-8960-70C357C562C5}" presName="composite" presStyleCnt="0"/>
      <dgm:spPr/>
    </dgm:pt>
    <dgm:pt modelId="{4A8B8D73-A54E-5A4B-8DB8-0EDD80809123}" type="pres">
      <dgm:prSet presAssocID="{3964CDB9-DCCE-F947-8960-70C357C562C5}" presName="imgShp" presStyleLbl="fgImgPlace1" presStyleIdx="4" presStyleCnt="5"/>
      <dgm:spPr>
        <a:solidFill>
          <a:schemeClr val="accent4">
            <a:lumMod val="40000"/>
            <a:lumOff val="60000"/>
          </a:schemeClr>
        </a:solidFill>
      </dgm:spPr>
    </dgm:pt>
    <dgm:pt modelId="{56073ABB-4C7A-AD48-B6AD-A340B1566065}" type="pres">
      <dgm:prSet presAssocID="{3964CDB9-DCCE-F947-8960-70C357C562C5}" presName="txShp" presStyleLbl="node1" presStyleIdx="4" presStyleCnt="5">
        <dgm:presLayoutVars>
          <dgm:bulletEnabled val="1"/>
        </dgm:presLayoutVars>
      </dgm:prSet>
      <dgm:spPr/>
    </dgm:pt>
  </dgm:ptLst>
  <dgm:cxnLst>
    <dgm:cxn modelId="{9DFBD00B-DB0F-BB40-8BDC-983C7D83364E}" srcId="{636E5A3D-7494-B140-B1AA-7166E82B7DD5}" destId="{1A2EA1D8-7DC9-D64B-BC72-0BE20AD7B0ED}" srcOrd="3" destOrd="0" parTransId="{634CD814-151E-BD48-93C3-BBC32CAB0433}" sibTransId="{2263DF5E-4595-7244-8AD2-ED35F0F02AAE}"/>
    <dgm:cxn modelId="{3C10C51F-3D33-E143-B2AF-C61E331EEE18}" srcId="{636E5A3D-7494-B140-B1AA-7166E82B7DD5}" destId="{F986C0B5-216B-354B-8BA9-2D4E9DDF25AA}" srcOrd="2" destOrd="0" parTransId="{DA22DFB3-5C07-514F-A154-F11BFD59F9F7}" sibTransId="{8C53EF3D-1934-DA4B-8385-470C32563A1F}"/>
    <dgm:cxn modelId="{4B59154E-162E-604A-A66A-C18F8BB78996}" srcId="{636E5A3D-7494-B140-B1AA-7166E82B7DD5}" destId="{3964CDB9-DCCE-F947-8960-70C357C562C5}" srcOrd="4" destOrd="0" parTransId="{B5D100F3-96BC-814A-80B1-FA3108177260}" sibTransId="{EA0FEE98-0B06-874B-9904-889F72951D81}"/>
    <dgm:cxn modelId="{BD8FCD7F-1425-5C4A-B8C4-C52FFD032BC1}" type="presOf" srcId="{B79E8E96-2C80-8E4E-A88F-BEB78253CC65}" destId="{5C18A521-79C2-C944-B010-5BD80FC164E3}" srcOrd="0" destOrd="0" presId="urn:microsoft.com/office/officeart/2005/8/layout/vList3"/>
    <dgm:cxn modelId="{60EBD388-2873-CA44-BF0D-4F8108312AB0}" srcId="{636E5A3D-7494-B140-B1AA-7166E82B7DD5}" destId="{B79E8E96-2C80-8E4E-A88F-BEB78253CC65}" srcOrd="0" destOrd="0" parTransId="{9656D1FB-AD29-E541-BBC5-75BDDBD10599}" sibTransId="{88C6E792-3ED8-8E48-B1BD-964B12B652AE}"/>
    <dgm:cxn modelId="{559F6A90-C5A4-BB49-8CE8-18EA07B43482}" type="presOf" srcId="{F986C0B5-216B-354B-8BA9-2D4E9DDF25AA}" destId="{4BCDACF8-AA4C-274B-8F8B-4733B8C4B008}" srcOrd="0" destOrd="0" presId="urn:microsoft.com/office/officeart/2005/8/layout/vList3"/>
    <dgm:cxn modelId="{13DB38A2-DD0E-FC48-92A3-E4BC63DCEDE8}" type="presOf" srcId="{1A2EA1D8-7DC9-D64B-BC72-0BE20AD7B0ED}" destId="{C96EC4CA-83CC-3B49-8A00-0DE04D4EC2EC}" srcOrd="0" destOrd="0" presId="urn:microsoft.com/office/officeart/2005/8/layout/vList3"/>
    <dgm:cxn modelId="{D1FF7AAA-29BD-EC4E-91EA-C5C01177F599}" type="presOf" srcId="{636E5A3D-7494-B140-B1AA-7166E82B7DD5}" destId="{BC365B14-9BD3-A146-9213-CC4BFCD9F720}" srcOrd="0" destOrd="0" presId="urn:microsoft.com/office/officeart/2005/8/layout/vList3"/>
    <dgm:cxn modelId="{FA1F70B0-B549-824C-A683-4D4EF065DAF2}" srcId="{636E5A3D-7494-B140-B1AA-7166E82B7DD5}" destId="{A2D7F475-6AFF-914E-AC1C-2EB7EDDEE8DA}" srcOrd="1" destOrd="0" parTransId="{14EE4951-92D5-944D-8106-DA4F61AC4547}" sibTransId="{4300E38C-F517-534A-90AC-C1EBAAA57F71}"/>
    <dgm:cxn modelId="{140F26F2-6603-6442-AD10-8DEFCA3F3D96}" type="presOf" srcId="{3964CDB9-DCCE-F947-8960-70C357C562C5}" destId="{56073ABB-4C7A-AD48-B6AD-A340B1566065}" srcOrd="0" destOrd="0" presId="urn:microsoft.com/office/officeart/2005/8/layout/vList3"/>
    <dgm:cxn modelId="{8FA104FB-FC57-4B46-9888-9767EAA1F281}" type="presOf" srcId="{A2D7F475-6AFF-914E-AC1C-2EB7EDDEE8DA}" destId="{9D82257E-D21B-D447-8F4F-DA8DA21ECAAA}" srcOrd="0" destOrd="0" presId="urn:microsoft.com/office/officeart/2005/8/layout/vList3"/>
    <dgm:cxn modelId="{EF4038FE-1474-E64D-953C-A98DBDF9D0FD}" type="presParOf" srcId="{BC365B14-9BD3-A146-9213-CC4BFCD9F720}" destId="{05048032-6CBB-E947-85B3-2334794F8DED}" srcOrd="0" destOrd="0" presId="urn:microsoft.com/office/officeart/2005/8/layout/vList3"/>
    <dgm:cxn modelId="{C7FA22D5-D450-5543-ACCE-1E9278A478FF}" type="presParOf" srcId="{05048032-6CBB-E947-85B3-2334794F8DED}" destId="{89D43542-D1AF-C54E-B362-ADD992A5E1F3}" srcOrd="0" destOrd="0" presId="urn:microsoft.com/office/officeart/2005/8/layout/vList3"/>
    <dgm:cxn modelId="{BA907E9D-A3A7-3C45-BC75-AF192CBFD109}" type="presParOf" srcId="{05048032-6CBB-E947-85B3-2334794F8DED}" destId="{5C18A521-79C2-C944-B010-5BD80FC164E3}" srcOrd="1" destOrd="0" presId="urn:microsoft.com/office/officeart/2005/8/layout/vList3"/>
    <dgm:cxn modelId="{441B510B-40CF-7E42-ABE9-69C8BBC77BAB}" type="presParOf" srcId="{BC365B14-9BD3-A146-9213-CC4BFCD9F720}" destId="{02F70700-5772-6741-A4EF-E3E6CB60DF64}" srcOrd="1" destOrd="0" presId="urn:microsoft.com/office/officeart/2005/8/layout/vList3"/>
    <dgm:cxn modelId="{44C5CC14-DE00-FF4D-B636-D4E829B280D5}" type="presParOf" srcId="{BC365B14-9BD3-A146-9213-CC4BFCD9F720}" destId="{7FDA13FB-E701-9C43-90BB-5ADABDD1F5C9}" srcOrd="2" destOrd="0" presId="urn:microsoft.com/office/officeart/2005/8/layout/vList3"/>
    <dgm:cxn modelId="{2D335956-E374-9541-A128-FBB664F1658E}" type="presParOf" srcId="{7FDA13FB-E701-9C43-90BB-5ADABDD1F5C9}" destId="{E1413A91-C7D1-7241-B0FF-DD4CD2E55A4F}" srcOrd="0" destOrd="0" presId="urn:microsoft.com/office/officeart/2005/8/layout/vList3"/>
    <dgm:cxn modelId="{627841E0-55FE-E84C-B65B-B992D62A0ABC}" type="presParOf" srcId="{7FDA13FB-E701-9C43-90BB-5ADABDD1F5C9}" destId="{9D82257E-D21B-D447-8F4F-DA8DA21ECAAA}" srcOrd="1" destOrd="0" presId="urn:microsoft.com/office/officeart/2005/8/layout/vList3"/>
    <dgm:cxn modelId="{93C3D0A2-C19B-AC40-A04F-E80CBBF116F9}" type="presParOf" srcId="{BC365B14-9BD3-A146-9213-CC4BFCD9F720}" destId="{6EB72D03-D671-BF4A-B0A2-639CFAB731C4}" srcOrd="3" destOrd="0" presId="urn:microsoft.com/office/officeart/2005/8/layout/vList3"/>
    <dgm:cxn modelId="{89370C11-6146-BA43-AD50-093BE61A5B6D}" type="presParOf" srcId="{BC365B14-9BD3-A146-9213-CC4BFCD9F720}" destId="{4C538812-0283-A14E-B829-D22825290150}" srcOrd="4" destOrd="0" presId="urn:microsoft.com/office/officeart/2005/8/layout/vList3"/>
    <dgm:cxn modelId="{A6B448C6-44A4-4646-A304-DACF85B8D57C}" type="presParOf" srcId="{4C538812-0283-A14E-B829-D22825290150}" destId="{9FE723E1-55A3-F440-9F6F-1E895AD2AD98}" srcOrd="0" destOrd="0" presId="urn:microsoft.com/office/officeart/2005/8/layout/vList3"/>
    <dgm:cxn modelId="{1AC2AC69-30C6-BA41-A48D-AC8FDFBD4C35}" type="presParOf" srcId="{4C538812-0283-A14E-B829-D22825290150}" destId="{4BCDACF8-AA4C-274B-8F8B-4733B8C4B008}" srcOrd="1" destOrd="0" presId="urn:microsoft.com/office/officeart/2005/8/layout/vList3"/>
    <dgm:cxn modelId="{8ABF34F9-87CE-ED46-8FAE-1FBD0F4F2118}" type="presParOf" srcId="{BC365B14-9BD3-A146-9213-CC4BFCD9F720}" destId="{5B482C66-D7A8-EC4D-A87F-FD3DE184370C}" srcOrd="5" destOrd="0" presId="urn:microsoft.com/office/officeart/2005/8/layout/vList3"/>
    <dgm:cxn modelId="{AEEA96CE-A91E-C44B-98BB-A5EBC009A243}" type="presParOf" srcId="{BC365B14-9BD3-A146-9213-CC4BFCD9F720}" destId="{0AB84E47-380A-B54C-A79C-D7BBE034B398}" srcOrd="6" destOrd="0" presId="urn:microsoft.com/office/officeart/2005/8/layout/vList3"/>
    <dgm:cxn modelId="{B22B3373-0069-3942-8662-DB9343E6E8CE}" type="presParOf" srcId="{0AB84E47-380A-B54C-A79C-D7BBE034B398}" destId="{2D53B81A-3285-354B-ADBD-45D71EC3EA06}" srcOrd="0" destOrd="0" presId="urn:microsoft.com/office/officeart/2005/8/layout/vList3"/>
    <dgm:cxn modelId="{E0DB6C9D-2166-E141-98C2-70F288BD23DE}" type="presParOf" srcId="{0AB84E47-380A-B54C-A79C-D7BBE034B398}" destId="{C96EC4CA-83CC-3B49-8A00-0DE04D4EC2EC}" srcOrd="1" destOrd="0" presId="urn:microsoft.com/office/officeart/2005/8/layout/vList3"/>
    <dgm:cxn modelId="{C7D2D984-470C-3445-A24F-6B2B2D740038}" type="presParOf" srcId="{BC365B14-9BD3-A146-9213-CC4BFCD9F720}" destId="{7FEEEF86-C438-1445-A181-9AEC73AEB897}" srcOrd="7" destOrd="0" presId="urn:microsoft.com/office/officeart/2005/8/layout/vList3"/>
    <dgm:cxn modelId="{993C59BC-E86E-5449-B847-B41507E47C27}" type="presParOf" srcId="{BC365B14-9BD3-A146-9213-CC4BFCD9F720}" destId="{3911E893-9FC3-684E-822F-1D2BE400D87A}" srcOrd="8" destOrd="0" presId="urn:microsoft.com/office/officeart/2005/8/layout/vList3"/>
    <dgm:cxn modelId="{2E01EE0B-A337-8142-A1A6-E6447B77EE13}" type="presParOf" srcId="{3911E893-9FC3-684E-822F-1D2BE400D87A}" destId="{4A8B8D73-A54E-5A4B-8DB8-0EDD80809123}" srcOrd="0" destOrd="0" presId="urn:microsoft.com/office/officeart/2005/8/layout/vList3"/>
    <dgm:cxn modelId="{ED8A08B3-FF48-124C-89C6-BC66C802442F}" type="presParOf" srcId="{3911E893-9FC3-684E-822F-1D2BE400D87A}" destId="{56073ABB-4C7A-AD48-B6AD-A340B156606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6E5A3D-7494-B140-B1AA-7166E82B7DD5}" type="doc">
      <dgm:prSet loTypeId="urn:microsoft.com/office/officeart/2005/8/layout/vList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9E8E96-2C80-8E4E-A88F-BEB78253CC65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You can’t change a mind that doesn’t want to be changed.</a:t>
          </a:r>
        </a:p>
      </dgm:t>
    </dgm:pt>
    <dgm:pt modelId="{9656D1FB-AD29-E541-BBC5-75BDDBD10599}" type="parTrans" cxnId="{60EBD388-2873-CA44-BF0D-4F8108312AB0}">
      <dgm:prSet/>
      <dgm:spPr/>
      <dgm:t>
        <a:bodyPr/>
        <a:lstStyle/>
        <a:p>
          <a:endParaRPr lang="en-US"/>
        </a:p>
      </dgm:t>
    </dgm:pt>
    <dgm:pt modelId="{88C6E792-3ED8-8E48-B1BD-964B12B652AE}" type="sibTrans" cxnId="{60EBD388-2873-CA44-BF0D-4F8108312AB0}">
      <dgm:prSet/>
      <dgm:spPr/>
      <dgm:t>
        <a:bodyPr/>
        <a:lstStyle/>
        <a:p>
          <a:endParaRPr lang="en-US"/>
        </a:p>
      </dgm:t>
    </dgm:pt>
    <dgm:pt modelId="{A2D7F475-6AFF-914E-AC1C-2EB7EDDEE8DA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Beliefs and worldview rarely change in a single conversation.</a:t>
          </a:r>
        </a:p>
      </dgm:t>
    </dgm:pt>
    <dgm:pt modelId="{14EE4951-92D5-944D-8106-DA4F61AC4547}" type="parTrans" cxnId="{FA1F70B0-B549-824C-A683-4D4EF065DAF2}">
      <dgm:prSet/>
      <dgm:spPr/>
      <dgm:t>
        <a:bodyPr/>
        <a:lstStyle/>
        <a:p>
          <a:endParaRPr lang="en-US"/>
        </a:p>
      </dgm:t>
    </dgm:pt>
    <dgm:pt modelId="{4300E38C-F517-534A-90AC-C1EBAAA57F71}" type="sibTrans" cxnId="{FA1F70B0-B549-824C-A683-4D4EF065DAF2}">
      <dgm:prSet/>
      <dgm:spPr/>
      <dgm:t>
        <a:bodyPr/>
        <a:lstStyle/>
        <a:p>
          <a:endParaRPr lang="en-US"/>
        </a:p>
      </dgm:t>
    </dgm:pt>
    <dgm:pt modelId="{F986C0B5-216B-354B-8BA9-2D4E9DDF25AA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Fight the smallest battle possible. Don’t let yourself be dragged into a larger battle.</a:t>
          </a:r>
        </a:p>
      </dgm:t>
    </dgm:pt>
    <dgm:pt modelId="{DA22DFB3-5C07-514F-A154-F11BFD59F9F7}" type="parTrans" cxnId="{3C10C51F-3D33-E143-B2AF-C61E331EEE18}">
      <dgm:prSet/>
      <dgm:spPr/>
      <dgm:t>
        <a:bodyPr/>
        <a:lstStyle/>
        <a:p>
          <a:endParaRPr lang="en-US"/>
        </a:p>
      </dgm:t>
    </dgm:pt>
    <dgm:pt modelId="{8C53EF3D-1934-DA4B-8385-470C32563A1F}" type="sibTrans" cxnId="{3C10C51F-3D33-E143-B2AF-C61E331EEE18}">
      <dgm:prSet/>
      <dgm:spPr/>
      <dgm:t>
        <a:bodyPr/>
        <a:lstStyle/>
        <a:p>
          <a:endParaRPr lang="en-US"/>
        </a:p>
      </dgm:t>
    </dgm:pt>
    <dgm:pt modelId="{1A2EA1D8-7DC9-D64B-BC72-0BE20AD7B0ED}">
      <dgm:prSet/>
      <dgm:spPr>
        <a:solidFill>
          <a:schemeClr val="accent5"/>
        </a:solidFill>
      </dgm:spPr>
      <dgm:t>
        <a:bodyPr/>
        <a:lstStyle/>
        <a:p>
          <a:r>
            <a:rPr lang="en-US" dirty="0"/>
            <a:t>Convincing opponents is a valid strategy to achieve change, but it is not the primary strategy.</a:t>
          </a:r>
        </a:p>
      </dgm:t>
    </dgm:pt>
    <dgm:pt modelId="{634CD814-151E-BD48-93C3-BBC32CAB0433}" type="parTrans" cxnId="{9DFBD00B-DB0F-BB40-8BDC-983C7D83364E}">
      <dgm:prSet/>
      <dgm:spPr/>
      <dgm:t>
        <a:bodyPr/>
        <a:lstStyle/>
        <a:p>
          <a:endParaRPr lang="en-US"/>
        </a:p>
      </dgm:t>
    </dgm:pt>
    <dgm:pt modelId="{2263DF5E-4595-7244-8AD2-ED35F0F02AAE}" type="sibTrans" cxnId="{9DFBD00B-DB0F-BB40-8BDC-983C7D83364E}">
      <dgm:prSet/>
      <dgm:spPr/>
      <dgm:t>
        <a:bodyPr/>
        <a:lstStyle/>
        <a:p>
          <a:endParaRPr lang="en-US"/>
        </a:p>
      </dgm:t>
    </dgm:pt>
    <dgm:pt modelId="{BC365B14-9BD3-A146-9213-CC4BFCD9F720}" type="pres">
      <dgm:prSet presAssocID="{636E5A3D-7494-B140-B1AA-7166E82B7DD5}" presName="linearFlow" presStyleCnt="0">
        <dgm:presLayoutVars>
          <dgm:dir/>
          <dgm:resizeHandles val="exact"/>
        </dgm:presLayoutVars>
      </dgm:prSet>
      <dgm:spPr/>
    </dgm:pt>
    <dgm:pt modelId="{05048032-6CBB-E947-85B3-2334794F8DED}" type="pres">
      <dgm:prSet presAssocID="{B79E8E96-2C80-8E4E-A88F-BEB78253CC65}" presName="composite" presStyleCnt="0"/>
      <dgm:spPr/>
    </dgm:pt>
    <dgm:pt modelId="{89D43542-D1AF-C54E-B362-ADD992A5E1F3}" type="pres">
      <dgm:prSet presAssocID="{B79E8E96-2C80-8E4E-A88F-BEB78253CC65}" presName="imgShp" presStyleLbl="fgImgPlace1" presStyleIdx="0" presStyleCnt="4"/>
      <dgm:spPr>
        <a:solidFill>
          <a:schemeClr val="accent5">
            <a:lumMod val="40000"/>
            <a:lumOff val="60000"/>
          </a:schemeClr>
        </a:solidFill>
      </dgm:spPr>
    </dgm:pt>
    <dgm:pt modelId="{5C18A521-79C2-C944-B010-5BD80FC164E3}" type="pres">
      <dgm:prSet presAssocID="{B79E8E96-2C80-8E4E-A88F-BEB78253CC65}" presName="txShp" presStyleLbl="node1" presStyleIdx="0" presStyleCnt="4" custScaleX="103852">
        <dgm:presLayoutVars>
          <dgm:bulletEnabled val="1"/>
        </dgm:presLayoutVars>
      </dgm:prSet>
      <dgm:spPr/>
    </dgm:pt>
    <dgm:pt modelId="{02F70700-5772-6741-A4EF-E3E6CB60DF64}" type="pres">
      <dgm:prSet presAssocID="{88C6E792-3ED8-8E48-B1BD-964B12B652AE}" presName="spacing" presStyleCnt="0"/>
      <dgm:spPr/>
    </dgm:pt>
    <dgm:pt modelId="{7FDA13FB-E701-9C43-90BB-5ADABDD1F5C9}" type="pres">
      <dgm:prSet presAssocID="{A2D7F475-6AFF-914E-AC1C-2EB7EDDEE8DA}" presName="composite" presStyleCnt="0"/>
      <dgm:spPr/>
    </dgm:pt>
    <dgm:pt modelId="{E1413A91-C7D1-7241-B0FF-DD4CD2E55A4F}" type="pres">
      <dgm:prSet presAssocID="{A2D7F475-6AFF-914E-AC1C-2EB7EDDEE8DA}" presName="imgShp" presStyleLbl="fgImgPlace1" presStyleIdx="1" presStyleCnt="4"/>
      <dgm:spPr>
        <a:solidFill>
          <a:schemeClr val="accent5">
            <a:lumMod val="40000"/>
            <a:lumOff val="60000"/>
          </a:schemeClr>
        </a:solidFill>
      </dgm:spPr>
    </dgm:pt>
    <dgm:pt modelId="{9D82257E-D21B-D447-8F4F-DA8DA21ECAAA}" type="pres">
      <dgm:prSet presAssocID="{A2D7F475-6AFF-914E-AC1C-2EB7EDDEE8DA}" presName="txShp" presStyleLbl="node1" presStyleIdx="1" presStyleCnt="4">
        <dgm:presLayoutVars>
          <dgm:bulletEnabled val="1"/>
        </dgm:presLayoutVars>
      </dgm:prSet>
      <dgm:spPr/>
    </dgm:pt>
    <dgm:pt modelId="{6EB72D03-D671-BF4A-B0A2-639CFAB731C4}" type="pres">
      <dgm:prSet presAssocID="{4300E38C-F517-534A-90AC-C1EBAAA57F71}" presName="spacing" presStyleCnt="0"/>
      <dgm:spPr/>
    </dgm:pt>
    <dgm:pt modelId="{4C538812-0283-A14E-B829-D22825290150}" type="pres">
      <dgm:prSet presAssocID="{F986C0B5-216B-354B-8BA9-2D4E9DDF25AA}" presName="composite" presStyleCnt="0"/>
      <dgm:spPr/>
    </dgm:pt>
    <dgm:pt modelId="{9FE723E1-55A3-F440-9F6F-1E895AD2AD98}" type="pres">
      <dgm:prSet presAssocID="{F986C0B5-216B-354B-8BA9-2D4E9DDF25AA}" presName="imgShp" presStyleLbl="fgImgPlace1" presStyleIdx="2" presStyleCnt="4"/>
      <dgm:spPr>
        <a:solidFill>
          <a:schemeClr val="accent5">
            <a:lumMod val="40000"/>
            <a:lumOff val="60000"/>
          </a:schemeClr>
        </a:solidFill>
      </dgm:spPr>
    </dgm:pt>
    <dgm:pt modelId="{4BCDACF8-AA4C-274B-8F8B-4733B8C4B008}" type="pres">
      <dgm:prSet presAssocID="{F986C0B5-216B-354B-8BA9-2D4E9DDF25AA}" presName="txShp" presStyleLbl="node1" presStyleIdx="2" presStyleCnt="4">
        <dgm:presLayoutVars>
          <dgm:bulletEnabled val="1"/>
        </dgm:presLayoutVars>
      </dgm:prSet>
      <dgm:spPr/>
    </dgm:pt>
    <dgm:pt modelId="{5B482C66-D7A8-EC4D-A87F-FD3DE184370C}" type="pres">
      <dgm:prSet presAssocID="{8C53EF3D-1934-DA4B-8385-470C32563A1F}" presName="spacing" presStyleCnt="0"/>
      <dgm:spPr/>
    </dgm:pt>
    <dgm:pt modelId="{0AB84E47-380A-B54C-A79C-D7BBE034B398}" type="pres">
      <dgm:prSet presAssocID="{1A2EA1D8-7DC9-D64B-BC72-0BE20AD7B0ED}" presName="composite" presStyleCnt="0"/>
      <dgm:spPr/>
    </dgm:pt>
    <dgm:pt modelId="{2D53B81A-3285-354B-ADBD-45D71EC3EA06}" type="pres">
      <dgm:prSet presAssocID="{1A2EA1D8-7DC9-D64B-BC72-0BE20AD7B0ED}" presName="imgShp" presStyleLbl="fgImgPlace1" presStyleIdx="3" presStyleCnt="4"/>
      <dgm:spPr>
        <a:solidFill>
          <a:schemeClr val="accent5">
            <a:lumMod val="40000"/>
            <a:lumOff val="60000"/>
          </a:schemeClr>
        </a:solidFill>
      </dgm:spPr>
    </dgm:pt>
    <dgm:pt modelId="{C96EC4CA-83CC-3B49-8A00-0DE04D4EC2EC}" type="pres">
      <dgm:prSet presAssocID="{1A2EA1D8-7DC9-D64B-BC72-0BE20AD7B0ED}" presName="txShp" presStyleLbl="node1" presStyleIdx="3" presStyleCnt="4">
        <dgm:presLayoutVars>
          <dgm:bulletEnabled val="1"/>
        </dgm:presLayoutVars>
      </dgm:prSet>
      <dgm:spPr/>
    </dgm:pt>
  </dgm:ptLst>
  <dgm:cxnLst>
    <dgm:cxn modelId="{9DFBD00B-DB0F-BB40-8BDC-983C7D83364E}" srcId="{636E5A3D-7494-B140-B1AA-7166E82B7DD5}" destId="{1A2EA1D8-7DC9-D64B-BC72-0BE20AD7B0ED}" srcOrd="3" destOrd="0" parTransId="{634CD814-151E-BD48-93C3-BBC32CAB0433}" sibTransId="{2263DF5E-4595-7244-8AD2-ED35F0F02AAE}"/>
    <dgm:cxn modelId="{3C10C51F-3D33-E143-B2AF-C61E331EEE18}" srcId="{636E5A3D-7494-B140-B1AA-7166E82B7DD5}" destId="{F986C0B5-216B-354B-8BA9-2D4E9DDF25AA}" srcOrd="2" destOrd="0" parTransId="{DA22DFB3-5C07-514F-A154-F11BFD59F9F7}" sibTransId="{8C53EF3D-1934-DA4B-8385-470C32563A1F}"/>
    <dgm:cxn modelId="{BD8FCD7F-1425-5C4A-B8C4-C52FFD032BC1}" type="presOf" srcId="{B79E8E96-2C80-8E4E-A88F-BEB78253CC65}" destId="{5C18A521-79C2-C944-B010-5BD80FC164E3}" srcOrd="0" destOrd="0" presId="urn:microsoft.com/office/officeart/2005/8/layout/vList3"/>
    <dgm:cxn modelId="{60EBD388-2873-CA44-BF0D-4F8108312AB0}" srcId="{636E5A3D-7494-B140-B1AA-7166E82B7DD5}" destId="{B79E8E96-2C80-8E4E-A88F-BEB78253CC65}" srcOrd="0" destOrd="0" parTransId="{9656D1FB-AD29-E541-BBC5-75BDDBD10599}" sibTransId="{88C6E792-3ED8-8E48-B1BD-964B12B652AE}"/>
    <dgm:cxn modelId="{559F6A90-C5A4-BB49-8CE8-18EA07B43482}" type="presOf" srcId="{F986C0B5-216B-354B-8BA9-2D4E9DDF25AA}" destId="{4BCDACF8-AA4C-274B-8F8B-4733B8C4B008}" srcOrd="0" destOrd="0" presId="urn:microsoft.com/office/officeart/2005/8/layout/vList3"/>
    <dgm:cxn modelId="{13DB38A2-DD0E-FC48-92A3-E4BC63DCEDE8}" type="presOf" srcId="{1A2EA1D8-7DC9-D64B-BC72-0BE20AD7B0ED}" destId="{C96EC4CA-83CC-3B49-8A00-0DE04D4EC2EC}" srcOrd="0" destOrd="0" presId="urn:microsoft.com/office/officeart/2005/8/layout/vList3"/>
    <dgm:cxn modelId="{D1FF7AAA-29BD-EC4E-91EA-C5C01177F599}" type="presOf" srcId="{636E5A3D-7494-B140-B1AA-7166E82B7DD5}" destId="{BC365B14-9BD3-A146-9213-CC4BFCD9F720}" srcOrd="0" destOrd="0" presId="urn:microsoft.com/office/officeart/2005/8/layout/vList3"/>
    <dgm:cxn modelId="{FA1F70B0-B549-824C-A683-4D4EF065DAF2}" srcId="{636E5A3D-7494-B140-B1AA-7166E82B7DD5}" destId="{A2D7F475-6AFF-914E-AC1C-2EB7EDDEE8DA}" srcOrd="1" destOrd="0" parTransId="{14EE4951-92D5-944D-8106-DA4F61AC4547}" sibTransId="{4300E38C-F517-534A-90AC-C1EBAAA57F71}"/>
    <dgm:cxn modelId="{8FA104FB-FC57-4B46-9888-9767EAA1F281}" type="presOf" srcId="{A2D7F475-6AFF-914E-AC1C-2EB7EDDEE8DA}" destId="{9D82257E-D21B-D447-8F4F-DA8DA21ECAAA}" srcOrd="0" destOrd="0" presId="urn:microsoft.com/office/officeart/2005/8/layout/vList3"/>
    <dgm:cxn modelId="{EF4038FE-1474-E64D-953C-A98DBDF9D0FD}" type="presParOf" srcId="{BC365B14-9BD3-A146-9213-CC4BFCD9F720}" destId="{05048032-6CBB-E947-85B3-2334794F8DED}" srcOrd="0" destOrd="0" presId="urn:microsoft.com/office/officeart/2005/8/layout/vList3"/>
    <dgm:cxn modelId="{C7FA22D5-D450-5543-ACCE-1E9278A478FF}" type="presParOf" srcId="{05048032-6CBB-E947-85B3-2334794F8DED}" destId="{89D43542-D1AF-C54E-B362-ADD992A5E1F3}" srcOrd="0" destOrd="0" presId="urn:microsoft.com/office/officeart/2005/8/layout/vList3"/>
    <dgm:cxn modelId="{BA907E9D-A3A7-3C45-BC75-AF192CBFD109}" type="presParOf" srcId="{05048032-6CBB-E947-85B3-2334794F8DED}" destId="{5C18A521-79C2-C944-B010-5BD80FC164E3}" srcOrd="1" destOrd="0" presId="urn:microsoft.com/office/officeart/2005/8/layout/vList3"/>
    <dgm:cxn modelId="{441B510B-40CF-7E42-ABE9-69C8BBC77BAB}" type="presParOf" srcId="{BC365B14-9BD3-A146-9213-CC4BFCD9F720}" destId="{02F70700-5772-6741-A4EF-E3E6CB60DF64}" srcOrd="1" destOrd="0" presId="urn:microsoft.com/office/officeart/2005/8/layout/vList3"/>
    <dgm:cxn modelId="{44C5CC14-DE00-FF4D-B636-D4E829B280D5}" type="presParOf" srcId="{BC365B14-9BD3-A146-9213-CC4BFCD9F720}" destId="{7FDA13FB-E701-9C43-90BB-5ADABDD1F5C9}" srcOrd="2" destOrd="0" presId="urn:microsoft.com/office/officeart/2005/8/layout/vList3"/>
    <dgm:cxn modelId="{2D335956-E374-9541-A128-FBB664F1658E}" type="presParOf" srcId="{7FDA13FB-E701-9C43-90BB-5ADABDD1F5C9}" destId="{E1413A91-C7D1-7241-B0FF-DD4CD2E55A4F}" srcOrd="0" destOrd="0" presId="urn:microsoft.com/office/officeart/2005/8/layout/vList3"/>
    <dgm:cxn modelId="{627841E0-55FE-E84C-B65B-B992D62A0ABC}" type="presParOf" srcId="{7FDA13FB-E701-9C43-90BB-5ADABDD1F5C9}" destId="{9D82257E-D21B-D447-8F4F-DA8DA21ECAAA}" srcOrd="1" destOrd="0" presId="urn:microsoft.com/office/officeart/2005/8/layout/vList3"/>
    <dgm:cxn modelId="{93C3D0A2-C19B-AC40-A04F-E80CBBF116F9}" type="presParOf" srcId="{BC365B14-9BD3-A146-9213-CC4BFCD9F720}" destId="{6EB72D03-D671-BF4A-B0A2-639CFAB731C4}" srcOrd="3" destOrd="0" presId="urn:microsoft.com/office/officeart/2005/8/layout/vList3"/>
    <dgm:cxn modelId="{89370C11-6146-BA43-AD50-093BE61A5B6D}" type="presParOf" srcId="{BC365B14-9BD3-A146-9213-CC4BFCD9F720}" destId="{4C538812-0283-A14E-B829-D22825290150}" srcOrd="4" destOrd="0" presId="urn:microsoft.com/office/officeart/2005/8/layout/vList3"/>
    <dgm:cxn modelId="{A6B448C6-44A4-4646-A304-DACF85B8D57C}" type="presParOf" srcId="{4C538812-0283-A14E-B829-D22825290150}" destId="{9FE723E1-55A3-F440-9F6F-1E895AD2AD98}" srcOrd="0" destOrd="0" presId="urn:microsoft.com/office/officeart/2005/8/layout/vList3"/>
    <dgm:cxn modelId="{1AC2AC69-30C6-BA41-A48D-AC8FDFBD4C35}" type="presParOf" srcId="{4C538812-0283-A14E-B829-D22825290150}" destId="{4BCDACF8-AA4C-274B-8F8B-4733B8C4B008}" srcOrd="1" destOrd="0" presId="urn:microsoft.com/office/officeart/2005/8/layout/vList3"/>
    <dgm:cxn modelId="{8ABF34F9-87CE-ED46-8FAE-1FBD0F4F2118}" type="presParOf" srcId="{BC365B14-9BD3-A146-9213-CC4BFCD9F720}" destId="{5B482C66-D7A8-EC4D-A87F-FD3DE184370C}" srcOrd="5" destOrd="0" presId="urn:microsoft.com/office/officeart/2005/8/layout/vList3"/>
    <dgm:cxn modelId="{AEEA96CE-A91E-C44B-98BB-A5EBC009A243}" type="presParOf" srcId="{BC365B14-9BD3-A146-9213-CC4BFCD9F720}" destId="{0AB84E47-380A-B54C-A79C-D7BBE034B398}" srcOrd="6" destOrd="0" presId="urn:microsoft.com/office/officeart/2005/8/layout/vList3"/>
    <dgm:cxn modelId="{B22B3373-0069-3942-8662-DB9343E6E8CE}" type="presParOf" srcId="{0AB84E47-380A-B54C-A79C-D7BBE034B398}" destId="{2D53B81A-3285-354B-ADBD-45D71EC3EA06}" srcOrd="0" destOrd="0" presId="urn:microsoft.com/office/officeart/2005/8/layout/vList3"/>
    <dgm:cxn modelId="{E0DB6C9D-2166-E141-98C2-70F288BD23DE}" type="presParOf" srcId="{0AB84E47-380A-B54C-A79C-D7BBE034B398}" destId="{C96EC4CA-83CC-3B49-8A00-0DE04D4EC2E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5B3066-540F-4606-ADEC-65EB1C3E9627}" type="doc">
      <dgm:prSet loTypeId="urn:microsoft.com/office/officeart/2016/7/layout/BasicLinearProcessNumbered#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98ACE8E-34F4-43E6-BB2E-1809B1CC58DC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noFill/>
        </a:ln>
      </dgm:spPr>
      <dgm:t>
        <a:bodyPr anchor="ctr"/>
        <a:lstStyle/>
        <a:p>
          <a:pPr algn="ctr"/>
          <a:r>
            <a:rPr lang="en-US" sz="3200" b="0" i="0" u="none" dirty="0">
              <a:latin typeface="+mj-lt"/>
            </a:rPr>
            <a:t>Humanize Your Opponent</a:t>
          </a:r>
          <a:endParaRPr lang="en-US" sz="3200" dirty="0">
            <a:latin typeface="+mj-lt"/>
          </a:endParaRPr>
        </a:p>
      </dgm:t>
    </dgm:pt>
    <dgm:pt modelId="{49F555B2-B165-4CB6-8578-DF4BCD791ABF}" type="parTrans" cxnId="{8327A44B-5326-4A8B-9B23-A3D3C09A16F3}">
      <dgm:prSet/>
      <dgm:spPr/>
      <dgm:t>
        <a:bodyPr/>
        <a:lstStyle/>
        <a:p>
          <a:endParaRPr lang="en-US"/>
        </a:p>
      </dgm:t>
    </dgm:pt>
    <dgm:pt modelId="{C54063C4-24CD-4834-9424-53756AE38C6B}" type="sibTrans" cxnId="{8327A44B-5326-4A8B-9B23-A3D3C09A16F3}">
      <dgm:prSet phldrT="1" phldr="0"/>
      <dgm:spPr>
        <a:solidFill>
          <a:schemeClr val="accent6"/>
        </a:solidFill>
        <a:ln>
          <a:noFill/>
        </a:ln>
      </dgm:spPr>
      <dgm:t>
        <a:bodyPr/>
        <a:lstStyle/>
        <a:p>
          <a:r>
            <a:rPr lang="en-US"/>
            <a:t>1</a:t>
          </a:r>
          <a:endParaRPr lang="en-US" dirty="0"/>
        </a:p>
      </dgm:t>
    </dgm:pt>
    <dgm:pt modelId="{0F6BA1FB-59E5-4F16-A7B4-1533BB1F09E4}">
      <dgm:prSet custT="1"/>
      <dgm:spPr>
        <a:solidFill>
          <a:schemeClr val="accent2">
            <a:lumMod val="20000"/>
            <a:lumOff val="80000"/>
            <a:alpha val="90000"/>
          </a:schemeClr>
        </a:solidFill>
        <a:ln>
          <a:noFill/>
        </a:ln>
      </dgm:spPr>
      <dgm:t>
        <a:bodyPr anchor="ctr"/>
        <a:lstStyle/>
        <a:p>
          <a:pPr algn="ctr"/>
          <a:r>
            <a:rPr lang="en-US" sz="3200" b="0" i="0" u="none" dirty="0">
              <a:latin typeface="+mj-lt"/>
            </a:rPr>
            <a:t>Open       The Conversation</a:t>
          </a:r>
          <a:endParaRPr lang="en-US" sz="3200" dirty="0">
            <a:latin typeface="+mj-lt"/>
          </a:endParaRPr>
        </a:p>
      </dgm:t>
    </dgm:pt>
    <dgm:pt modelId="{6A557BB1-C0DD-44CB-8745-CE5481476209}" type="parTrans" cxnId="{F0FA65E5-FB81-4E7A-9467-65363565F4A0}">
      <dgm:prSet/>
      <dgm:spPr/>
      <dgm:t>
        <a:bodyPr/>
        <a:lstStyle/>
        <a:p>
          <a:endParaRPr lang="en-US"/>
        </a:p>
      </dgm:t>
    </dgm:pt>
    <dgm:pt modelId="{7DBF5CB5-29DD-4671-A0F3-981D48571500}" type="sibTrans" cxnId="{F0FA65E5-FB81-4E7A-9467-65363565F4A0}">
      <dgm:prSet phldrT="2" phldr="0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US"/>
            <a:t>2</a:t>
          </a:r>
          <a:endParaRPr lang="en-US" dirty="0"/>
        </a:p>
      </dgm:t>
    </dgm:pt>
    <dgm:pt modelId="{1D096F01-AEA8-401D-8348-98E9A81F3CE0}">
      <dgm:prSet custT="1"/>
      <dgm:spPr>
        <a:solidFill>
          <a:schemeClr val="accent4">
            <a:lumMod val="20000"/>
            <a:lumOff val="80000"/>
            <a:alpha val="90000"/>
          </a:schemeClr>
        </a:solidFill>
        <a:ln>
          <a:noFill/>
        </a:ln>
      </dgm:spPr>
      <dgm:t>
        <a:bodyPr anchor="ctr"/>
        <a:lstStyle/>
        <a:p>
          <a:pPr algn="ctr"/>
          <a:r>
            <a:rPr lang="en-US" sz="3200" b="0" i="0" u="none" dirty="0">
              <a:latin typeface="+mj-lt"/>
            </a:rPr>
            <a:t>Acknowledge Valid Concerns</a:t>
          </a:r>
          <a:endParaRPr lang="en-US" sz="3200" dirty="0">
            <a:latin typeface="+mj-lt"/>
          </a:endParaRPr>
        </a:p>
      </dgm:t>
    </dgm:pt>
    <dgm:pt modelId="{AB9DA1CE-0370-48BB-8362-3A4CBF7FFB29}" type="parTrans" cxnId="{FD2381C0-DA6F-4859-90D6-313730044E7C}">
      <dgm:prSet/>
      <dgm:spPr/>
      <dgm:t>
        <a:bodyPr/>
        <a:lstStyle/>
        <a:p>
          <a:endParaRPr lang="en-US"/>
        </a:p>
      </dgm:t>
    </dgm:pt>
    <dgm:pt modelId="{6088456C-4B73-4948-985C-DD954DEF44EF}" type="sibTrans" cxnId="{FD2381C0-DA6F-4859-90D6-313730044E7C}">
      <dgm:prSet phldrT="3" phldr="0"/>
      <dgm:spPr>
        <a:solidFill>
          <a:schemeClr val="accent4"/>
        </a:solidFill>
        <a:ln>
          <a:noFill/>
        </a:ln>
      </dgm:spPr>
      <dgm:t>
        <a:bodyPr/>
        <a:lstStyle/>
        <a:p>
          <a:r>
            <a:rPr lang="en-US"/>
            <a:t>3</a:t>
          </a:r>
          <a:endParaRPr lang="en-US" dirty="0"/>
        </a:p>
      </dgm:t>
    </dgm:pt>
    <dgm:pt modelId="{DE16CBB4-D3F4-44AD-8379-3A5D78B889D5}">
      <dgm:prSet custT="1"/>
      <dgm:spPr>
        <a:solidFill>
          <a:schemeClr val="accent5">
            <a:lumMod val="20000"/>
            <a:lumOff val="80000"/>
            <a:alpha val="90000"/>
          </a:schemeClr>
        </a:solidFill>
        <a:ln>
          <a:noFill/>
        </a:ln>
      </dgm:spPr>
      <dgm:t>
        <a:bodyPr anchor="ctr"/>
        <a:lstStyle/>
        <a:p>
          <a:pPr algn="ctr"/>
          <a:r>
            <a:rPr lang="en-US" sz="3200" b="0" i="0" u="none" dirty="0">
              <a:latin typeface="+mj-lt"/>
            </a:rPr>
            <a:t>Challenge Beliefs Respectfully</a:t>
          </a:r>
          <a:endParaRPr lang="en-US" sz="3200" dirty="0">
            <a:latin typeface="+mj-lt"/>
          </a:endParaRPr>
        </a:p>
      </dgm:t>
    </dgm:pt>
    <dgm:pt modelId="{917142D8-7514-46BB-B61D-8633F0189C31}" type="parTrans" cxnId="{058D75E7-8E09-41CE-ADFC-EEAD1556353B}">
      <dgm:prSet/>
      <dgm:spPr/>
      <dgm:t>
        <a:bodyPr/>
        <a:lstStyle/>
        <a:p>
          <a:endParaRPr lang="en-US"/>
        </a:p>
      </dgm:t>
    </dgm:pt>
    <dgm:pt modelId="{C2728830-9A00-4764-A9F1-670DDF9E57B3}" type="sibTrans" cxnId="{058D75E7-8E09-41CE-ADFC-EEAD1556353B}">
      <dgm:prSet phldrT="4" phldr="0"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/>
            <a:t>4</a:t>
          </a:r>
          <a:endParaRPr lang="en-US" dirty="0"/>
        </a:p>
      </dgm:t>
    </dgm:pt>
    <dgm:pt modelId="{869C0C7E-BD0C-4E5F-8D96-6B8EEC39B952}" type="pres">
      <dgm:prSet presAssocID="{0F5B3066-540F-4606-ADEC-65EB1C3E9627}" presName="Name0" presStyleCnt="0">
        <dgm:presLayoutVars>
          <dgm:animLvl val="lvl"/>
          <dgm:resizeHandles val="exact"/>
        </dgm:presLayoutVars>
      </dgm:prSet>
      <dgm:spPr/>
    </dgm:pt>
    <dgm:pt modelId="{A1C50682-E81A-4719-9746-6B052BFB6DD3}" type="pres">
      <dgm:prSet presAssocID="{198ACE8E-34F4-43E6-BB2E-1809B1CC58DC}" presName="compositeNode" presStyleCnt="0">
        <dgm:presLayoutVars>
          <dgm:bulletEnabled val="1"/>
        </dgm:presLayoutVars>
      </dgm:prSet>
      <dgm:spPr/>
    </dgm:pt>
    <dgm:pt modelId="{1896CBD6-4A99-4E4A-A270-A70AEFBAAF7E}" type="pres">
      <dgm:prSet presAssocID="{198ACE8E-34F4-43E6-BB2E-1809B1CC58DC}" presName="bgRect" presStyleLbl="bgAccFollowNode1" presStyleIdx="0" presStyleCnt="4" custScaleX="109551"/>
      <dgm:spPr/>
    </dgm:pt>
    <dgm:pt modelId="{9C3A7F13-9585-42DF-AD32-B56F82B123C8}" type="pres">
      <dgm:prSet presAssocID="{C54063C4-24CD-4834-9424-53756AE38C6B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923B2301-552B-45D2-9EF0-53A10AA17FC6}" type="pres">
      <dgm:prSet presAssocID="{198ACE8E-34F4-43E6-BB2E-1809B1CC58DC}" presName="bottomLine" presStyleLbl="alignNode1" presStyleIdx="1" presStyleCnt="8">
        <dgm:presLayoutVars/>
      </dgm:prSet>
      <dgm:spPr>
        <a:ln>
          <a:solidFill>
            <a:schemeClr val="accent1"/>
          </a:solidFill>
        </a:ln>
      </dgm:spPr>
    </dgm:pt>
    <dgm:pt modelId="{1636F17A-F9E0-460B-890B-A46A6E583FD1}" type="pres">
      <dgm:prSet presAssocID="{198ACE8E-34F4-43E6-BB2E-1809B1CC58DC}" presName="nodeText" presStyleLbl="bgAccFollowNode1" presStyleIdx="0" presStyleCnt="4">
        <dgm:presLayoutVars>
          <dgm:bulletEnabled val="1"/>
        </dgm:presLayoutVars>
      </dgm:prSet>
      <dgm:spPr/>
    </dgm:pt>
    <dgm:pt modelId="{CE18CCA6-9206-4DD7-BE09-5291C62117AB}" type="pres">
      <dgm:prSet presAssocID="{C54063C4-24CD-4834-9424-53756AE38C6B}" presName="sibTrans" presStyleCnt="0"/>
      <dgm:spPr/>
    </dgm:pt>
    <dgm:pt modelId="{B75A207A-E561-4A33-8860-3580568F46B8}" type="pres">
      <dgm:prSet presAssocID="{0F6BA1FB-59E5-4F16-A7B4-1533BB1F09E4}" presName="compositeNode" presStyleCnt="0">
        <dgm:presLayoutVars>
          <dgm:bulletEnabled val="1"/>
        </dgm:presLayoutVars>
      </dgm:prSet>
      <dgm:spPr/>
    </dgm:pt>
    <dgm:pt modelId="{02F7283A-0FC3-4AF1-AA94-0270DC0B1C33}" type="pres">
      <dgm:prSet presAssocID="{0F6BA1FB-59E5-4F16-A7B4-1533BB1F09E4}" presName="bgRect" presStyleLbl="bgAccFollowNode1" presStyleIdx="1" presStyleCnt="4" custScaleX="122981"/>
      <dgm:spPr/>
    </dgm:pt>
    <dgm:pt modelId="{C08FC467-91FE-48BD-B243-273925C2B75A}" type="pres">
      <dgm:prSet presAssocID="{7DBF5CB5-29DD-4671-A0F3-981D48571500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DE393E47-CBB6-4D77-A342-C9AFD9FC8CB6}" type="pres">
      <dgm:prSet presAssocID="{0F6BA1FB-59E5-4F16-A7B4-1533BB1F09E4}" presName="bottomLine" presStyleLbl="alignNode1" presStyleIdx="3" presStyleCnt="8">
        <dgm:presLayoutVars/>
      </dgm:prSet>
      <dgm:spPr>
        <a:ln>
          <a:solidFill>
            <a:schemeClr val="accent2"/>
          </a:solidFill>
        </a:ln>
      </dgm:spPr>
    </dgm:pt>
    <dgm:pt modelId="{6209B655-7BD8-4C2E-802B-7A837190A817}" type="pres">
      <dgm:prSet presAssocID="{0F6BA1FB-59E5-4F16-A7B4-1533BB1F09E4}" presName="nodeText" presStyleLbl="bgAccFollowNode1" presStyleIdx="1" presStyleCnt="4">
        <dgm:presLayoutVars>
          <dgm:bulletEnabled val="1"/>
        </dgm:presLayoutVars>
      </dgm:prSet>
      <dgm:spPr/>
    </dgm:pt>
    <dgm:pt modelId="{1246237B-B412-CC47-A3F6-F850CAC7AD98}" type="pres">
      <dgm:prSet presAssocID="{7DBF5CB5-29DD-4671-A0F3-981D48571500}" presName="sibTrans" presStyleCnt="0"/>
      <dgm:spPr/>
    </dgm:pt>
    <dgm:pt modelId="{9ED209A7-CD15-4C32-9372-A0384698B942}" type="pres">
      <dgm:prSet presAssocID="{1D096F01-AEA8-401D-8348-98E9A81F3CE0}" presName="compositeNode" presStyleCnt="0">
        <dgm:presLayoutVars>
          <dgm:bulletEnabled val="1"/>
        </dgm:presLayoutVars>
      </dgm:prSet>
      <dgm:spPr/>
    </dgm:pt>
    <dgm:pt modelId="{B5DA272C-701A-4327-802B-15E4D04DF389}" type="pres">
      <dgm:prSet presAssocID="{1D096F01-AEA8-401D-8348-98E9A81F3CE0}" presName="bgRect" presStyleLbl="bgAccFollowNode1" presStyleIdx="2" presStyleCnt="4" custScaleX="129565"/>
      <dgm:spPr/>
    </dgm:pt>
    <dgm:pt modelId="{4104A2F1-FB99-4C42-8067-46B8EEEC9610}" type="pres">
      <dgm:prSet presAssocID="{6088456C-4B73-4948-985C-DD954DEF44EF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2EB92C72-3528-4913-AFF6-FF0B4F338399}" type="pres">
      <dgm:prSet presAssocID="{1D096F01-AEA8-401D-8348-98E9A81F3CE0}" presName="bottomLine" presStyleLbl="alignNode1" presStyleIdx="5" presStyleCnt="8">
        <dgm:presLayoutVars/>
      </dgm:prSet>
      <dgm:spPr>
        <a:solidFill>
          <a:schemeClr val="accent4"/>
        </a:solidFill>
        <a:ln>
          <a:solidFill>
            <a:schemeClr val="accent4"/>
          </a:solidFill>
        </a:ln>
      </dgm:spPr>
    </dgm:pt>
    <dgm:pt modelId="{74E21D92-0946-4075-ABB7-F58F125D081F}" type="pres">
      <dgm:prSet presAssocID="{1D096F01-AEA8-401D-8348-98E9A81F3CE0}" presName="nodeText" presStyleLbl="bgAccFollowNode1" presStyleIdx="2" presStyleCnt="4">
        <dgm:presLayoutVars>
          <dgm:bulletEnabled val="1"/>
        </dgm:presLayoutVars>
      </dgm:prSet>
      <dgm:spPr/>
    </dgm:pt>
    <dgm:pt modelId="{E7F9CACB-FE98-4F37-853A-1B05B4BF4385}" type="pres">
      <dgm:prSet presAssocID="{6088456C-4B73-4948-985C-DD954DEF44EF}" presName="sibTrans" presStyleCnt="0"/>
      <dgm:spPr/>
    </dgm:pt>
    <dgm:pt modelId="{313C51D3-DB7E-4530-8AFA-F0AE0E26CE2D}" type="pres">
      <dgm:prSet presAssocID="{DE16CBB4-D3F4-44AD-8379-3A5D78B889D5}" presName="compositeNode" presStyleCnt="0">
        <dgm:presLayoutVars>
          <dgm:bulletEnabled val="1"/>
        </dgm:presLayoutVars>
      </dgm:prSet>
      <dgm:spPr/>
    </dgm:pt>
    <dgm:pt modelId="{549A837B-0FA3-4970-A9F9-3BD236350D3D}" type="pres">
      <dgm:prSet presAssocID="{DE16CBB4-D3F4-44AD-8379-3A5D78B889D5}" presName="bgRect" presStyleLbl="bgAccFollowNode1" presStyleIdx="3" presStyleCnt="4" custScaleX="122754"/>
      <dgm:spPr/>
    </dgm:pt>
    <dgm:pt modelId="{AC6B335A-D8B4-46D8-93DE-B9EF1773F6AC}" type="pres">
      <dgm:prSet presAssocID="{C2728830-9A00-4764-A9F1-670DDF9E57B3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7B3E0A16-DB85-46CA-87D6-4D39F6DBFC52}" type="pres">
      <dgm:prSet presAssocID="{DE16CBB4-D3F4-44AD-8379-3A5D78B889D5}" presName="bottomLine" presStyleLbl="alignNode1" presStyleIdx="7" presStyleCnt="8">
        <dgm:presLayoutVars/>
      </dgm:prSet>
      <dgm:spPr>
        <a:ln>
          <a:solidFill>
            <a:schemeClr val="accent5"/>
          </a:solidFill>
        </a:ln>
      </dgm:spPr>
    </dgm:pt>
    <dgm:pt modelId="{B80B8360-3897-45DE-BD0A-F9CCC9BAC34F}" type="pres">
      <dgm:prSet presAssocID="{DE16CBB4-D3F4-44AD-8379-3A5D78B889D5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0E8ACD19-D96B-A845-8028-58326A133333}" type="presOf" srcId="{1D096F01-AEA8-401D-8348-98E9A81F3CE0}" destId="{74E21D92-0946-4075-ABB7-F58F125D081F}" srcOrd="1" destOrd="0" presId="urn:microsoft.com/office/officeart/2016/7/layout/BasicLinearProcessNumbered#1"/>
    <dgm:cxn modelId="{A7465026-5EB9-4359-B2CA-62409A490278}" type="presOf" srcId="{0F5B3066-540F-4606-ADEC-65EB1C3E9627}" destId="{869C0C7E-BD0C-4E5F-8D96-6B8EEC39B952}" srcOrd="0" destOrd="0" presId="urn:microsoft.com/office/officeart/2016/7/layout/BasicLinearProcessNumbered#1"/>
    <dgm:cxn modelId="{17ECD127-9D5A-964B-B5F6-03AB5CDC1DCA}" type="presOf" srcId="{0F6BA1FB-59E5-4F16-A7B4-1533BB1F09E4}" destId="{02F7283A-0FC3-4AF1-AA94-0270DC0B1C33}" srcOrd="0" destOrd="0" presId="urn:microsoft.com/office/officeart/2016/7/layout/BasicLinearProcessNumbered#1"/>
    <dgm:cxn modelId="{7C8E3C33-B2BF-9E45-8968-40CBCD996C9A}" type="presOf" srcId="{0F6BA1FB-59E5-4F16-A7B4-1533BB1F09E4}" destId="{6209B655-7BD8-4C2E-802B-7A837190A817}" srcOrd="1" destOrd="0" presId="urn:microsoft.com/office/officeart/2016/7/layout/BasicLinearProcessNumbered#1"/>
    <dgm:cxn modelId="{EB4CAF40-255E-2E44-A782-7742C97054F3}" type="presOf" srcId="{6088456C-4B73-4948-985C-DD954DEF44EF}" destId="{4104A2F1-FB99-4C42-8067-46B8EEEC9610}" srcOrd="0" destOrd="0" presId="urn:microsoft.com/office/officeart/2016/7/layout/BasicLinearProcessNumbered#1"/>
    <dgm:cxn modelId="{B8436744-26F8-4E44-B741-EE9BC367D054}" type="presOf" srcId="{198ACE8E-34F4-43E6-BB2E-1809B1CC58DC}" destId="{1636F17A-F9E0-460B-890B-A46A6E583FD1}" srcOrd="1" destOrd="0" presId="urn:microsoft.com/office/officeart/2016/7/layout/BasicLinearProcessNumbered#1"/>
    <dgm:cxn modelId="{8327A44B-5326-4A8B-9B23-A3D3C09A16F3}" srcId="{0F5B3066-540F-4606-ADEC-65EB1C3E9627}" destId="{198ACE8E-34F4-43E6-BB2E-1809B1CC58DC}" srcOrd="0" destOrd="0" parTransId="{49F555B2-B165-4CB6-8578-DF4BCD791ABF}" sibTransId="{C54063C4-24CD-4834-9424-53756AE38C6B}"/>
    <dgm:cxn modelId="{30035F60-99E9-A044-A52C-04D38D08651A}" type="presOf" srcId="{DE16CBB4-D3F4-44AD-8379-3A5D78B889D5}" destId="{549A837B-0FA3-4970-A9F9-3BD236350D3D}" srcOrd="0" destOrd="0" presId="urn:microsoft.com/office/officeart/2016/7/layout/BasicLinearProcessNumbered#1"/>
    <dgm:cxn modelId="{81A29268-761A-BF48-A8CD-EA54E0A682AC}" type="presOf" srcId="{DE16CBB4-D3F4-44AD-8379-3A5D78B889D5}" destId="{B80B8360-3897-45DE-BD0A-F9CCC9BAC34F}" srcOrd="1" destOrd="0" presId="urn:microsoft.com/office/officeart/2016/7/layout/BasicLinearProcessNumbered#1"/>
    <dgm:cxn modelId="{A559ED9D-4643-6143-9FBE-6A0A3511FEBC}" type="presOf" srcId="{1D096F01-AEA8-401D-8348-98E9A81F3CE0}" destId="{B5DA272C-701A-4327-802B-15E4D04DF389}" srcOrd="0" destOrd="0" presId="urn:microsoft.com/office/officeart/2016/7/layout/BasicLinearProcessNumbered#1"/>
    <dgm:cxn modelId="{FD50F2B0-972B-9440-B057-A6CA096BD698}" type="presOf" srcId="{7DBF5CB5-29DD-4671-A0F3-981D48571500}" destId="{C08FC467-91FE-48BD-B243-273925C2B75A}" srcOrd="0" destOrd="0" presId="urn:microsoft.com/office/officeart/2016/7/layout/BasicLinearProcessNumbered#1"/>
    <dgm:cxn modelId="{FD2381C0-DA6F-4859-90D6-313730044E7C}" srcId="{0F5B3066-540F-4606-ADEC-65EB1C3E9627}" destId="{1D096F01-AEA8-401D-8348-98E9A81F3CE0}" srcOrd="2" destOrd="0" parTransId="{AB9DA1CE-0370-48BB-8362-3A4CBF7FFB29}" sibTransId="{6088456C-4B73-4948-985C-DD954DEF44EF}"/>
    <dgm:cxn modelId="{29AFEAC3-12FF-B345-9DBA-F2BDC530025B}" type="presOf" srcId="{198ACE8E-34F4-43E6-BB2E-1809B1CC58DC}" destId="{1896CBD6-4A99-4E4A-A270-A70AEFBAAF7E}" srcOrd="0" destOrd="0" presId="urn:microsoft.com/office/officeart/2016/7/layout/BasicLinearProcessNumbered#1"/>
    <dgm:cxn modelId="{51BDF4D8-262B-9B46-B108-B18C6B16475C}" type="presOf" srcId="{C2728830-9A00-4764-A9F1-670DDF9E57B3}" destId="{AC6B335A-D8B4-46D8-93DE-B9EF1773F6AC}" srcOrd="0" destOrd="0" presId="urn:microsoft.com/office/officeart/2016/7/layout/BasicLinearProcessNumbered#1"/>
    <dgm:cxn modelId="{EE1B9BE3-6169-664E-8E38-F806B33322C7}" type="presOf" srcId="{C54063C4-24CD-4834-9424-53756AE38C6B}" destId="{9C3A7F13-9585-42DF-AD32-B56F82B123C8}" srcOrd="0" destOrd="0" presId="urn:microsoft.com/office/officeart/2016/7/layout/BasicLinearProcessNumbered#1"/>
    <dgm:cxn modelId="{F0FA65E5-FB81-4E7A-9467-65363565F4A0}" srcId="{0F5B3066-540F-4606-ADEC-65EB1C3E9627}" destId="{0F6BA1FB-59E5-4F16-A7B4-1533BB1F09E4}" srcOrd="1" destOrd="0" parTransId="{6A557BB1-C0DD-44CB-8745-CE5481476209}" sibTransId="{7DBF5CB5-29DD-4671-A0F3-981D48571500}"/>
    <dgm:cxn modelId="{058D75E7-8E09-41CE-ADFC-EEAD1556353B}" srcId="{0F5B3066-540F-4606-ADEC-65EB1C3E9627}" destId="{DE16CBB4-D3F4-44AD-8379-3A5D78B889D5}" srcOrd="3" destOrd="0" parTransId="{917142D8-7514-46BB-B61D-8633F0189C31}" sibTransId="{C2728830-9A00-4764-A9F1-670DDF9E57B3}"/>
    <dgm:cxn modelId="{245245AD-8327-B74B-A2F0-E62160BD1973}" type="presParOf" srcId="{869C0C7E-BD0C-4E5F-8D96-6B8EEC39B952}" destId="{A1C50682-E81A-4719-9746-6B052BFB6DD3}" srcOrd="0" destOrd="0" presId="urn:microsoft.com/office/officeart/2016/7/layout/BasicLinearProcessNumbered#1"/>
    <dgm:cxn modelId="{C9EAF6EE-07D4-9740-9289-990376942A7A}" type="presParOf" srcId="{A1C50682-E81A-4719-9746-6B052BFB6DD3}" destId="{1896CBD6-4A99-4E4A-A270-A70AEFBAAF7E}" srcOrd="0" destOrd="0" presId="urn:microsoft.com/office/officeart/2016/7/layout/BasicLinearProcessNumbered#1"/>
    <dgm:cxn modelId="{26BA0C9D-5F0A-BC41-BA58-D3C2643A9658}" type="presParOf" srcId="{A1C50682-E81A-4719-9746-6B052BFB6DD3}" destId="{9C3A7F13-9585-42DF-AD32-B56F82B123C8}" srcOrd="1" destOrd="0" presId="urn:microsoft.com/office/officeart/2016/7/layout/BasicLinearProcessNumbered#1"/>
    <dgm:cxn modelId="{C1809E3C-0C87-B24B-89FB-DF3DD53D7167}" type="presParOf" srcId="{A1C50682-E81A-4719-9746-6B052BFB6DD3}" destId="{923B2301-552B-45D2-9EF0-53A10AA17FC6}" srcOrd="2" destOrd="0" presId="urn:microsoft.com/office/officeart/2016/7/layout/BasicLinearProcessNumbered#1"/>
    <dgm:cxn modelId="{098ED5DC-3D9A-A244-9061-16C8F8694360}" type="presParOf" srcId="{A1C50682-E81A-4719-9746-6B052BFB6DD3}" destId="{1636F17A-F9E0-460B-890B-A46A6E583FD1}" srcOrd="3" destOrd="0" presId="urn:microsoft.com/office/officeart/2016/7/layout/BasicLinearProcessNumbered#1"/>
    <dgm:cxn modelId="{A95CAB92-7111-1E40-8712-E84FB077B53D}" type="presParOf" srcId="{869C0C7E-BD0C-4E5F-8D96-6B8EEC39B952}" destId="{CE18CCA6-9206-4DD7-BE09-5291C62117AB}" srcOrd="1" destOrd="0" presId="urn:microsoft.com/office/officeart/2016/7/layout/BasicLinearProcessNumbered#1"/>
    <dgm:cxn modelId="{7CBBC8F5-7F4A-864E-BCF3-C71776045DBC}" type="presParOf" srcId="{869C0C7E-BD0C-4E5F-8D96-6B8EEC39B952}" destId="{B75A207A-E561-4A33-8860-3580568F46B8}" srcOrd="2" destOrd="0" presId="urn:microsoft.com/office/officeart/2016/7/layout/BasicLinearProcessNumbered#1"/>
    <dgm:cxn modelId="{BD5E5EFE-1535-4743-8DA5-AC89E2933AC1}" type="presParOf" srcId="{B75A207A-E561-4A33-8860-3580568F46B8}" destId="{02F7283A-0FC3-4AF1-AA94-0270DC0B1C33}" srcOrd="0" destOrd="0" presId="urn:microsoft.com/office/officeart/2016/7/layout/BasicLinearProcessNumbered#1"/>
    <dgm:cxn modelId="{9A6B571F-02F7-2144-BE0D-550541E9D286}" type="presParOf" srcId="{B75A207A-E561-4A33-8860-3580568F46B8}" destId="{C08FC467-91FE-48BD-B243-273925C2B75A}" srcOrd="1" destOrd="0" presId="urn:microsoft.com/office/officeart/2016/7/layout/BasicLinearProcessNumbered#1"/>
    <dgm:cxn modelId="{9033DF0A-76D5-7541-AB0D-5627DDFDCC45}" type="presParOf" srcId="{B75A207A-E561-4A33-8860-3580568F46B8}" destId="{DE393E47-CBB6-4D77-A342-C9AFD9FC8CB6}" srcOrd="2" destOrd="0" presId="urn:microsoft.com/office/officeart/2016/7/layout/BasicLinearProcessNumbered#1"/>
    <dgm:cxn modelId="{AADBE775-F57E-A640-ABEC-82F69C373B39}" type="presParOf" srcId="{B75A207A-E561-4A33-8860-3580568F46B8}" destId="{6209B655-7BD8-4C2E-802B-7A837190A817}" srcOrd="3" destOrd="0" presId="urn:microsoft.com/office/officeart/2016/7/layout/BasicLinearProcessNumbered#1"/>
    <dgm:cxn modelId="{B92FB9E8-702A-B948-AC46-179196906220}" type="presParOf" srcId="{869C0C7E-BD0C-4E5F-8D96-6B8EEC39B952}" destId="{1246237B-B412-CC47-A3F6-F850CAC7AD98}" srcOrd="3" destOrd="0" presId="urn:microsoft.com/office/officeart/2016/7/layout/BasicLinearProcessNumbered#1"/>
    <dgm:cxn modelId="{C584C5BF-5E86-FB4A-ABFE-2B6E92F1738E}" type="presParOf" srcId="{869C0C7E-BD0C-4E5F-8D96-6B8EEC39B952}" destId="{9ED209A7-CD15-4C32-9372-A0384698B942}" srcOrd="4" destOrd="0" presId="urn:microsoft.com/office/officeart/2016/7/layout/BasicLinearProcessNumbered#1"/>
    <dgm:cxn modelId="{0A7438D4-247C-334F-83AF-394641776987}" type="presParOf" srcId="{9ED209A7-CD15-4C32-9372-A0384698B942}" destId="{B5DA272C-701A-4327-802B-15E4D04DF389}" srcOrd="0" destOrd="0" presId="urn:microsoft.com/office/officeart/2016/7/layout/BasicLinearProcessNumbered#1"/>
    <dgm:cxn modelId="{3312DAB4-A6AD-5A4B-A6C5-1C1DDDADFB80}" type="presParOf" srcId="{9ED209A7-CD15-4C32-9372-A0384698B942}" destId="{4104A2F1-FB99-4C42-8067-46B8EEEC9610}" srcOrd="1" destOrd="0" presId="urn:microsoft.com/office/officeart/2016/7/layout/BasicLinearProcessNumbered#1"/>
    <dgm:cxn modelId="{6AE9A6DF-2A3D-2C4E-8470-930017558082}" type="presParOf" srcId="{9ED209A7-CD15-4C32-9372-A0384698B942}" destId="{2EB92C72-3528-4913-AFF6-FF0B4F338399}" srcOrd="2" destOrd="0" presId="urn:microsoft.com/office/officeart/2016/7/layout/BasicLinearProcessNumbered#1"/>
    <dgm:cxn modelId="{D9FDAED1-7780-9245-8763-62B0154F312C}" type="presParOf" srcId="{9ED209A7-CD15-4C32-9372-A0384698B942}" destId="{74E21D92-0946-4075-ABB7-F58F125D081F}" srcOrd="3" destOrd="0" presId="urn:microsoft.com/office/officeart/2016/7/layout/BasicLinearProcessNumbered#1"/>
    <dgm:cxn modelId="{4D7E552A-5BB1-5D41-876F-73762528CC6B}" type="presParOf" srcId="{869C0C7E-BD0C-4E5F-8D96-6B8EEC39B952}" destId="{E7F9CACB-FE98-4F37-853A-1B05B4BF4385}" srcOrd="5" destOrd="0" presId="urn:microsoft.com/office/officeart/2016/7/layout/BasicLinearProcessNumbered#1"/>
    <dgm:cxn modelId="{E2AAF8BA-6F0A-EC4C-AD77-6AD9C752E699}" type="presParOf" srcId="{869C0C7E-BD0C-4E5F-8D96-6B8EEC39B952}" destId="{313C51D3-DB7E-4530-8AFA-F0AE0E26CE2D}" srcOrd="6" destOrd="0" presId="urn:microsoft.com/office/officeart/2016/7/layout/BasicLinearProcessNumbered#1"/>
    <dgm:cxn modelId="{EB06FDAE-3F85-4245-AC9E-54D7D0D4F136}" type="presParOf" srcId="{313C51D3-DB7E-4530-8AFA-F0AE0E26CE2D}" destId="{549A837B-0FA3-4970-A9F9-3BD236350D3D}" srcOrd="0" destOrd="0" presId="urn:microsoft.com/office/officeart/2016/7/layout/BasicLinearProcessNumbered#1"/>
    <dgm:cxn modelId="{0224D3CD-0BD6-0F41-AC88-3CE998854ED6}" type="presParOf" srcId="{313C51D3-DB7E-4530-8AFA-F0AE0E26CE2D}" destId="{AC6B335A-D8B4-46D8-93DE-B9EF1773F6AC}" srcOrd="1" destOrd="0" presId="urn:microsoft.com/office/officeart/2016/7/layout/BasicLinearProcessNumbered#1"/>
    <dgm:cxn modelId="{A0C4BCF4-601F-A549-A968-459EAD5B4062}" type="presParOf" srcId="{313C51D3-DB7E-4530-8AFA-F0AE0E26CE2D}" destId="{7B3E0A16-DB85-46CA-87D6-4D39F6DBFC52}" srcOrd="2" destOrd="0" presId="urn:microsoft.com/office/officeart/2016/7/layout/BasicLinearProcessNumbered#1"/>
    <dgm:cxn modelId="{6A43E9A3-4E15-F342-9523-1DEA93419CE7}" type="presParOf" srcId="{313C51D3-DB7E-4530-8AFA-F0AE0E26CE2D}" destId="{B80B8360-3897-45DE-BD0A-F9CCC9BAC34F}" srcOrd="3" destOrd="0" presId="urn:microsoft.com/office/officeart/2016/7/layout/BasicLinearProcessNumbered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6E5A3D-7494-B140-B1AA-7166E82B7DD5}" type="doc">
      <dgm:prSet loTypeId="urn:microsoft.com/office/officeart/2005/8/layout/vList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9E8E96-2C80-8E4E-A88F-BEB78253CC65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No one sees themself as the bad guy. Even cruel worldviews arise from an internal logic of justice and morality.</a:t>
          </a:r>
        </a:p>
      </dgm:t>
    </dgm:pt>
    <dgm:pt modelId="{9656D1FB-AD29-E541-BBC5-75BDDBD10599}" type="parTrans" cxnId="{60EBD388-2873-CA44-BF0D-4F8108312AB0}">
      <dgm:prSet/>
      <dgm:spPr/>
      <dgm:t>
        <a:bodyPr/>
        <a:lstStyle/>
        <a:p>
          <a:endParaRPr lang="en-US"/>
        </a:p>
      </dgm:t>
    </dgm:pt>
    <dgm:pt modelId="{88C6E792-3ED8-8E48-B1BD-964B12B652AE}" type="sibTrans" cxnId="{60EBD388-2873-CA44-BF0D-4F8108312AB0}">
      <dgm:prSet/>
      <dgm:spPr/>
      <dgm:t>
        <a:bodyPr/>
        <a:lstStyle/>
        <a:p>
          <a:endParaRPr lang="en-US"/>
        </a:p>
      </dgm:t>
    </dgm:pt>
    <dgm:pt modelId="{A2D7F475-6AFF-914E-AC1C-2EB7EDDEE8DA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Feeling judged is the fastest way to put someone on the defensive and prevent them from listening to you.</a:t>
          </a:r>
        </a:p>
      </dgm:t>
    </dgm:pt>
    <dgm:pt modelId="{14EE4951-92D5-944D-8106-DA4F61AC4547}" type="parTrans" cxnId="{FA1F70B0-B549-824C-A683-4D4EF065DAF2}">
      <dgm:prSet/>
      <dgm:spPr/>
      <dgm:t>
        <a:bodyPr/>
        <a:lstStyle/>
        <a:p>
          <a:endParaRPr lang="en-US"/>
        </a:p>
      </dgm:t>
    </dgm:pt>
    <dgm:pt modelId="{4300E38C-F517-534A-90AC-C1EBAAA57F71}" type="sibTrans" cxnId="{FA1F70B0-B549-824C-A683-4D4EF065DAF2}">
      <dgm:prSet/>
      <dgm:spPr/>
      <dgm:t>
        <a:bodyPr/>
        <a:lstStyle/>
        <a:p>
          <a:endParaRPr lang="en-US"/>
        </a:p>
      </dgm:t>
    </dgm:pt>
    <dgm:pt modelId="{F986C0B5-216B-354B-8BA9-2D4E9DDF25AA}">
      <dgm:prSet phldrT="[Text]"/>
      <dgm:spPr>
        <a:solidFill>
          <a:schemeClr val="accent6"/>
        </a:solidFill>
      </dgm:spPr>
      <dgm:t>
        <a:bodyPr/>
        <a:lstStyle/>
        <a:p>
          <a:r>
            <a:rPr lang="en-US" dirty="0"/>
            <a:t>Empathize even when undeserved. When you vilify your opponents, you become unable to recognize the villain within.</a:t>
          </a:r>
        </a:p>
      </dgm:t>
    </dgm:pt>
    <dgm:pt modelId="{DA22DFB3-5C07-514F-A154-F11BFD59F9F7}" type="parTrans" cxnId="{3C10C51F-3D33-E143-B2AF-C61E331EEE18}">
      <dgm:prSet/>
      <dgm:spPr/>
      <dgm:t>
        <a:bodyPr/>
        <a:lstStyle/>
        <a:p>
          <a:endParaRPr lang="en-US"/>
        </a:p>
      </dgm:t>
    </dgm:pt>
    <dgm:pt modelId="{8C53EF3D-1934-DA4B-8385-470C32563A1F}" type="sibTrans" cxnId="{3C10C51F-3D33-E143-B2AF-C61E331EEE18}">
      <dgm:prSet/>
      <dgm:spPr/>
      <dgm:t>
        <a:bodyPr/>
        <a:lstStyle/>
        <a:p>
          <a:endParaRPr lang="en-US"/>
        </a:p>
      </dgm:t>
    </dgm:pt>
    <dgm:pt modelId="{1A2EA1D8-7DC9-D64B-BC72-0BE20AD7B0ED}">
      <dgm:prSet/>
      <dgm:spPr>
        <a:solidFill>
          <a:schemeClr val="accent6"/>
        </a:solidFill>
      </dgm:spPr>
      <dgm:t>
        <a:bodyPr/>
        <a:lstStyle/>
        <a:p>
          <a:r>
            <a:rPr lang="en-US" dirty="0"/>
            <a:t>When have you been in this person’s position—              wrong about an issue and finding it difficult to accept?</a:t>
          </a:r>
        </a:p>
      </dgm:t>
    </dgm:pt>
    <dgm:pt modelId="{634CD814-151E-BD48-93C3-BBC32CAB0433}" type="parTrans" cxnId="{9DFBD00B-DB0F-BB40-8BDC-983C7D83364E}">
      <dgm:prSet/>
      <dgm:spPr/>
      <dgm:t>
        <a:bodyPr/>
        <a:lstStyle/>
        <a:p>
          <a:endParaRPr lang="en-US"/>
        </a:p>
      </dgm:t>
    </dgm:pt>
    <dgm:pt modelId="{2263DF5E-4595-7244-8AD2-ED35F0F02AAE}" type="sibTrans" cxnId="{9DFBD00B-DB0F-BB40-8BDC-983C7D83364E}">
      <dgm:prSet/>
      <dgm:spPr/>
      <dgm:t>
        <a:bodyPr/>
        <a:lstStyle/>
        <a:p>
          <a:endParaRPr lang="en-US"/>
        </a:p>
      </dgm:t>
    </dgm:pt>
    <dgm:pt modelId="{BC365B14-9BD3-A146-9213-CC4BFCD9F720}" type="pres">
      <dgm:prSet presAssocID="{636E5A3D-7494-B140-B1AA-7166E82B7DD5}" presName="linearFlow" presStyleCnt="0">
        <dgm:presLayoutVars>
          <dgm:dir/>
          <dgm:resizeHandles val="exact"/>
        </dgm:presLayoutVars>
      </dgm:prSet>
      <dgm:spPr/>
    </dgm:pt>
    <dgm:pt modelId="{05048032-6CBB-E947-85B3-2334794F8DED}" type="pres">
      <dgm:prSet presAssocID="{B79E8E96-2C80-8E4E-A88F-BEB78253CC65}" presName="composite" presStyleCnt="0"/>
      <dgm:spPr/>
    </dgm:pt>
    <dgm:pt modelId="{89D43542-D1AF-C54E-B362-ADD992A5E1F3}" type="pres">
      <dgm:prSet presAssocID="{B79E8E96-2C80-8E4E-A88F-BEB78253CC65}" presName="imgShp" presStyleLbl="fgImgPlace1" presStyleIdx="0" presStyleCnt="4"/>
      <dgm:spPr>
        <a:solidFill>
          <a:schemeClr val="accent6">
            <a:lumMod val="40000"/>
            <a:lumOff val="60000"/>
          </a:schemeClr>
        </a:solidFill>
      </dgm:spPr>
    </dgm:pt>
    <dgm:pt modelId="{5C18A521-79C2-C944-B010-5BD80FC164E3}" type="pres">
      <dgm:prSet presAssocID="{B79E8E96-2C80-8E4E-A88F-BEB78253CC65}" presName="txShp" presStyleLbl="node1" presStyleIdx="0" presStyleCnt="4" custScaleX="100995">
        <dgm:presLayoutVars>
          <dgm:bulletEnabled val="1"/>
        </dgm:presLayoutVars>
      </dgm:prSet>
      <dgm:spPr/>
    </dgm:pt>
    <dgm:pt modelId="{02F70700-5772-6741-A4EF-E3E6CB60DF64}" type="pres">
      <dgm:prSet presAssocID="{88C6E792-3ED8-8E48-B1BD-964B12B652AE}" presName="spacing" presStyleCnt="0"/>
      <dgm:spPr/>
    </dgm:pt>
    <dgm:pt modelId="{7FDA13FB-E701-9C43-90BB-5ADABDD1F5C9}" type="pres">
      <dgm:prSet presAssocID="{A2D7F475-6AFF-914E-AC1C-2EB7EDDEE8DA}" presName="composite" presStyleCnt="0"/>
      <dgm:spPr/>
    </dgm:pt>
    <dgm:pt modelId="{E1413A91-C7D1-7241-B0FF-DD4CD2E55A4F}" type="pres">
      <dgm:prSet presAssocID="{A2D7F475-6AFF-914E-AC1C-2EB7EDDEE8DA}" presName="imgShp" presStyleLbl="fgImgPlace1" presStyleIdx="1" presStyleCnt="4"/>
      <dgm:spPr>
        <a:solidFill>
          <a:schemeClr val="accent6">
            <a:lumMod val="40000"/>
            <a:lumOff val="60000"/>
          </a:schemeClr>
        </a:solidFill>
      </dgm:spPr>
    </dgm:pt>
    <dgm:pt modelId="{9D82257E-D21B-D447-8F4F-DA8DA21ECAAA}" type="pres">
      <dgm:prSet presAssocID="{A2D7F475-6AFF-914E-AC1C-2EB7EDDEE8DA}" presName="txShp" presStyleLbl="node1" presStyleIdx="1" presStyleCnt="4">
        <dgm:presLayoutVars>
          <dgm:bulletEnabled val="1"/>
        </dgm:presLayoutVars>
      </dgm:prSet>
      <dgm:spPr/>
    </dgm:pt>
    <dgm:pt modelId="{6EB72D03-D671-BF4A-B0A2-639CFAB731C4}" type="pres">
      <dgm:prSet presAssocID="{4300E38C-F517-534A-90AC-C1EBAAA57F71}" presName="spacing" presStyleCnt="0"/>
      <dgm:spPr/>
    </dgm:pt>
    <dgm:pt modelId="{4C538812-0283-A14E-B829-D22825290150}" type="pres">
      <dgm:prSet presAssocID="{F986C0B5-216B-354B-8BA9-2D4E9DDF25AA}" presName="composite" presStyleCnt="0"/>
      <dgm:spPr/>
    </dgm:pt>
    <dgm:pt modelId="{9FE723E1-55A3-F440-9F6F-1E895AD2AD98}" type="pres">
      <dgm:prSet presAssocID="{F986C0B5-216B-354B-8BA9-2D4E9DDF25AA}" presName="imgShp" presStyleLbl="fgImgPlace1" presStyleIdx="2" presStyleCnt="4"/>
      <dgm:spPr>
        <a:solidFill>
          <a:schemeClr val="accent6">
            <a:lumMod val="40000"/>
            <a:lumOff val="60000"/>
          </a:schemeClr>
        </a:solidFill>
      </dgm:spPr>
    </dgm:pt>
    <dgm:pt modelId="{4BCDACF8-AA4C-274B-8F8B-4733B8C4B008}" type="pres">
      <dgm:prSet presAssocID="{F986C0B5-216B-354B-8BA9-2D4E9DDF25AA}" presName="txShp" presStyleLbl="node1" presStyleIdx="2" presStyleCnt="4" custScaleX="104660">
        <dgm:presLayoutVars>
          <dgm:bulletEnabled val="1"/>
        </dgm:presLayoutVars>
      </dgm:prSet>
      <dgm:spPr/>
    </dgm:pt>
    <dgm:pt modelId="{5B482C66-D7A8-EC4D-A87F-FD3DE184370C}" type="pres">
      <dgm:prSet presAssocID="{8C53EF3D-1934-DA4B-8385-470C32563A1F}" presName="spacing" presStyleCnt="0"/>
      <dgm:spPr/>
    </dgm:pt>
    <dgm:pt modelId="{0AB84E47-380A-B54C-A79C-D7BBE034B398}" type="pres">
      <dgm:prSet presAssocID="{1A2EA1D8-7DC9-D64B-BC72-0BE20AD7B0ED}" presName="composite" presStyleCnt="0"/>
      <dgm:spPr/>
    </dgm:pt>
    <dgm:pt modelId="{2D53B81A-3285-354B-ADBD-45D71EC3EA06}" type="pres">
      <dgm:prSet presAssocID="{1A2EA1D8-7DC9-D64B-BC72-0BE20AD7B0ED}" presName="imgShp" presStyleLbl="fgImgPlace1" presStyleIdx="3" presStyleCnt="4"/>
      <dgm:spPr>
        <a:solidFill>
          <a:schemeClr val="accent6">
            <a:lumMod val="40000"/>
            <a:lumOff val="60000"/>
          </a:schemeClr>
        </a:solidFill>
      </dgm:spPr>
    </dgm:pt>
    <dgm:pt modelId="{C96EC4CA-83CC-3B49-8A00-0DE04D4EC2EC}" type="pres">
      <dgm:prSet presAssocID="{1A2EA1D8-7DC9-D64B-BC72-0BE20AD7B0ED}" presName="txShp" presStyleLbl="node1" presStyleIdx="3" presStyleCnt="4">
        <dgm:presLayoutVars>
          <dgm:bulletEnabled val="1"/>
        </dgm:presLayoutVars>
      </dgm:prSet>
      <dgm:spPr/>
    </dgm:pt>
  </dgm:ptLst>
  <dgm:cxnLst>
    <dgm:cxn modelId="{9DFBD00B-DB0F-BB40-8BDC-983C7D83364E}" srcId="{636E5A3D-7494-B140-B1AA-7166E82B7DD5}" destId="{1A2EA1D8-7DC9-D64B-BC72-0BE20AD7B0ED}" srcOrd="3" destOrd="0" parTransId="{634CD814-151E-BD48-93C3-BBC32CAB0433}" sibTransId="{2263DF5E-4595-7244-8AD2-ED35F0F02AAE}"/>
    <dgm:cxn modelId="{3C10C51F-3D33-E143-B2AF-C61E331EEE18}" srcId="{636E5A3D-7494-B140-B1AA-7166E82B7DD5}" destId="{F986C0B5-216B-354B-8BA9-2D4E9DDF25AA}" srcOrd="2" destOrd="0" parTransId="{DA22DFB3-5C07-514F-A154-F11BFD59F9F7}" sibTransId="{8C53EF3D-1934-DA4B-8385-470C32563A1F}"/>
    <dgm:cxn modelId="{BD8FCD7F-1425-5C4A-B8C4-C52FFD032BC1}" type="presOf" srcId="{B79E8E96-2C80-8E4E-A88F-BEB78253CC65}" destId="{5C18A521-79C2-C944-B010-5BD80FC164E3}" srcOrd="0" destOrd="0" presId="urn:microsoft.com/office/officeart/2005/8/layout/vList3"/>
    <dgm:cxn modelId="{60EBD388-2873-CA44-BF0D-4F8108312AB0}" srcId="{636E5A3D-7494-B140-B1AA-7166E82B7DD5}" destId="{B79E8E96-2C80-8E4E-A88F-BEB78253CC65}" srcOrd="0" destOrd="0" parTransId="{9656D1FB-AD29-E541-BBC5-75BDDBD10599}" sibTransId="{88C6E792-3ED8-8E48-B1BD-964B12B652AE}"/>
    <dgm:cxn modelId="{559F6A90-C5A4-BB49-8CE8-18EA07B43482}" type="presOf" srcId="{F986C0B5-216B-354B-8BA9-2D4E9DDF25AA}" destId="{4BCDACF8-AA4C-274B-8F8B-4733B8C4B008}" srcOrd="0" destOrd="0" presId="urn:microsoft.com/office/officeart/2005/8/layout/vList3"/>
    <dgm:cxn modelId="{13DB38A2-DD0E-FC48-92A3-E4BC63DCEDE8}" type="presOf" srcId="{1A2EA1D8-7DC9-D64B-BC72-0BE20AD7B0ED}" destId="{C96EC4CA-83CC-3B49-8A00-0DE04D4EC2EC}" srcOrd="0" destOrd="0" presId="urn:microsoft.com/office/officeart/2005/8/layout/vList3"/>
    <dgm:cxn modelId="{D1FF7AAA-29BD-EC4E-91EA-C5C01177F599}" type="presOf" srcId="{636E5A3D-7494-B140-B1AA-7166E82B7DD5}" destId="{BC365B14-9BD3-A146-9213-CC4BFCD9F720}" srcOrd="0" destOrd="0" presId="urn:microsoft.com/office/officeart/2005/8/layout/vList3"/>
    <dgm:cxn modelId="{FA1F70B0-B549-824C-A683-4D4EF065DAF2}" srcId="{636E5A3D-7494-B140-B1AA-7166E82B7DD5}" destId="{A2D7F475-6AFF-914E-AC1C-2EB7EDDEE8DA}" srcOrd="1" destOrd="0" parTransId="{14EE4951-92D5-944D-8106-DA4F61AC4547}" sibTransId="{4300E38C-F517-534A-90AC-C1EBAAA57F71}"/>
    <dgm:cxn modelId="{8FA104FB-FC57-4B46-9888-9767EAA1F281}" type="presOf" srcId="{A2D7F475-6AFF-914E-AC1C-2EB7EDDEE8DA}" destId="{9D82257E-D21B-D447-8F4F-DA8DA21ECAAA}" srcOrd="0" destOrd="0" presId="urn:microsoft.com/office/officeart/2005/8/layout/vList3"/>
    <dgm:cxn modelId="{EF4038FE-1474-E64D-953C-A98DBDF9D0FD}" type="presParOf" srcId="{BC365B14-9BD3-A146-9213-CC4BFCD9F720}" destId="{05048032-6CBB-E947-85B3-2334794F8DED}" srcOrd="0" destOrd="0" presId="urn:microsoft.com/office/officeart/2005/8/layout/vList3"/>
    <dgm:cxn modelId="{C7FA22D5-D450-5543-ACCE-1E9278A478FF}" type="presParOf" srcId="{05048032-6CBB-E947-85B3-2334794F8DED}" destId="{89D43542-D1AF-C54E-B362-ADD992A5E1F3}" srcOrd="0" destOrd="0" presId="urn:microsoft.com/office/officeart/2005/8/layout/vList3"/>
    <dgm:cxn modelId="{BA907E9D-A3A7-3C45-BC75-AF192CBFD109}" type="presParOf" srcId="{05048032-6CBB-E947-85B3-2334794F8DED}" destId="{5C18A521-79C2-C944-B010-5BD80FC164E3}" srcOrd="1" destOrd="0" presId="urn:microsoft.com/office/officeart/2005/8/layout/vList3"/>
    <dgm:cxn modelId="{441B510B-40CF-7E42-ABE9-69C8BBC77BAB}" type="presParOf" srcId="{BC365B14-9BD3-A146-9213-CC4BFCD9F720}" destId="{02F70700-5772-6741-A4EF-E3E6CB60DF64}" srcOrd="1" destOrd="0" presId="urn:microsoft.com/office/officeart/2005/8/layout/vList3"/>
    <dgm:cxn modelId="{44C5CC14-DE00-FF4D-B636-D4E829B280D5}" type="presParOf" srcId="{BC365B14-9BD3-A146-9213-CC4BFCD9F720}" destId="{7FDA13FB-E701-9C43-90BB-5ADABDD1F5C9}" srcOrd="2" destOrd="0" presId="urn:microsoft.com/office/officeart/2005/8/layout/vList3"/>
    <dgm:cxn modelId="{2D335956-E374-9541-A128-FBB664F1658E}" type="presParOf" srcId="{7FDA13FB-E701-9C43-90BB-5ADABDD1F5C9}" destId="{E1413A91-C7D1-7241-B0FF-DD4CD2E55A4F}" srcOrd="0" destOrd="0" presId="urn:microsoft.com/office/officeart/2005/8/layout/vList3"/>
    <dgm:cxn modelId="{627841E0-55FE-E84C-B65B-B992D62A0ABC}" type="presParOf" srcId="{7FDA13FB-E701-9C43-90BB-5ADABDD1F5C9}" destId="{9D82257E-D21B-D447-8F4F-DA8DA21ECAAA}" srcOrd="1" destOrd="0" presId="urn:microsoft.com/office/officeart/2005/8/layout/vList3"/>
    <dgm:cxn modelId="{93C3D0A2-C19B-AC40-A04F-E80CBBF116F9}" type="presParOf" srcId="{BC365B14-9BD3-A146-9213-CC4BFCD9F720}" destId="{6EB72D03-D671-BF4A-B0A2-639CFAB731C4}" srcOrd="3" destOrd="0" presId="urn:microsoft.com/office/officeart/2005/8/layout/vList3"/>
    <dgm:cxn modelId="{89370C11-6146-BA43-AD50-093BE61A5B6D}" type="presParOf" srcId="{BC365B14-9BD3-A146-9213-CC4BFCD9F720}" destId="{4C538812-0283-A14E-B829-D22825290150}" srcOrd="4" destOrd="0" presId="urn:microsoft.com/office/officeart/2005/8/layout/vList3"/>
    <dgm:cxn modelId="{A6B448C6-44A4-4646-A304-DACF85B8D57C}" type="presParOf" srcId="{4C538812-0283-A14E-B829-D22825290150}" destId="{9FE723E1-55A3-F440-9F6F-1E895AD2AD98}" srcOrd="0" destOrd="0" presId="urn:microsoft.com/office/officeart/2005/8/layout/vList3"/>
    <dgm:cxn modelId="{1AC2AC69-30C6-BA41-A48D-AC8FDFBD4C35}" type="presParOf" srcId="{4C538812-0283-A14E-B829-D22825290150}" destId="{4BCDACF8-AA4C-274B-8F8B-4733B8C4B008}" srcOrd="1" destOrd="0" presId="urn:microsoft.com/office/officeart/2005/8/layout/vList3"/>
    <dgm:cxn modelId="{8ABF34F9-87CE-ED46-8FAE-1FBD0F4F2118}" type="presParOf" srcId="{BC365B14-9BD3-A146-9213-CC4BFCD9F720}" destId="{5B482C66-D7A8-EC4D-A87F-FD3DE184370C}" srcOrd="5" destOrd="0" presId="urn:microsoft.com/office/officeart/2005/8/layout/vList3"/>
    <dgm:cxn modelId="{AEEA96CE-A91E-C44B-98BB-A5EBC009A243}" type="presParOf" srcId="{BC365B14-9BD3-A146-9213-CC4BFCD9F720}" destId="{0AB84E47-380A-B54C-A79C-D7BBE034B398}" srcOrd="6" destOrd="0" presId="urn:microsoft.com/office/officeart/2005/8/layout/vList3"/>
    <dgm:cxn modelId="{B22B3373-0069-3942-8662-DB9343E6E8CE}" type="presParOf" srcId="{0AB84E47-380A-B54C-A79C-D7BBE034B398}" destId="{2D53B81A-3285-354B-ADBD-45D71EC3EA06}" srcOrd="0" destOrd="0" presId="urn:microsoft.com/office/officeart/2005/8/layout/vList3"/>
    <dgm:cxn modelId="{E0DB6C9D-2166-E141-98C2-70F288BD23DE}" type="presParOf" srcId="{0AB84E47-380A-B54C-A79C-D7BBE034B398}" destId="{C96EC4CA-83CC-3B49-8A00-0DE04D4EC2E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6E5A3D-7494-B140-B1AA-7166E82B7DD5}" type="doc">
      <dgm:prSet loTypeId="urn:microsoft.com/office/officeart/2005/8/layout/vList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9E8E96-2C80-8E4E-A88F-BEB78253CC6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Just because you know someone is wrong, doesn’t mean you have no responsibility to listen to them.</a:t>
          </a:r>
        </a:p>
      </dgm:t>
    </dgm:pt>
    <dgm:pt modelId="{9656D1FB-AD29-E541-BBC5-75BDDBD10599}" type="parTrans" cxnId="{60EBD388-2873-CA44-BF0D-4F8108312AB0}">
      <dgm:prSet/>
      <dgm:spPr/>
      <dgm:t>
        <a:bodyPr/>
        <a:lstStyle/>
        <a:p>
          <a:endParaRPr lang="en-US"/>
        </a:p>
      </dgm:t>
    </dgm:pt>
    <dgm:pt modelId="{88C6E792-3ED8-8E48-B1BD-964B12B652AE}" type="sibTrans" cxnId="{60EBD388-2873-CA44-BF0D-4F8108312AB0}">
      <dgm:prSet/>
      <dgm:spPr/>
      <dgm:t>
        <a:bodyPr/>
        <a:lstStyle/>
        <a:p>
          <a:endParaRPr lang="en-US"/>
        </a:p>
      </dgm:t>
    </dgm:pt>
    <dgm:pt modelId="{A2D7F475-6AFF-914E-AC1C-2EB7EDDEE8DA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Feeling heard is necessary to feeling safe. Feeling safe is central to being open to new ideas. </a:t>
          </a:r>
        </a:p>
      </dgm:t>
    </dgm:pt>
    <dgm:pt modelId="{14EE4951-92D5-944D-8106-DA4F61AC4547}" type="parTrans" cxnId="{FA1F70B0-B549-824C-A683-4D4EF065DAF2}">
      <dgm:prSet/>
      <dgm:spPr/>
      <dgm:t>
        <a:bodyPr/>
        <a:lstStyle/>
        <a:p>
          <a:endParaRPr lang="en-US"/>
        </a:p>
      </dgm:t>
    </dgm:pt>
    <dgm:pt modelId="{4300E38C-F517-534A-90AC-C1EBAAA57F71}" type="sibTrans" cxnId="{FA1F70B0-B549-824C-A683-4D4EF065DAF2}">
      <dgm:prSet/>
      <dgm:spPr/>
      <dgm:t>
        <a:bodyPr/>
        <a:lstStyle/>
        <a:p>
          <a:endParaRPr lang="en-US"/>
        </a:p>
      </dgm:t>
    </dgm:pt>
    <dgm:pt modelId="{F986C0B5-216B-354B-8BA9-2D4E9DDF25AA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Everyone hates being preached to— a noble cause doesn’t entitle you to a soap box.</a:t>
          </a:r>
        </a:p>
      </dgm:t>
    </dgm:pt>
    <dgm:pt modelId="{DA22DFB3-5C07-514F-A154-F11BFD59F9F7}" type="parTrans" cxnId="{3C10C51F-3D33-E143-B2AF-C61E331EEE18}">
      <dgm:prSet/>
      <dgm:spPr/>
      <dgm:t>
        <a:bodyPr/>
        <a:lstStyle/>
        <a:p>
          <a:endParaRPr lang="en-US"/>
        </a:p>
      </dgm:t>
    </dgm:pt>
    <dgm:pt modelId="{8C53EF3D-1934-DA4B-8385-470C32563A1F}" type="sibTrans" cxnId="{3C10C51F-3D33-E143-B2AF-C61E331EEE18}">
      <dgm:prSet/>
      <dgm:spPr/>
      <dgm:t>
        <a:bodyPr/>
        <a:lstStyle/>
        <a:p>
          <a:endParaRPr lang="en-US"/>
        </a:p>
      </dgm:t>
    </dgm:pt>
    <dgm:pt modelId="{1A2EA1D8-7DC9-D64B-BC72-0BE20AD7B0ED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People can tell the difference between a discussion and an attempt to change their minds about something.</a:t>
          </a:r>
        </a:p>
      </dgm:t>
    </dgm:pt>
    <dgm:pt modelId="{634CD814-151E-BD48-93C3-BBC32CAB0433}" type="parTrans" cxnId="{9DFBD00B-DB0F-BB40-8BDC-983C7D83364E}">
      <dgm:prSet/>
      <dgm:spPr/>
      <dgm:t>
        <a:bodyPr/>
        <a:lstStyle/>
        <a:p>
          <a:endParaRPr lang="en-US"/>
        </a:p>
      </dgm:t>
    </dgm:pt>
    <dgm:pt modelId="{2263DF5E-4595-7244-8AD2-ED35F0F02AAE}" type="sibTrans" cxnId="{9DFBD00B-DB0F-BB40-8BDC-983C7D83364E}">
      <dgm:prSet/>
      <dgm:spPr/>
      <dgm:t>
        <a:bodyPr/>
        <a:lstStyle/>
        <a:p>
          <a:endParaRPr lang="en-US"/>
        </a:p>
      </dgm:t>
    </dgm:pt>
    <dgm:pt modelId="{BC365B14-9BD3-A146-9213-CC4BFCD9F720}" type="pres">
      <dgm:prSet presAssocID="{636E5A3D-7494-B140-B1AA-7166E82B7DD5}" presName="linearFlow" presStyleCnt="0">
        <dgm:presLayoutVars>
          <dgm:dir/>
          <dgm:resizeHandles val="exact"/>
        </dgm:presLayoutVars>
      </dgm:prSet>
      <dgm:spPr/>
    </dgm:pt>
    <dgm:pt modelId="{05048032-6CBB-E947-85B3-2334794F8DED}" type="pres">
      <dgm:prSet presAssocID="{B79E8E96-2C80-8E4E-A88F-BEB78253CC65}" presName="composite" presStyleCnt="0"/>
      <dgm:spPr/>
    </dgm:pt>
    <dgm:pt modelId="{89D43542-D1AF-C54E-B362-ADD992A5E1F3}" type="pres">
      <dgm:prSet presAssocID="{B79E8E96-2C80-8E4E-A88F-BEB78253CC65}" presName="imgShp" presStyleLbl="fgImgPlace1" presStyleIdx="0" presStyleCnt="4"/>
      <dgm:spPr>
        <a:solidFill>
          <a:schemeClr val="accent2">
            <a:lumMod val="40000"/>
            <a:lumOff val="60000"/>
          </a:schemeClr>
        </a:solidFill>
      </dgm:spPr>
    </dgm:pt>
    <dgm:pt modelId="{5C18A521-79C2-C944-B010-5BD80FC164E3}" type="pres">
      <dgm:prSet presAssocID="{B79E8E96-2C80-8E4E-A88F-BEB78253CC65}" presName="txShp" presStyleLbl="node1" presStyleIdx="0" presStyleCnt="4">
        <dgm:presLayoutVars>
          <dgm:bulletEnabled val="1"/>
        </dgm:presLayoutVars>
      </dgm:prSet>
      <dgm:spPr/>
    </dgm:pt>
    <dgm:pt modelId="{02F70700-5772-6741-A4EF-E3E6CB60DF64}" type="pres">
      <dgm:prSet presAssocID="{88C6E792-3ED8-8E48-B1BD-964B12B652AE}" presName="spacing" presStyleCnt="0"/>
      <dgm:spPr/>
    </dgm:pt>
    <dgm:pt modelId="{7FDA13FB-E701-9C43-90BB-5ADABDD1F5C9}" type="pres">
      <dgm:prSet presAssocID="{A2D7F475-6AFF-914E-AC1C-2EB7EDDEE8DA}" presName="composite" presStyleCnt="0"/>
      <dgm:spPr/>
    </dgm:pt>
    <dgm:pt modelId="{E1413A91-C7D1-7241-B0FF-DD4CD2E55A4F}" type="pres">
      <dgm:prSet presAssocID="{A2D7F475-6AFF-914E-AC1C-2EB7EDDEE8DA}" presName="imgShp" presStyleLbl="fgImgPlace1" presStyleIdx="1" presStyleCnt="4"/>
      <dgm:spPr>
        <a:solidFill>
          <a:schemeClr val="accent2">
            <a:lumMod val="40000"/>
            <a:lumOff val="60000"/>
          </a:schemeClr>
        </a:solidFill>
      </dgm:spPr>
    </dgm:pt>
    <dgm:pt modelId="{9D82257E-D21B-D447-8F4F-DA8DA21ECAAA}" type="pres">
      <dgm:prSet presAssocID="{A2D7F475-6AFF-914E-AC1C-2EB7EDDEE8DA}" presName="txShp" presStyleLbl="node1" presStyleIdx="1" presStyleCnt="4">
        <dgm:presLayoutVars>
          <dgm:bulletEnabled val="1"/>
        </dgm:presLayoutVars>
      </dgm:prSet>
      <dgm:spPr/>
    </dgm:pt>
    <dgm:pt modelId="{6EB72D03-D671-BF4A-B0A2-639CFAB731C4}" type="pres">
      <dgm:prSet presAssocID="{4300E38C-F517-534A-90AC-C1EBAAA57F71}" presName="spacing" presStyleCnt="0"/>
      <dgm:spPr/>
    </dgm:pt>
    <dgm:pt modelId="{4C538812-0283-A14E-B829-D22825290150}" type="pres">
      <dgm:prSet presAssocID="{F986C0B5-216B-354B-8BA9-2D4E9DDF25AA}" presName="composite" presStyleCnt="0"/>
      <dgm:spPr/>
    </dgm:pt>
    <dgm:pt modelId="{9FE723E1-55A3-F440-9F6F-1E895AD2AD98}" type="pres">
      <dgm:prSet presAssocID="{F986C0B5-216B-354B-8BA9-2D4E9DDF25AA}" presName="imgShp" presStyleLbl="fgImgPlace1" presStyleIdx="2" presStyleCnt="4"/>
      <dgm:spPr>
        <a:solidFill>
          <a:schemeClr val="accent2">
            <a:lumMod val="40000"/>
            <a:lumOff val="60000"/>
          </a:schemeClr>
        </a:solidFill>
      </dgm:spPr>
    </dgm:pt>
    <dgm:pt modelId="{4BCDACF8-AA4C-274B-8F8B-4733B8C4B008}" type="pres">
      <dgm:prSet presAssocID="{F986C0B5-216B-354B-8BA9-2D4E9DDF25AA}" presName="txShp" presStyleLbl="node1" presStyleIdx="2" presStyleCnt="4">
        <dgm:presLayoutVars>
          <dgm:bulletEnabled val="1"/>
        </dgm:presLayoutVars>
      </dgm:prSet>
      <dgm:spPr/>
    </dgm:pt>
    <dgm:pt modelId="{5B482C66-D7A8-EC4D-A87F-FD3DE184370C}" type="pres">
      <dgm:prSet presAssocID="{8C53EF3D-1934-DA4B-8385-470C32563A1F}" presName="spacing" presStyleCnt="0"/>
      <dgm:spPr/>
    </dgm:pt>
    <dgm:pt modelId="{0AB84E47-380A-B54C-A79C-D7BBE034B398}" type="pres">
      <dgm:prSet presAssocID="{1A2EA1D8-7DC9-D64B-BC72-0BE20AD7B0ED}" presName="composite" presStyleCnt="0"/>
      <dgm:spPr/>
    </dgm:pt>
    <dgm:pt modelId="{2D53B81A-3285-354B-ADBD-45D71EC3EA06}" type="pres">
      <dgm:prSet presAssocID="{1A2EA1D8-7DC9-D64B-BC72-0BE20AD7B0ED}" presName="imgShp" presStyleLbl="fgImgPlace1" presStyleIdx="3" presStyleCnt="4"/>
      <dgm:spPr>
        <a:solidFill>
          <a:schemeClr val="accent2">
            <a:lumMod val="40000"/>
            <a:lumOff val="60000"/>
          </a:schemeClr>
        </a:solidFill>
      </dgm:spPr>
    </dgm:pt>
    <dgm:pt modelId="{C96EC4CA-83CC-3B49-8A00-0DE04D4EC2EC}" type="pres">
      <dgm:prSet presAssocID="{1A2EA1D8-7DC9-D64B-BC72-0BE20AD7B0ED}" presName="txShp" presStyleLbl="node1" presStyleIdx="3" presStyleCnt="4">
        <dgm:presLayoutVars>
          <dgm:bulletEnabled val="1"/>
        </dgm:presLayoutVars>
      </dgm:prSet>
      <dgm:spPr/>
    </dgm:pt>
  </dgm:ptLst>
  <dgm:cxnLst>
    <dgm:cxn modelId="{9DFBD00B-DB0F-BB40-8BDC-983C7D83364E}" srcId="{636E5A3D-7494-B140-B1AA-7166E82B7DD5}" destId="{1A2EA1D8-7DC9-D64B-BC72-0BE20AD7B0ED}" srcOrd="3" destOrd="0" parTransId="{634CD814-151E-BD48-93C3-BBC32CAB0433}" sibTransId="{2263DF5E-4595-7244-8AD2-ED35F0F02AAE}"/>
    <dgm:cxn modelId="{3C10C51F-3D33-E143-B2AF-C61E331EEE18}" srcId="{636E5A3D-7494-B140-B1AA-7166E82B7DD5}" destId="{F986C0B5-216B-354B-8BA9-2D4E9DDF25AA}" srcOrd="2" destOrd="0" parTransId="{DA22DFB3-5C07-514F-A154-F11BFD59F9F7}" sibTransId="{8C53EF3D-1934-DA4B-8385-470C32563A1F}"/>
    <dgm:cxn modelId="{BD8FCD7F-1425-5C4A-B8C4-C52FFD032BC1}" type="presOf" srcId="{B79E8E96-2C80-8E4E-A88F-BEB78253CC65}" destId="{5C18A521-79C2-C944-B010-5BD80FC164E3}" srcOrd="0" destOrd="0" presId="urn:microsoft.com/office/officeart/2005/8/layout/vList3"/>
    <dgm:cxn modelId="{60EBD388-2873-CA44-BF0D-4F8108312AB0}" srcId="{636E5A3D-7494-B140-B1AA-7166E82B7DD5}" destId="{B79E8E96-2C80-8E4E-A88F-BEB78253CC65}" srcOrd="0" destOrd="0" parTransId="{9656D1FB-AD29-E541-BBC5-75BDDBD10599}" sibTransId="{88C6E792-3ED8-8E48-B1BD-964B12B652AE}"/>
    <dgm:cxn modelId="{559F6A90-C5A4-BB49-8CE8-18EA07B43482}" type="presOf" srcId="{F986C0B5-216B-354B-8BA9-2D4E9DDF25AA}" destId="{4BCDACF8-AA4C-274B-8F8B-4733B8C4B008}" srcOrd="0" destOrd="0" presId="urn:microsoft.com/office/officeart/2005/8/layout/vList3"/>
    <dgm:cxn modelId="{13DB38A2-DD0E-FC48-92A3-E4BC63DCEDE8}" type="presOf" srcId="{1A2EA1D8-7DC9-D64B-BC72-0BE20AD7B0ED}" destId="{C96EC4CA-83CC-3B49-8A00-0DE04D4EC2EC}" srcOrd="0" destOrd="0" presId="urn:microsoft.com/office/officeart/2005/8/layout/vList3"/>
    <dgm:cxn modelId="{D1FF7AAA-29BD-EC4E-91EA-C5C01177F599}" type="presOf" srcId="{636E5A3D-7494-B140-B1AA-7166E82B7DD5}" destId="{BC365B14-9BD3-A146-9213-CC4BFCD9F720}" srcOrd="0" destOrd="0" presId="urn:microsoft.com/office/officeart/2005/8/layout/vList3"/>
    <dgm:cxn modelId="{FA1F70B0-B549-824C-A683-4D4EF065DAF2}" srcId="{636E5A3D-7494-B140-B1AA-7166E82B7DD5}" destId="{A2D7F475-6AFF-914E-AC1C-2EB7EDDEE8DA}" srcOrd="1" destOrd="0" parTransId="{14EE4951-92D5-944D-8106-DA4F61AC4547}" sibTransId="{4300E38C-F517-534A-90AC-C1EBAAA57F71}"/>
    <dgm:cxn modelId="{8FA104FB-FC57-4B46-9888-9767EAA1F281}" type="presOf" srcId="{A2D7F475-6AFF-914E-AC1C-2EB7EDDEE8DA}" destId="{9D82257E-D21B-D447-8F4F-DA8DA21ECAAA}" srcOrd="0" destOrd="0" presId="urn:microsoft.com/office/officeart/2005/8/layout/vList3"/>
    <dgm:cxn modelId="{EF4038FE-1474-E64D-953C-A98DBDF9D0FD}" type="presParOf" srcId="{BC365B14-9BD3-A146-9213-CC4BFCD9F720}" destId="{05048032-6CBB-E947-85B3-2334794F8DED}" srcOrd="0" destOrd="0" presId="urn:microsoft.com/office/officeart/2005/8/layout/vList3"/>
    <dgm:cxn modelId="{C7FA22D5-D450-5543-ACCE-1E9278A478FF}" type="presParOf" srcId="{05048032-6CBB-E947-85B3-2334794F8DED}" destId="{89D43542-D1AF-C54E-B362-ADD992A5E1F3}" srcOrd="0" destOrd="0" presId="urn:microsoft.com/office/officeart/2005/8/layout/vList3"/>
    <dgm:cxn modelId="{BA907E9D-A3A7-3C45-BC75-AF192CBFD109}" type="presParOf" srcId="{05048032-6CBB-E947-85B3-2334794F8DED}" destId="{5C18A521-79C2-C944-B010-5BD80FC164E3}" srcOrd="1" destOrd="0" presId="urn:microsoft.com/office/officeart/2005/8/layout/vList3"/>
    <dgm:cxn modelId="{441B510B-40CF-7E42-ABE9-69C8BBC77BAB}" type="presParOf" srcId="{BC365B14-9BD3-A146-9213-CC4BFCD9F720}" destId="{02F70700-5772-6741-A4EF-E3E6CB60DF64}" srcOrd="1" destOrd="0" presId="urn:microsoft.com/office/officeart/2005/8/layout/vList3"/>
    <dgm:cxn modelId="{44C5CC14-DE00-FF4D-B636-D4E829B280D5}" type="presParOf" srcId="{BC365B14-9BD3-A146-9213-CC4BFCD9F720}" destId="{7FDA13FB-E701-9C43-90BB-5ADABDD1F5C9}" srcOrd="2" destOrd="0" presId="urn:microsoft.com/office/officeart/2005/8/layout/vList3"/>
    <dgm:cxn modelId="{2D335956-E374-9541-A128-FBB664F1658E}" type="presParOf" srcId="{7FDA13FB-E701-9C43-90BB-5ADABDD1F5C9}" destId="{E1413A91-C7D1-7241-B0FF-DD4CD2E55A4F}" srcOrd="0" destOrd="0" presId="urn:microsoft.com/office/officeart/2005/8/layout/vList3"/>
    <dgm:cxn modelId="{627841E0-55FE-E84C-B65B-B992D62A0ABC}" type="presParOf" srcId="{7FDA13FB-E701-9C43-90BB-5ADABDD1F5C9}" destId="{9D82257E-D21B-D447-8F4F-DA8DA21ECAAA}" srcOrd="1" destOrd="0" presId="urn:microsoft.com/office/officeart/2005/8/layout/vList3"/>
    <dgm:cxn modelId="{93C3D0A2-C19B-AC40-A04F-E80CBBF116F9}" type="presParOf" srcId="{BC365B14-9BD3-A146-9213-CC4BFCD9F720}" destId="{6EB72D03-D671-BF4A-B0A2-639CFAB731C4}" srcOrd="3" destOrd="0" presId="urn:microsoft.com/office/officeart/2005/8/layout/vList3"/>
    <dgm:cxn modelId="{89370C11-6146-BA43-AD50-093BE61A5B6D}" type="presParOf" srcId="{BC365B14-9BD3-A146-9213-CC4BFCD9F720}" destId="{4C538812-0283-A14E-B829-D22825290150}" srcOrd="4" destOrd="0" presId="urn:microsoft.com/office/officeart/2005/8/layout/vList3"/>
    <dgm:cxn modelId="{A6B448C6-44A4-4646-A304-DACF85B8D57C}" type="presParOf" srcId="{4C538812-0283-A14E-B829-D22825290150}" destId="{9FE723E1-55A3-F440-9F6F-1E895AD2AD98}" srcOrd="0" destOrd="0" presId="urn:microsoft.com/office/officeart/2005/8/layout/vList3"/>
    <dgm:cxn modelId="{1AC2AC69-30C6-BA41-A48D-AC8FDFBD4C35}" type="presParOf" srcId="{4C538812-0283-A14E-B829-D22825290150}" destId="{4BCDACF8-AA4C-274B-8F8B-4733B8C4B008}" srcOrd="1" destOrd="0" presId="urn:microsoft.com/office/officeart/2005/8/layout/vList3"/>
    <dgm:cxn modelId="{8ABF34F9-87CE-ED46-8FAE-1FBD0F4F2118}" type="presParOf" srcId="{BC365B14-9BD3-A146-9213-CC4BFCD9F720}" destId="{5B482C66-D7A8-EC4D-A87F-FD3DE184370C}" srcOrd="5" destOrd="0" presId="urn:microsoft.com/office/officeart/2005/8/layout/vList3"/>
    <dgm:cxn modelId="{AEEA96CE-A91E-C44B-98BB-A5EBC009A243}" type="presParOf" srcId="{BC365B14-9BD3-A146-9213-CC4BFCD9F720}" destId="{0AB84E47-380A-B54C-A79C-D7BBE034B398}" srcOrd="6" destOrd="0" presId="urn:microsoft.com/office/officeart/2005/8/layout/vList3"/>
    <dgm:cxn modelId="{B22B3373-0069-3942-8662-DB9343E6E8CE}" type="presParOf" srcId="{0AB84E47-380A-B54C-A79C-D7BBE034B398}" destId="{2D53B81A-3285-354B-ADBD-45D71EC3EA06}" srcOrd="0" destOrd="0" presId="urn:microsoft.com/office/officeart/2005/8/layout/vList3"/>
    <dgm:cxn modelId="{E0DB6C9D-2166-E141-98C2-70F288BD23DE}" type="presParOf" srcId="{0AB84E47-380A-B54C-A79C-D7BBE034B398}" destId="{C96EC4CA-83CC-3B49-8A00-0DE04D4EC2E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6E5A3D-7494-B140-B1AA-7166E82B7DD5}" type="doc">
      <dgm:prSet loTypeId="urn:microsoft.com/office/officeart/2005/8/layout/vList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9E8E96-2C80-8E4E-A88F-BEB78253CC65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Not all opposition to single payer comes from a place of ignorance or narrow-mindedness.</a:t>
          </a:r>
        </a:p>
      </dgm:t>
    </dgm:pt>
    <dgm:pt modelId="{9656D1FB-AD29-E541-BBC5-75BDDBD10599}" type="parTrans" cxnId="{60EBD388-2873-CA44-BF0D-4F8108312AB0}">
      <dgm:prSet/>
      <dgm:spPr/>
      <dgm:t>
        <a:bodyPr/>
        <a:lstStyle/>
        <a:p>
          <a:endParaRPr lang="en-US"/>
        </a:p>
      </dgm:t>
    </dgm:pt>
    <dgm:pt modelId="{88C6E792-3ED8-8E48-B1BD-964B12B652AE}" type="sibTrans" cxnId="{60EBD388-2873-CA44-BF0D-4F8108312AB0}">
      <dgm:prSet/>
      <dgm:spPr/>
      <dgm:t>
        <a:bodyPr/>
        <a:lstStyle/>
        <a:p>
          <a:endParaRPr lang="en-US"/>
        </a:p>
      </dgm:t>
    </dgm:pt>
    <dgm:pt modelId="{A2D7F475-6AFF-914E-AC1C-2EB7EDDEE8DA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A person’s fears can be perfectly legitimate, even if single payer isn’t actually responsible for them.</a:t>
          </a:r>
        </a:p>
      </dgm:t>
    </dgm:pt>
    <dgm:pt modelId="{14EE4951-92D5-944D-8106-DA4F61AC4547}" type="parTrans" cxnId="{FA1F70B0-B549-824C-A683-4D4EF065DAF2}">
      <dgm:prSet/>
      <dgm:spPr/>
      <dgm:t>
        <a:bodyPr/>
        <a:lstStyle/>
        <a:p>
          <a:endParaRPr lang="en-US"/>
        </a:p>
      </dgm:t>
    </dgm:pt>
    <dgm:pt modelId="{4300E38C-F517-534A-90AC-C1EBAAA57F71}" type="sibTrans" cxnId="{FA1F70B0-B549-824C-A683-4D4EF065DAF2}">
      <dgm:prSet/>
      <dgm:spPr/>
      <dgm:t>
        <a:bodyPr/>
        <a:lstStyle/>
        <a:p>
          <a:endParaRPr lang="en-US"/>
        </a:p>
      </dgm:t>
    </dgm:pt>
    <dgm:pt modelId="{F986C0B5-216B-354B-8BA9-2D4E9DDF25AA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Single payer is easy to dismiss as an impractical fantasy if you don’t see an active effort to address its criticisms.</a:t>
          </a:r>
        </a:p>
      </dgm:t>
    </dgm:pt>
    <dgm:pt modelId="{DA22DFB3-5C07-514F-A154-F11BFD59F9F7}" type="parTrans" cxnId="{3C10C51F-3D33-E143-B2AF-C61E331EEE18}">
      <dgm:prSet/>
      <dgm:spPr/>
      <dgm:t>
        <a:bodyPr/>
        <a:lstStyle/>
        <a:p>
          <a:endParaRPr lang="en-US"/>
        </a:p>
      </dgm:t>
    </dgm:pt>
    <dgm:pt modelId="{8C53EF3D-1934-DA4B-8385-470C32563A1F}" type="sibTrans" cxnId="{3C10C51F-3D33-E143-B2AF-C61E331EEE18}">
      <dgm:prSet/>
      <dgm:spPr/>
      <dgm:t>
        <a:bodyPr/>
        <a:lstStyle/>
        <a:p>
          <a:endParaRPr lang="en-US"/>
        </a:p>
      </dgm:t>
    </dgm:pt>
    <dgm:pt modelId="{1A2EA1D8-7DC9-D64B-BC72-0BE20AD7B0ED}">
      <dgm:prSet/>
      <dgm:spPr>
        <a:solidFill>
          <a:schemeClr val="accent4"/>
        </a:solidFill>
      </dgm:spPr>
      <dgm:t>
        <a:bodyPr/>
        <a:lstStyle/>
        <a:p>
          <a:r>
            <a:rPr lang="en-US" dirty="0"/>
            <a:t>Healthcare is not perfect anywhere, and what works for other countries may not work for America.</a:t>
          </a:r>
        </a:p>
      </dgm:t>
    </dgm:pt>
    <dgm:pt modelId="{634CD814-151E-BD48-93C3-BBC32CAB0433}" type="parTrans" cxnId="{9DFBD00B-DB0F-BB40-8BDC-983C7D83364E}">
      <dgm:prSet/>
      <dgm:spPr/>
      <dgm:t>
        <a:bodyPr/>
        <a:lstStyle/>
        <a:p>
          <a:endParaRPr lang="en-US"/>
        </a:p>
      </dgm:t>
    </dgm:pt>
    <dgm:pt modelId="{2263DF5E-4595-7244-8AD2-ED35F0F02AAE}" type="sibTrans" cxnId="{9DFBD00B-DB0F-BB40-8BDC-983C7D83364E}">
      <dgm:prSet/>
      <dgm:spPr/>
      <dgm:t>
        <a:bodyPr/>
        <a:lstStyle/>
        <a:p>
          <a:endParaRPr lang="en-US"/>
        </a:p>
      </dgm:t>
    </dgm:pt>
    <dgm:pt modelId="{3964CDB9-DCCE-F947-8960-70C357C562C5}">
      <dgm:prSet/>
      <dgm:spPr>
        <a:solidFill>
          <a:schemeClr val="accent4"/>
        </a:solidFill>
      </dgm:spPr>
      <dgm:t>
        <a:bodyPr/>
        <a:lstStyle/>
        <a:p>
          <a:r>
            <a:rPr lang="en-US" dirty="0"/>
            <a:t>Single</a:t>
          </a:r>
          <a:r>
            <a:rPr lang="en-US" baseline="0" dirty="0"/>
            <a:t> payer doesn’t have to be perfect to be worth adopting— it just has to be better than our current system.</a:t>
          </a:r>
          <a:endParaRPr lang="en-US" dirty="0"/>
        </a:p>
      </dgm:t>
    </dgm:pt>
    <dgm:pt modelId="{B5D100F3-96BC-814A-80B1-FA3108177260}" type="parTrans" cxnId="{4B59154E-162E-604A-A66A-C18F8BB78996}">
      <dgm:prSet/>
      <dgm:spPr/>
      <dgm:t>
        <a:bodyPr/>
        <a:lstStyle/>
        <a:p>
          <a:endParaRPr lang="en-US"/>
        </a:p>
      </dgm:t>
    </dgm:pt>
    <dgm:pt modelId="{EA0FEE98-0B06-874B-9904-889F72951D81}" type="sibTrans" cxnId="{4B59154E-162E-604A-A66A-C18F8BB78996}">
      <dgm:prSet/>
      <dgm:spPr/>
      <dgm:t>
        <a:bodyPr/>
        <a:lstStyle/>
        <a:p>
          <a:endParaRPr lang="en-US"/>
        </a:p>
      </dgm:t>
    </dgm:pt>
    <dgm:pt modelId="{BC365B14-9BD3-A146-9213-CC4BFCD9F720}" type="pres">
      <dgm:prSet presAssocID="{636E5A3D-7494-B140-B1AA-7166E82B7DD5}" presName="linearFlow" presStyleCnt="0">
        <dgm:presLayoutVars>
          <dgm:dir/>
          <dgm:resizeHandles val="exact"/>
        </dgm:presLayoutVars>
      </dgm:prSet>
      <dgm:spPr/>
    </dgm:pt>
    <dgm:pt modelId="{05048032-6CBB-E947-85B3-2334794F8DED}" type="pres">
      <dgm:prSet presAssocID="{B79E8E96-2C80-8E4E-A88F-BEB78253CC65}" presName="composite" presStyleCnt="0"/>
      <dgm:spPr/>
    </dgm:pt>
    <dgm:pt modelId="{89D43542-D1AF-C54E-B362-ADD992A5E1F3}" type="pres">
      <dgm:prSet presAssocID="{B79E8E96-2C80-8E4E-A88F-BEB78253CC65}" presName="imgShp" presStyleLbl="fgImgPlace1" presStyleIdx="0" presStyleCnt="5"/>
      <dgm:spPr>
        <a:solidFill>
          <a:schemeClr val="accent4">
            <a:lumMod val="40000"/>
            <a:lumOff val="60000"/>
          </a:schemeClr>
        </a:solidFill>
      </dgm:spPr>
    </dgm:pt>
    <dgm:pt modelId="{5C18A521-79C2-C944-B010-5BD80FC164E3}" type="pres">
      <dgm:prSet presAssocID="{B79E8E96-2C80-8E4E-A88F-BEB78253CC65}" presName="txShp" presStyleLbl="node1" presStyleIdx="0" presStyleCnt="5">
        <dgm:presLayoutVars>
          <dgm:bulletEnabled val="1"/>
        </dgm:presLayoutVars>
      </dgm:prSet>
      <dgm:spPr/>
    </dgm:pt>
    <dgm:pt modelId="{02F70700-5772-6741-A4EF-E3E6CB60DF64}" type="pres">
      <dgm:prSet presAssocID="{88C6E792-3ED8-8E48-B1BD-964B12B652AE}" presName="spacing" presStyleCnt="0"/>
      <dgm:spPr/>
    </dgm:pt>
    <dgm:pt modelId="{7FDA13FB-E701-9C43-90BB-5ADABDD1F5C9}" type="pres">
      <dgm:prSet presAssocID="{A2D7F475-6AFF-914E-AC1C-2EB7EDDEE8DA}" presName="composite" presStyleCnt="0"/>
      <dgm:spPr/>
    </dgm:pt>
    <dgm:pt modelId="{E1413A91-C7D1-7241-B0FF-DD4CD2E55A4F}" type="pres">
      <dgm:prSet presAssocID="{A2D7F475-6AFF-914E-AC1C-2EB7EDDEE8DA}" presName="imgShp" presStyleLbl="fgImgPlace1" presStyleIdx="1" presStyleCnt="5"/>
      <dgm:spPr>
        <a:solidFill>
          <a:schemeClr val="accent4">
            <a:lumMod val="40000"/>
            <a:lumOff val="60000"/>
          </a:schemeClr>
        </a:solidFill>
      </dgm:spPr>
    </dgm:pt>
    <dgm:pt modelId="{9D82257E-D21B-D447-8F4F-DA8DA21ECAAA}" type="pres">
      <dgm:prSet presAssocID="{A2D7F475-6AFF-914E-AC1C-2EB7EDDEE8DA}" presName="txShp" presStyleLbl="node1" presStyleIdx="1" presStyleCnt="5">
        <dgm:presLayoutVars>
          <dgm:bulletEnabled val="1"/>
        </dgm:presLayoutVars>
      </dgm:prSet>
      <dgm:spPr/>
    </dgm:pt>
    <dgm:pt modelId="{6EB72D03-D671-BF4A-B0A2-639CFAB731C4}" type="pres">
      <dgm:prSet presAssocID="{4300E38C-F517-534A-90AC-C1EBAAA57F71}" presName="spacing" presStyleCnt="0"/>
      <dgm:spPr/>
    </dgm:pt>
    <dgm:pt modelId="{4C538812-0283-A14E-B829-D22825290150}" type="pres">
      <dgm:prSet presAssocID="{F986C0B5-216B-354B-8BA9-2D4E9DDF25AA}" presName="composite" presStyleCnt="0"/>
      <dgm:spPr/>
    </dgm:pt>
    <dgm:pt modelId="{9FE723E1-55A3-F440-9F6F-1E895AD2AD98}" type="pres">
      <dgm:prSet presAssocID="{F986C0B5-216B-354B-8BA9-2D4E9DDF25AA}" presName="imgShp" presStyleLbl="fgImgPlace1" presStyleIdx="2" presStyleCnt="5"/>
      <dgm:spPr>
        <a:solidFill>
          <a:schemeClr val="accent4">
            <a:lumMod val="40000"/>
            <a:lumOff val="60000"/>
          </a:schemeClr>
        </a:solidFill>
      </dgm:spPr>
    </dgm:pt>
    <dgm:pt modelId="{4BCDACF8-AA4C-274B-8F8B-4733B8C4B008}" type="pres">
      <dgm:prSet presAssocID="{F986C0B5-216B-354B-8BA9-2D4E9DDF25AA}" presName="txShp" presStyleLbl="node1" presStyleIdx="2" presStyleCnt="5">
        <dgm:presLayoutVars>
          <dgm:bulletEnabled val="1"/>
        </dgm:presLayoutVars>
      </dgm:prSet>
      <dgm:spPr/>
    </dgm:pt>
    <dgm:pt modelId="{5B482C66-D7A8-EC4D-A87F-FD3DE184370C}" type="pres">
      <dgm:prSet presAssocID="{8C53EF3D-1934-DA4B-8385-470C32563A1F}" presName="spacing" presStyleCnt="0"/>
      <dgm:spPr/>
    </dgm:pt>
    <dgm:pt modelId="{0AB84E47-380A-B54C-A79C-D7BBE034B398}" type="pres">
      <dgm:prSet presAssocID="{1A2EA1D8-7DC9-D64B-BC72-0BE20AD7B0ED}" presName="composite" presStyleCnt="0"/>
      <dgm:spPr/>
    </dgm:pt>
    <dgm:pt modelId="{2D53B81A-3285-354B-ADBD-45D71EC3EA06}" type="pres">
      <dgm:prSet presAssocID="{1A2EA1D8-7DC9-D64B-BC72-0BE20AD7B0ED}" presName="imgShp" presStyleLbl="fgImgPlace1" presStyleIdx="3" presStyleCnt="5"/>
      <dgm:spPr>
        <a:solidFill>
          <a:schemeClr val="accent4">
            <a:lumMod val="40000"/>
            <a:lumOff val="60000"/>
          </a:schemeClr>
        </a:solidFill>
      </dgm:spPr>
    </dgm:pt>
    <dgm:pt modelId="{C96EC4CA-83CC-3B49-8A00-0DE04D4EC2EC}" type="pres">
      <dgm:prSet presAssocID="{1A2EA1D8-7DC9-D64B-BC72-0BE20AD7B0ED}" presName="txShp" presStyleLbl="node1" presStyleIdx="3" presStyleCnt="5">
        <dgm:presLayoutVars>
          <dgm:bulletEnabled val="1"/>
        </dgm:presLayoutVars>
      </dgm:prSet>
      <dgm:spPr/>
    </dgm:pt>
    <dgm:pt modelId="{7FEEEF86-C438-1445-A181-9AEC73AEB897}" type="pres">
      <dgm:prSet presAssocID="{2263DF5E-4595-7244-8AD2-ED35F0F02AAE}" presName="spacing" presStyleCnt="0"/>
      <dgm:spPr/>
    </dgm:pt>
    <dgm:pt modelId="{3911E893-9FC3-684E-822F-1D2BE400D87A}" type="pres">
      <dgm:prSet presAssocID="{3964CDB9-DCCE-F947-8960-70C357C562C5}" presName="composite" presStyleCnt="0"/>
      <dgm:spPr/>
    </dgm:pt>
    <dgm:pt modelId="{4A8B8D73-A54E-5A4B-8DB8-0EDD80809123}" type="pres">
      <dgm:prSet presAssocID="{3964CDB9-DCCE-F947-8960-70C357C562C5}" presName="imgShp" presStyleLbl="fgImgPlace1" presStyleIdx="4" presStyleCnt="5"/>
      <dgm:spPr>
        <a:solidFill>
          <a:schemeClr val="accent4">
            <a:lumMod val="40000"/>
            <a:lumOff val="60000"/>
          </a:schemeClr>
        </a:solidFill>
      </dgm:spPr>
    </dgm:pt>
    <dgm:pt modelId="{56073ABB-4C7A-AD48-B6AD-A340B1566065}" type="pres">
      <dgm:prSet presAssocID="{3964CDB9-DCCE-F947-8960-70C357C562C5}" presName="txShp" presStyleLbl="node1" presStyleIdx="4" presStyleCnt="5">
        <dgm:presLayoutVars>
          <dgm:bulletEnabled val="1"/>
        </dgm:presLayoutVars>
      </dgm:prSet>
      <dgm:spPr/>
    </dgm:pt>
  </dgm:ptLst>
  <dgm:cxnLst>
    <dgm:cxn modelId="{9DFBD00B-DB0F-BB40-8BDC-983C7D83364E}" srcId="{636E5A3D-7494-B140-B1AA-7166E82B7DD5}" destId="{1A2EA1D8-7DC9-D64B-BC72-0BE20AD7B0ED}" srcOrd="3" destOrd="0" parTransId="{634CD814-151E-BD48-93C3-BBC32CAB0433}" sibTransId="{2263DF5E-4595-7244-8AD2-ED35F0F02AAE}"/>
    <dgm:cxn modelId="{3C10C51F-3D33-E143-B2AF-C61E331EEE18}" srcId="{636E5A3D-7494-B140-B1AA-7166E82B7DD5}" destId="{F986C0B5-216B-354B-8BA9-2D4E9DDF25AA}" srcOrd="2" destOrd="0" parTransId="{DA22DFB3-5C07-514F-A154-F11BFD59F9F7}" sibTransId="{8C53EF3D-1934-DA4B-8385-470C32563A1F}"/>
    <dgm:cxn modelId="{4B59154E-162E-604A-A66A-C18F8BB78996}" srcId="{636E5A3D-7494-B140-B1AA-7166E82B7DD5}" destId="{3964CDB9-DCCE-F947-8960-70C357C562C5}" srcOrd="4" destOrd="0" parTransId="{B5D100F3-96BC-814A-80B1-FA3108177260}" sibTransId="{EA0FEE98-0B06-874B-9904-889F72951D81}"/>
    <dgm:cxn modelId="{BD8FCD7F-1425-5C4A-B8C4-C52FFD032BC1}" type="presOf" srcId="{B79E8E96-2C80-8E4E-A88F-BEB78253CC65}" destId="{5C18A521-79C2-C944-B010-5BD80FC164E3}" srcOrd="0" destOrd="0" presId="urn:microsoft.com/office/officeart/2005/8/layout/vList3"/>
    <dgm:cxn modelId="{60EBD388-2873-CA44-BF0D-4F8108312AB0}" srcId="{636E5A3D-7494-B140-B1AA-7166E82B7DD5}" destId="{B79E8E96-2C80-8E4E-A88F-BEB78253CC65}" srcOrd="0" destOrd="0" parTransId="{9656D1FB-AD29-E541-BBC5-75BDDBD10599}" sibTransId="{88C6E792-3ED8-8E48-B1BD-964B12B652AE}"/>
    <dgm:cxn modelId="{559F6A90-C5A4-BB49-8CE8-18EA07B43482}" type="presOf" srcId="{F986C0B5-216B-354B-8BA9-2D4E9DDF25AA}" destId="{4BCDACF8-AA4C-274B-8F8B-4733B8C4B008}" srcOrd="0" destOrd="0" presId="urn:microsoft.com/office/officeart/2005/8/layout/vList3"/>
    <dgm:cxn modelId="{13DB38A2-DD0E-FC48-92A3-E4BC63DCEDE8}" type="presOf" srcId="{1A2EA1D8-7DC9-D64B-BC72-0BE20AD7B0ED}" destId="{C96EC4CA-83CC-3B49-8A00-0DE04D4EC2EC}" srcOrd="0" destOrd="0" presId="urn:microsoft.com/office/officeart/2005/8/layout/vList3"/>
    <dgm:cxn modelId="{D1FF7AAA-29BD-EC4E-91EA-C5C01177F599}" type="presOf" srcId="{636E5A3D-7494-B140-B1AA-7166E82B7DD5}" destId="{BC365B14-9BD3-A146-9213-CC4BFCD9F720}" srcOrd="0" destOrd="0" presId="urn:microsoft.com/office/officeart/2005/8/layout/vList3"/>
    <dgm:cxn modelId="{FA1F70B0-B549-824C-A683-4D4EF065DAF2}" srcId="{636E5A3D-7494-B140-B1AA-7166E82B7DD5}" destId="{A2D7F475-6AFF-914E-AC1C-2EB7EDDEE8DA}" srcOrd="1" destOrd="0" parTransId="{14EE4951-92D5-944D-8106-DA4F61AC4547}" sibTransId="{4300E38C-F517-534A-90AC-C1EBAAA57F71}"/>
    <dgm:cxn modelId="{140F26F2-6603-6442-AD10-8DEFCA3F3D96}" type="presOf" srcId="{3964CDB9-DCCE-F947-8960-70C357C562C5}" destId="{56073ABB-4C7A-AD48-B6AD-A340B1566065}" srcOrd="0" destOrd="0" presId="urn:microsoft.com/office/officeart/2005/8/layout/vList3"/>
    <dgm:cxn modelId="{8FA104FB-FC57-4B46-9888-9767EAA1F281}" type="presOf" srcId="{A2D7F475-6AFF-914E-AC1C-2EB7EDDEE8DA}" destId="{9D82257E-D21B-D447-8F4F-DA8DA21ECAAA}" srcOrd="0" destOrd="0" presId="urn:microsoft.com/office/officeart/2005/8/layout/vList3"/>
    <dgm:cxn modelId="{EF4038FE-1474-E64D-953C-A98DBDF9D0FD}" type="presParOf" srcId="{BC365B14-9BD3-A146-9213-CC4BFCD9F720}" destId="{05048032-6CBB-E947-85B3-2334794F8DED}" srcOrd="0" destOrd="0" presId="urn:microsoft.com/office/officeart/2005/8/layout/vList3"/>
    <dgm:cxn modelId="{C7FA22D5-D450-5543-ACCE-1E9278A478FF}" type="presParOf" srcId="{05048032-6CBB-E947-85B3-2334794F8DED}" destId="{89D43542-D1AF-C54E-B362-ADD992A5E1F3}" srcOrd="0" destOrd="0" presId="urn:microsoft.com/office/officeart/2005/8/layout/vList3"/>
    <dgm:cxn modelId="{BA907E9D-A3A7-3C45-BC75-AF192CBFD109}" type="presParOf" srcId="{05048032-6CBB-E947-85B3-2334794F8DED}" destId="{5C18A521-79C2-C944-B010-5BD80FC164E3}" srcOrd="1" destOrd="0" presId="urn:microsoft.com/office/officeart/2005/8/layout/vList3"/>
    <dgm:cxn modelId="{441B510B-40CF-7E42-ABE9-69C8BBC77BAB}" type="presParOf" srcId="{BC365B14-9BD3-A146-9213-CC4BFCD9F720}" destId="{02F70700-5772-6741-A4EF-E3E6CB60DF64}" srcOrd="1" destOrd="0" presId="urn:microsoft.com/office/officeart/2005/8/layout/vList3"/>
    <dgm:cxn modelId="{44C5CC14-DE00-FF4D-B636-D4E829B280D5}" type="presParOf" srcId="{BC365B14-9BD3-A146-9213-CC4BFCD9F720}" destId="{7FDA13FB-E701-9C43-90BB-5ADABDD1F5C9}" srcOrd="2" destOrd="0" presId="urn:microsoft.com/office/officeart/2005/8/layout/vList3"/>
    <dgm:cxn modelId="{2D335956-E374-9541-A128-FBB664F1658E}" type="presParOf" srcId="{7FDA13FB-E701-9C43-90BB-5ADABDD1F5C9}" destId="{E1413A91-C7D1-7241-B0FF-DD4CD2E55A4F}" srcOrd="0" destOrd="0" presId="urn:microsoft.com/office/officeart/2005/8/layout/vList3"/>
    <dgm:cxn modelId="{627841E0-55FE-E84C-B65B-B992D62A0ABC}" type="presParOf" srcId="{7FDA13FB-E701-9C43-90BB-5ADABDD1F5C9}" destId="{9D82257E-D21B-D447-8F4F-DA8DA21ECAAA}" srcOrd="1" destOrd="0" presId="urn:microsoft.com/office/officeart/2005/8/layout/vList3"/>
    <dgm:cxn modelId="{93C3D0A2-C19B-AC40-A04F-E80CBBF116F9}" type="presParOf" srcId="{BC365B14-9BD3-A146-9213-CC4BFCD9F720}" destId="{6EB72D03-D671-BF4A-B0A2-639CFAB731C4}" srcOrd="3" destOrd="0" presId="urn:microsoft.com/office/officeart/2005/8/layout/vList3"/>
    <dgm:cxn modelId="{89370C11-6146-BA43-AD50-093BE61A5B6D}" type="presParOf" srcId="{BC365B14-9BD3-A146-9213-CC4BFCD9F720}" destId="{4C538812-0283-A14E-B829-D22825290150}" srcOrd="4" destOrd="0" presId="urn:microsoft.com/office/officeart/2005/8/layout/vList3"/>
    <dgm:cxn modelId="{A6B448C6-44A4-4646-A304-DACF85B8D57C}" type="presParOf" srcId="{4C538812-0283-A14E-B829-D22825290150}" destId="{9FE723E1-55A3-F440-9F6F-1E895AD2AD98}" srcOrd="0" destOrd="0" presId="urn:microsoft.com/office/officeart/2005/8/layout/vList3"/>
    <dgm:cxn modelId="{1AC2AC69-30C6-BA41-A48D-AC8FDFBD4C35}" type="presParOf" srcId="{4C538812-0283-A14E-B829-D22825290150}" destId="{4BCDACF8-AA4C-274B-8F8B-4733B8C4B008}" srcOrd="1" destOrd="0" presId="urn:microsoft.com/office/officeart/2005/8/layout/vList3"/>
    <dgm:cxn modelId="{8ABF34F9-87CE-ED46-8FAE-1FBD0F4F2118}" type="presParOf" srcId="{BC365B14-9BD3-A146-9213-CC4BFCD9F720}" destId="{5B482C66-D7A8-EC4D-A87F-FD3DE184370C}" srcOrd="5" destOrd="0" presId="urn:microsoft.com/office/officeart/2005/8/layout/vList3"/>
    <dgm:cxn modelId="{AEEA96CE-A91E-C44B-98BB-A5EBC009A243}" type="presParOf" srcId="{BC365B14-9BD3-A146-9213-CC4BFCD9F720}" destId="{0AB84E47-380A-B54C-A79C-D7BBE034B398}" srcOrd="6" destOrd="0" presId="urn:microsoft.com/office/officeart/2005/8/layout/vList3"/>
    <dgm:cxn modelId="{B22B3373-0069-3942-8662-DB9343E6E8CE}" type="presParOf" srcId="{0AB84E47-380A-B54C-A79C-D7BBE034B398}" destId="{2D53B81A-3285-354B-ADBD-45D71EC3EA06}" srcOrd="0" destOrd="0" presId="urn:microsoft.com/office/officeart/2005/8/layout/vList3"/>
    <dgm:cxn modelId="{E0DB6C9D-2166-E141-98C2-70F288BD23DE}" type="presParOf" srcId="{0AB84E47-380A-B54C-A79C-D7BBE034B398}" destId="{C96EC4CA-83CC-3B49-8A00-0DE04D4EC2EC}" srcOrd="1" destOrd="0" presId="urn:microsoft.com/office/officeart/2005/8/layout/vList3"/>
    <dgm:cxn modelId="{C7D2D984-470C-3445-A24F-6B2B2D740038}" type="presParOf" srcId="{BC365B14-9BD3-A146-9213-CC4BFCD9F720}" destId="{7FEEEF86-C438-1445-A181-9AEC73AEB897}" srcOrd="7" destOrd="0" presId="urn:microsoft.com/office/officeart/2005/8/layout/vList3"/>
    <dgm:cxn modelId="{993C59BC-E86E-5449-B847-B41507E47C27}" type="presParOf" srcId="{BC365B14-9BD3-A146-9213-CC4BFCD9F720}" destId="{3911E893-9FC3-684E-822F-1D2BE400D87A}" srcOrd="8" destOrd="0" presId="urn:microsoft.com/office/officeart/2005/8/layout/vList3"/>
    <dgm:cxn modelId="{2E01EE0B-A337-8142-A1A6-E6447B77EE13}" type="presParOf" srcId="{3911E893-9FC3-684E-822F-1D2BE400D87A}" destId="{4A8B8D73-A54E-5A4B-8DB8-0EDD80809123}" srcOrd="0" destOrd="0" presId="urn:microsoft.com/office/officeart/2005/8/layout/vList3"/>
    <dgm:cxn modelId="{ED8A08B3-FF48-124C-89C6-BC66C802442F}" type="presParOf" srcId="{3911E893-9FC3-684E-822F-1D2BE400D87A}" destId="{56073ABB-4C7A-AD48-B6AD-A340B156606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6CBD6-4A99-4E4A-A270-A70AEFBAAF7E}">
      <dsp:nvSpPr>
        <dsp:cNvPr id="0" name=""/>
        <dsp:cNvSpPr/>
      </dsp:nvSpPr>
      <dsp:spPr>
        <a:xfrm>
          <a:off x="3314" y="586229"/>
          <a:ext cx="2271489" cy="3180084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094" tIns="330200" rIns="177094" bIns="33020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u="none" kern="1200" dirty="0">
              <a:latin typeface="+mj-lt"/>
            </a:rPr>
            <a:t>Stay Curious</a:t>
          </a:r>
          <a:endParaRPr lang="en-US" sz="3200" kern="1200" dirty="0">
            <a:latin typeface="+mj-lt"/>
          </a:endParaRPr>
        </a:p>
      </dsp:txBody>
      <dsp:txXfrm>
        <a:off x="3314" y="1794661"/>
        <a:ext cx="2271489" cy="1908050"/>
      </dsp:txXfrm>
    </dsp:sp>
    <dsp:sp modelId="{9C3A7F13-9585-42DF-AD32-B56F82B123C8}">
      <dsp:nvSpPr>
        <dsp:cNvPr id="0" name=""/>
        <dsp:cNvSpPr/>
      </dsp:nvSpPr>
      <dsp:spPr>
        <a:xfrm>
          <a:off x="662046" y="904238"/>
          <a:ext cx="954025" cy="954025"/>
        </a:xfrm>
        <a:prstGeom prst="ellipse">
          <a:avLst/>
        </a:prstGeom>
        <a:solidFill>
          <a:schemeClr val="accent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380" tIns="12700" rIns="74380" bIns="1270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1</a:t>
          </a:r>
          <a:endParaRPr lang="en-US" sz="4600" kern="1200" dirty="0"/>
        </a:p>
      </dsp:txBody>
      <dsp:txXfrm>
        <a:off x="801760" y="1043952"/>
        <a:ext cx="674597" cy="674597"/>
      </dsp:txXfrm>
    </dsp:sp>
    <dsp:sp modelId="{923B2301-552B-45D2-9EF0-53A10AA17FC6}">
      <dsp:nvSpPr>
        <dsp:cNvPr id="0" name=""/>
        <dsp:cNvSpPr/>
      </dsp:nvSpPr>
      <dsp:spPr>
        <a:xfrm>
          <a:off x="3314" y="3766242"/>
          <a:ext cx="2271489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7283A-0FC3-4AF1-AA94-0270DC0B1C33}">
      <dsp:nvSpPr>
        <dsp:cNvPr id="0" name=""/>
        <dsp:cNvSpPr/>
      </dsp:nvSpPr>
      <dsp:spPr>
        <a:xfrm>
          <a:off x="2501952" y="586229"/>
          <a:ext cx="2271489" cy="3180084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094" tIns="330200" rIns="177094" bIns="33020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u="none" kern="1200" dirty="0">
              <a:latin typeface="+mj-lt"/>
            </a:rPr>
            <a:t>Find Common Ground</a:t>
          </a:r>
          <a:endParaRPr lang="en-US" sz="3200" kern="1200" dirty="0">
            <a:latin typeface="+mj-lt"/>
          </a:endParaRPr>
        </a:p>
      </dsp:txBody>
      <dsp:txXfrm>
        <a:off x="2501952" y="1794661"/>
        <a:ext cx="2271489" cy="1908050"/>
      </dsp:txXfrm>
    </dsp:sp>
    <dsp:sp modelId="{C08FC467-91FE-48BD-B243-273925C2B75A}">
      <dsp:nvSpPr>
        <dsp:cNvPr id="0" name=""/>
        <dsp:cNvSpPr/>
      </dsp:nvSpPr>
      <dsp:spPr>
        <a:xfrm>
          <a:off x="3160684" y="904238"/>
          <a:ext cx="954025" cy="954025"/>
        </a:xfrm>
        <a:prstGeom prst="ellipse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380" tIns="12700" rIns="74380" bIns="1270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2</a:t>
          </a:r>
          <a:endParaRPr lang="en-US" sz="4600" kern="1200" dirty="0"/>
        </a:p>
      </dsp:txBody>
      <dsp:txXfrm>
        <a:off x="3300398" y="1043952"/>
        <a:ext cx="674597" cy="674597"/>
      </dsp:txXfrm>
    </dsp:sp>
    <dsp:sp modelId="{DE393E47-CBB6-4D77-A342-C9AFD9FC8CB6}">
      <dsp:nvSpPr>
        <dsp:cNvPr id="0" name=""/>
        <dsp:cNvSpPr/>
      </dsp:nvSpPr>
      <dsp:spPr>
        <a:xfrm>
          <a:off x="2501952" y="3766242"/>
          <a:ext cx="2271489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A272C-701A-4327-802B-15E4D04DF389}">
      <dsp:nvSpPr>
        <dsp:cNvPr id="0" name=""/>
        <dsp:cNvSpPr/>
      </dsp:nvSpPr>
      <dsp:spPr>
        <a:xfrm>
          <a:off x="5000590" y="586229"/>
          <a:ext cx="2271489" cy="3180084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094" tIns="330200" rIns="177094" bIns="33020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u="none" kern="1200" dirty="0">
              <a:latin typeface="+mj-lt"/>
            </a:rPr>
            <a:t>Share   Your    Story</a:t>
          </a:r>
          <a:endParaRPr lang="en-US" sz="3200" kern="1200" dirty="0">
            <a:latin typeface="+mj-lt"/>
          </a:endParaRPr>
        </a:p>
      </dsp:txBody>
      <dsp:txXfrm>
        <a:off x="5000590" y="1794661"/>
        <a:ext cx="2271489" cy="1908050"/>
      </dsp:txXfrm>
    </dsp:sp>
    <dsp:sp modelId="{4104A2F1-FB99-4C42-8067-46B8EEEC9610}">
      <dsp:nvSpPr>
        <dsp:cNvPr id="0" name=""/>
        <dsp:cNvSpPr/>
      </dsp:nvSpPr>
      <dsp:spPr>
        <a:xfrm>
          <a:off x="5659322" y="904238"/>
          <a:ext cx="954025" cy="954025"/>
        </a:xfrm>
        <a:prstGeom prst="ellipse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380" tIns="12700" rIns="74380" bIns="1270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3</a:t>
          </a:r>
          <a:endParaRPr lang="en-US" sz="4600" kern="1200" dirty="0"/>
        </a:p>
      </dsp:txBody>
      <dsp:txXfrm>
        <a:off x="5799036" y="1043952"/>
        <a:ext cx="674597" cy="674597"/>
      </dsp:txXfrm>
    </dsp:sp>
    <dsp:sp modelId="{2EB92C72-3528-4913-AFF6-FF0B4F338399}">
      <dsp:nvSpPr>
        <dsp:cNvPr id="0" name=""/>
        <dsp:cNvSpPr/>
      </dsp:nvSpPr>
      <dsp:spPr>
        <a:xfrm>
          <a:off x="5000590" y="3766242"/>
          <a:ext cx="2271489" cy="72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A837B-0FA3-4970-A9F9-3BD236350D3D}">
      <dsp:nvSpPr>
        <dsp:cNvPr id="0" name=""/>
        <dsp:cNvSpPr/>
      </dsp:nvSpPr>
      <dsp:spPr>
        <a:xfrm>
          <a:off x="7499228" y="586229"/>
          <a:ext cx="2555856" cy="3180084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094" tIns="330200" rIns="177094" bIns="33020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+mj-lt"/>
            </a:rPr>
            <a:t>Pick        Your    Battles</a:t>
          </a:r>
        </a:p>
      </dsp:txBody>
      <dsp:txXfrm>
        <a:off x="7499228" y="1794661"/>
        <a:ext cx="2555856" cy="1908050"/>
      </dsp:txXfrm>
    </dsp:sp>
    <dsp:sp modelId="{AC6B335A-D8B4-46D8-93DE-B9EF1773F6AC}">
      <dsp:nvSpPr>
        <dsp:cNvPr id="0" name=""/>
        <dsp:cNvSpPr/>
      </dsp:nvSpPr>
      <dsp:spPr>
        <a:xfrm>
          <a:off x="8300144" y="904238"/>
          <a:ext cx="954025" cy="954025"/>
        </a:xfrm>
        <a:prstGeom prst="ellipse">
          <a:avLst/>
        </a:prstGeom>
        <a:solidFill>
          <a:schemeClr val="accent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380" tIns="12700" rIns="74380" bIns="1270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4</a:t>
          </a:r>
          <a:endParaRPr lang="en-US" sz="4600" kern="1200" dirty="0"/>
        </a:p>
      </dsp:txBody>
      <dsp:txXfrm>
        <a:off x="8439858" y="1043952"/>
        <a:ext cx="674597" cy="674597"/>
      </dsp:txXfrm>
    </dsp:sp>
    <dsp:sp modelId="{7B3E0A16-DB85-46CA-87D6-4D39F6DBFC52}">
      <dsp:nvSpPr>
        <dsp:cNvPr id="0" name=""/>
        <dsp:cNvSpPr/>
      </dsp:nvSpPr>
      <dsp:spPr>
        <a:xfrm>
          <a:off x="7641412" y="3766242"/>
          <a:ext cx="2271489" cy="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8A521-79C2-C944-B010-5BD80FC164E3}">
      <dsp:nvSpPr>
        <dsp:cNvPr id="0" name=""/>
        <dsp:cNvSpPr/>
      </dsp:nvSpPr>
      <dsp:spPr>
        <a:xfrm rot="10800000">
          <a:off x="1937301" y="1102"/>
          <a:ext cx="6990761" cy="705880"/>
        </a:xfrm>
        <a:prstGeom prst="homePlat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273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Accepting that you’ve been wrong about something is difficult for everyone, and is something we’ve all had to do.</a:t>
          </a:r>
        </a:p>
      </dsp:txBody>
      <dsp:txXfrm rot="10800000">
        <a:off x="2113771" y="1102"/>
        <a:ext cx="6814291" cy="705880"/>
      </dsp:txXfrm>
    </dsp:sp>
    <dsp:sp modelId="{89D43542-D1AF-C54E-B362-ADD992A5E1F3}">
      <dsp:nvSpPr>
        <dsp:cNvPr id="0" name=""/>
        <dsp:cNvSpPr/>
      </dsp:nvSpPr>
      <dsp:spPr>
        <a:xfrm>
          <a:off x="1584361" y="1102"/>
          <a:ext cx="705880" cy="705880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2257E-D21B-D447-8F4F-DA8DA21ECAAA}">
      <dsp:nvSpPr>
        <dsp:cNvPr id="0" name=""/>
        <dsp:cNvSpPr/>
      </dsp:nvSpPr>
      <dsp:spPr>
        <a:xfrm rot="10800000">
          <a:off x="1937301" y="917692"/>
          <a:ext cx="6990761" cy="705880"/>
        </a:xfrm>
        <a:prstGeom prst="homePlat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273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Be honest about your own incorrect beliefs when correcting others. If you had the same belief before you learned about this issue, admit and emphasize that!</a:t>
          </a:r>
        </a:p>
      </dsp:txBody>
      <dsp:txXfrm rot="10800000">
        <a:off x="2113771" y="917692"/>
        <a:ext cx="6814291" cy="705880"/>
      </dsp:txXfrm>
    </dsp:sp>
    <dsp:sp modelId="{E1413A91-C7D1-7241-B0FF-DD4CD2E55A4F}">
      <dsp:nvSpPr>
        <dsp:cNvPr id="0" name=""/>
        <dsp:cNvSpPr/>
      </dsp:nvSpPr>
      <dsp:spPr>
        <a:xfrm>
          <a:off x="1584361" y="917692"/>
          <a:ext cx="705880" cy="705880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DACF8-AA4C-274B-8F8B-4733B8C4B008}">
      <dsp:nvSpPr>
        <dsp:cNvPr id="0" name=""/>
        <dsp:cNvSpPr/>
      </dsp:nvSpPr>
      <dsp:spPr>
        <a:xfrm rot="10800000">
          <a:off x="1937301" y="1834282"/>
          <a:ext cx="6990761" cy="705880"/>
        </a:xfrm>
        <a:prstGeom prst="homePlat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273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Give references for your claims when possible. Make disagreements feel more like fact checks and less like personal attacks.</a:t>
          </a:r>
        </a:p>
      </dsp:txBody>
      <dsp:txXfrm rot="10800000">
        <a:off x="2113771" y="1834282"/>
        <a:ext cx="6814291" cy="705880"/>
      </dsp:txXfrm>
    </dsp:sp>
    <dsp:sp modelId="{9FE723E1-55A3-F440-9F6F-1E895AD2AD98}">
      <dsp:nvSpPr>
        <dsp:cNvPr id="0" name=""/>
        <dsp:cNvSpPr/>
      </dsp:nvSpPr>
      <dsp:spPr>
        <a:xfrm>
          <a:off x="1584361" y="1834282"/>
          <a:ext cx="705880" cy="705880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6EC4CA-83CC-3B49-8A00-0DE04D4EC2EC}">
      <dsp:nvSpPr>
        <dsp:cNvPr id="0" name=""/>
        <dsp:cNvSpPr/>
      </dsp:nvSpPr>
      <dsp:spPr>
        <a:xfrm rot="10800000">
          <a:off x="1937301" y="2750873"/>
          <a:ext cx="6990761" cy="705880"/>
        </a:xfrm>
        <a:prstGeom prst="homePlat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273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Imagine how you’d disagree with a friend if you heard them confidently arguing for something inaccurate.</a:t>
          </a:r>
        </a:p>
      </dsp:txBody>
      <dsp:txXfrm rot="10800000">
        <a:off x="2113771" y="2750873"/>
        <a:ext cx="6814291" cy="705880"/>
      </dsp:txXfrm>
    </dsp:sp>
    <dsp:sp modelId="{2D53B81A-3285-354B-ADBD-45D71EC3EA06}">
      <dsp:nvSpPr>
        <dsp:cNvPr id="0" name=""/>
        <dsp:cNvSpPr/>
      </dsp:nvSpPr>
      <dsp:spPr>
        <a:xfrm>
          <a:off x="1584361" y="2750873"/>
          <a:ext cx="705880" cy="705880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16579-212E-1F4C-83FC-6AA56D64A839}">
      <dsp:nvSpPr>
        <dsp:cNvPr id="0" name=""/>
        <dsp:cNvSpPr/>
      </dsp:nvSpPr>
      <dsp:spPr>
        <a:xfrm rot="10800000">
          <a:off x="1937301" y="3667463"/>
          <a:ext cx="6990761" cy="705880"/>
        </a:xfrm>
        <a:prstGeom prst="homePlat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273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Allow people to save face, and be mindful of what might embarrass them.</a:t>
          </a:r>
        </a:p>
      </dsp:txBody>
      <dsp:txXfrm rot="10800000">
        <a:off x="2113771" y="3667463"/>
        <a:ext cx="6814291" cy="705880"/>
      </dsp:txXfrm>
    </dsp:sp>
    <dsp:sp modelId="{46FCEFBB-1DA1-644F-9ED5-79F0110C245C}">
      <dsp:nvSpPr>
        <dsp:cNvPr id="0" name=""/>
        <dsp:cNvSpPr/>
      </dsp:nvSpPr>
      <dsp:spPr>
        <a:xfrm>
          <a:off x="1584361" y="3667463"/>
          <a:ext cx="705880" cy="705880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1A74F-A51B-654A-BDE1-AF3C2E6C1FDF}">
      <dsp:nvSpPr>
        <dsp:cNvPr id="0" name=""/>
        <dsp:cNvSpPr/>
      </dsp:nvSpPr>
      <dsp:spPr>
        <a:xfrm rot="5400000">
          <a:off x="3506806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“What are your thoughts on that argument?”</a:t>
          </a:r>
        </a:p>
      </dsp:txBody>
      <dsp:txXfrm rot="-5400000">
        <a:off x="3909687" y="313106"/>
        <a:ext cx="1202866" cy="1382606"/>
      </dsp:txXfrm>
    </dsp:sp>
    <dsp:sp modelId="{D2A5B8F7-1F08-4441-80C8-B122618BE752}">
      <dsp:nvSpPr>
        <dsp:cNvPr id="0" name=""/>
        <dsp:cNvSpPr/>
      </dsp:nvSpPr>
      <dsp:spPr>
        <a:xfrm>
          <a:off x="5690118" y="401821"/>
          <a:ext cx="1737195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“I see why you feel that way.”</a:t>
          </a:r>
        </a:p>
      </dsp:txBody>
      <dsp:txXfrm>
        <a:off x="5690118" y="401821"/>
        <a:ext cx="1737195" cy="1205177"/>
      </dsp:txXfrm>
    </dsp:sp>
    <dsp:sp modelId="{AFE8291D-F79D-3042-81D9-F170D2BA53C5}">
      <dsp:nvSpPr>
        <dsp:cNvPr id="0" name=""/>
        <dsp:cNvSpPr/>
      </dsp:nvSpPr>
      <dsp:spPr>
        <a:xfrm rot="5400000">
          <a:off x="1619499" y="130656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2022380" y="313106"/>
        <a:ext cx="1202866" cy="1382606"/>
      </dsp:txXfrm>
    </dsp:sp>
    <dsp:sp modelId="{430700EA-88B8-D649-BBBA-96AF1F17BDBA}">
      <dsp:nvSpPr>
        <dsp:cNvPr id="0" name=""/>
        <dsp:cNvSpPr/>
      </dsp:nvSpPr>
      <dsp:spPr>
        <a:xfrm rot="5400000">
          <a:off x="2559537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alpha val="99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“What makes you say that?”</a:t>
          </a:r>
        </a:p>
      </dsp:txBody>
      <dsp:txXfrm rot="-5400000">
        <a:off x="2962418" y="2018030"/>
        <a:ext cx="1202866" cy="1382606"/>
      </dsp:txXfrm>
    </dsp:sp>
    <dsp:sp modelId="{391D7B05-0425-CC40-B29F-C8C4F4CCA36A}">
      <dsp:nvSpPr>
        <dsp:cNvPr id="0" name=""/>
        <dsp:cNvSpPr/>
      </dsp:nvSpPr>
      <dsp:spPr>
        <a:xfrm>
          <a:off x="652373" y="2106744"/>
          <a:ext cx="1761508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“I get where your concerns are coming from.”</a:t>
          </a:r>
        </a:p>
      </dsp:txBody>
      <dsp:txXfrm>
        <a:off x="652373" y="2106744"/>
        <a:ext cx="1761508" cy="1205177"/>
      </dsp:txXfrm>
    </dsp:sp>
    <dsp:sp modelId="{D880333C-CE3D-F749-BC6D-EBF340F6080A}">
      <dsp:nvSpPr>
        <dsp:cNvPr id="0" name=""/>
        <dsp:cNvSpPr/>
      </dsp:nvSpPr>
      <dsp:spPr>
        <a:xfrm rot="5400000">
          <a:off x="4446844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rgbClr val="F5DD1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4849725" y="2018030"/>
        <a:ext cx="1202866" cy="1382606"/>
      </dsp:txXfrm>
    </dsp:sp>
    <dsp:sp modelId="{D3F0E7B4-023A-6940-B745-413844A6EA3A}">
      <dsp:nvSpPr>
        <dsp:cNvPr id="0" name=""/>
        <dsp:cNvSpPr/>
      </dsp:nvSpPr>
      <dsp:spPr>
        <a:xfrm rot="5400000">
          <a:off x="3506806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“I’m curious why you think…”</a:t>
          </a:r>
        </a:p>
      </dsp:txBody>
      <dsp:txXfrm rot="-5400000">
        <a:off x="3909687" y="3722953"/>
        <a:ext cx="1202866" cy="1382606"/>
      </dsp:txXfrm>
    </dsp:sp>
    <dsp:sp modelId="{12FF0F51-B0FB-A849-9DE1-553E8DA5CC04}">
      <dsp:nvSpPr>
        <dsp:cNvPr id="0" name=""/>
        <dsp:cNvSpPr/>
      </dsp:nvSpPr>
      <dsp:spPr>
        <a:xfrm>
          <a:off x="5669103" y="3811668"/>
          <a:ext cx="1779226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“I might be wrong, but…”</a:t>
          </a:r>
        </a:p>
      </dsp:txBody>
      <dsp:txXfrm>
        <a:off x="5669103" y="3811668"/>
        <a:ext cx="1779226" cy="1205177"/>
      </dsp:txXfrm>
    </dsp:sp>
    <dsp:sp modelId="{92A4A89E-2EA7-3C43-B9E8-6466DE19ADD2}">
      <dsp:nvSpPr>
        <dsp:cNvPr id="0" name=""/>
        <dsp:cNvSpPr/>
      </dsp:nvSpPr>
      <dsp:spPr>
        <a:xfrm rot="5400000">
          <a:off x="1619499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 rot="-5400000">
        <a:off x="2022380" y="3722953"/>
        <a:ext cx="1202866" cy="13826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8A521-79C2-C944-B010-5BD80FC164E3}">
      <dsp:nvSpPr>
        <dsp:cNvPr id="0" name=""/>
        <dsp:cNvSpPr/>
      </dsp:nvSpPr>
      <dsp:spPr>
        <a:xfrm rot="10800000">
          <a:off x="1983944" y="2712"/>
          <a:ext cx="6990761" cy="892452"/>
        </a:xfrm>
        <a:prstGeom prst="homePlat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Beliefs are shaped by our upbringings but quickly adapt to our experiences. What experiences may have caused your opponent to have that belief?</a:t>
          </a:r>
        </a:p>
      </dsp:txBody>
      <dsp:txXfrm rot="10800000">
        <a:off x="2207057" y="2712"/>
        <a:ext cx="6767648" cy="892452"/>
      </dsp:txXfrm>
    </dsp:sp>
    <dsp:sp modelId="{89D43542-D1AF-C54E-B362-ADD992A5E1F3}">
      <dsp:nvSpPr>
        <dsp:cNvPr id="0" name=""/>
        <dsp:cNvSpPr/>
      </dsp:nvSpPr>
      <dsp:spPr>
        <a:xfrm>
          <a:off x="1537717" y="2712"/>
          <a:ext cx="892452" cy="89245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2257E-D21B-D447-8F4F-DA8DA21ECAAA}">
      <dsp:nvSpPr>
        <dsp:cNvPr id="0" name=""/>
        <dsp:cNvSpPr/>
      </dsp:nvSpPr>
      <dsp:spPr>
        <a:xfrm rot="10800000">
          <a:off x="1983944" y="1161568"/>
          <a:ext cx="6990761" cy="892452"/>
        </a:xfrm>
        <a:prstGeom prst="homePlat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Is it possible that this person actually agrees with me, and what they’re disagreeing with is a misunderstanding?</a:t>
          </a:r>
        </a:p>
      </dsp:txBody>
      <dsp:txXfrm rot="10800000">
        <a:off x="2207057" y="1161568"/>
        <a:ext cx="6767648" cy="892452"/>
      </dsp:txXfrm>
    </dsp:sp>
    <dsp:sp modelId="{E1413A91-C7D1-7241-B0FF-DD4CD2E55A4F}">
      <dsp:nvSpPr>
        <dsp:cNvPr id="0" name=""/>
        <dsp:cNvSpPr/>
      </dsp:nvSpPr>
      <dsp:spPr>
        <a:xfrm>
          <a:off x="1537717" y="1161568"/>
          <a:ext cx="892452" cy="89245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DACF8-AA4C-274B-8F8B-4733B8C4B008}">
      <dsp:nvSpPr>
        <dsp:cNvPr id="0" name=""/>
        <dsp:cNvSpPr/>
      </dsp:nvSpPr>
      <dsp:spPr>
        <a:xfrm rot="10800000">
          <a:off x="1983944" y="2320424"/>
          <a:ext cx="6990761" cy="892452"/>
        </a:xfrm>
        <a:prstGeom prst="homePlat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What could I learn from this person? If nothing they believe is true, what can this person teach me about being wrong?</a:t>
          </a:r>
        </a:p>
      </dsp:txBody>
      <dsp:txXfrm rot="10800000">
        <a:off x="2207057" y="2320424"/>
        <a:ext cx="6767648" cy="892452"/>
      </dsp:txXfrm>
    </dsp:sp>
    <dsp:sp modelId="{9FE723E1-55A3-F440-9F6F-1E895AD2AD98}">
      <dsp:nvSpPr>
        <dsp:cNvPr id="0" name=""/>
        <dsp:cNvSpPr/>
      </dsp:nvSpPr>
      <dsp:spPr>
        <a:xfrm>
          <a:off x="1537717" y="2320424"/>
          <a:ext cx="892452" cy="89245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6EC4CA-83CC-3B49-8A00-0DE04D4EC2EC}">
      <dsp:nvSpPr>
        <dsp:cNvPr id="0" name=""/>
        <dsp:cNvSpPr/>
      </dsp:nvSpPr>
      <dsp:spPr>
        <a:xfrm rot="10800000">
          <a:off x="1983944" y="3479281"/>
          <a:ext cx="6990761" cy="892452"/>
        </a:xfrm>
        <a:prstGeom prst="homePlat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If your opponent has heard single-payer arguments before, what stood/stands in the way of them being convinced?</a:t>
          </a:r>
        </a:p>
      </dsp:txBody>
      <dsp:txXfrm rot="10800000">
        <a:off x="2207057" y="3479281"/>
        <a:ext cx="6767648" cy="892452"/>
      </dsp:txXfrm>
    </dsp:sp>
    <dsp:sp modelId="{2D53B81A-3285-354B-ADBD-45D71EC3EA06}">
      <dsp:nvSpPr>
        <dsp:cNvPr id="0" name=""/>
        <dsp:cNvSpPr/>
      </dsp:nvSpPr>
      <dsp:spPr>
        <a:xfrm>
          <a:off x="1537717" y="3479281"/>
          <a:ext cx="892452" cy="89245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8A521-79C2-C944-B010-5BD80FC164E3}">
      <dsp:nvSpPr>
        <dsp:cNvPr id="0" name=""/>
        <dsp:cNvSpPr/>
      </dsp:nvSpPr>
      <dsp:spPr>
        <a:xfrm rot="10800000">
          <a:off x="1983944" y="2712"/>
          <a:ext cx="6990761" cy="892452"/>
        </a:xfrm>
        <a:prstGeom prst="homePlat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People largely share the same core values. Almost no one wakes up thinking “I love how unfair our system is.”</a:t>
          </a:r>
        </a:p>
      </dsp:txBody>
      <dsp:txXfrm rot="10800000">
        <a:off x="2207057" y="2712"/>
        <a:ext cx="6767648" cy="892452"/>
      </dsp:txXfrm>
    </dsp:sp>
    <dsp:sp modelId="{89D43542-D1AF-C54E-B362-ADD992A5E1F3}">
      <dsp:nvSpPr>
        <dsp:cNvPr id="0" name=""/>
        <dsp:cNvSpPr/>
      </dsp:nvSpPr>
      <dsp:spPr>
        <a:xfrm>
          <a:off x="1537717" y="2712"/>
          <a:ext cx="892452" cy="89245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2257E-D21B-D447-8F4F-DA8DA21ECAAA}">
      <dsp:nvSpPr>
        <dsp:cNvPr id="0" name=""/>
        <dsp:cNvSpPr/>
      </dsp:nvSpPr>
      <dsp:spPr>
        <a:xfrm rot="10800000">
          <a:off x="1983944" y="1161568"/>
          <a:ext cx="6990761" cy="892452"/>
        </a:xfrm>
        <a:prstGeom prst="homePlat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People who oppose single-payer because “it would make things worse for patients” necessarily share your desire to make things better for patients. They just don’t agree on how.</a:t>
          </a:r>
        </a:p>
      </dsp:txBody>
      <dsp:txXfrm rot="10800000">
        <a:off x="2207057" y="1161568"/>
        <a:ext cx="6767648" cy="892452"/>
      </dsp:txXfrm>
    </dsp:sp>
    <dsp:sp modelId="{E1413A91-C7D1-7241-B0FF-DD4CD2E55A4F}">
      <dsp:nvSpPr>
        <dsp:cNvPr id="0" name=""/>
        <dsp:cNvSpPr/>
      </dsp:nvSpPr>
      <dsp:spPr>
        <a:xfrm>
          <a:off x="1537717" y="1161568"/>
          <a:ext cx="892452" cy="89245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DACF8-AA4C-274B-8F8B-4733B8C4B008}">
      <dsp:nvSpPr>
        <dsp:cNvPr id="0" name=""/>
        <dsp:cNvSpPr/>
      </dsp:nvSpPr>
      <dsp:spPr>
        <a:xfrm rot="10800000">
          <a:off x="1983944" y="2320424"/>
          <a:ext cx="6990761" cy="892452"/>
        </a:xfrm>
        <a:prstGeom prst="homePlat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It’s harder to see the merits of a single-payer argument if you distrust the values of the person making it. Express your values! </a:t>
          </a:r>
        </a:p>
      </dsp:txBody>
      <dsp:txXfrm rot="10800000">
        <a:off x="2207057" y="2320424"/>
        <a:ext cx="6767648" cy="892452"/>
      </dsp:txXfrm>
    </dsp:sp>
    <dsp:sp modelId="{9FE723E1-55A3-F440-9F6F-1E895AD2AD98}">
      <dsp:nvSpPr>
        <dsp:cNvPr id="0" name=""/>
        <dsp:cNvSpPr/>
      </dsp:nvSpPr>
      <dsp:spPr>
        <a:xfrm>
          <a:off x="1537717" y="2320424"/>
          <a:ext cx="892452" cy="89245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6EC4CA-83CC-3B49-8A00-0DE04D4EC2EC}">
      <dsp:nvSpPr>
        <dsp:cNvPr id="0" name=""/>
        <dsp:cNvSpPr/>
      </dsp:nvSpPr>
      <dsp:spPr>
        <a:xfrm rot="10800000">
          <a:off x="1983944" y="3479281"/>
          <a:ext cx="6990761" cy="892452"/>
        </a:xfrm>
        <a:prstGeom prst="homePlat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Credit others with what you consider to be basic human decency. Even if their argument sounds inhumane, try to behave as though they share your fundamental beliefs.</a:t>
          </a:r>
        </a:p>
      </dsp:txBody>
      <dsp:txXfrm rot="10800000">
        <a:off x="2207057" y="3479281"/>
        <a:ext cx="6767648" cy="892452"/>
      </dsp:txXfrm>
    </dsp:sp>
    <dsp:sp modelId="{2D53B81A-3285-354B-ADBD-45D71EC3EA06}">
      <dsp:nvSpPr>
        <dsp:cNvPr id="0" name=""/>
        <dsp:cNvSpPr/>
      </dsp:nvSpPr>
      <dsp:spPr>
        <a:xfrm>
          <a:off x="1537717" y="3479281"/>
          <a:ext cx="892452" cy="89245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8A521-79C2-C944-B010-5BD80FC164E3}">
      <dsp:nvSpPr>
        <dsp:cNvPr id="0" name=""/>
        <dsp:cNvSpPr/>
      </dsp:nvSpPr>
      <dsp:spPr>
        <a:xfrm rot="10800000">
          <a:off x="1937301" y="1102"/>
          <a:ext cx="6990761" cy="705880"/>
        </a:xfrm>
        <a:prstGeom prst="homePlat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273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Discussions about politics, ethics, and beliefs can make people feel threatened— vulnerability can be an effective counter.</a:t>
          </a:r>
        </a:p>
      </dsp:txBody>
      <dsp:txXfrm rot="10800000">
        <a:off x="2113771" y="1102"/>
        <a:ext cx="6814291" cy="705880"/>
      </dsp:txXfrm>
    </dsp:sp>
    <dsp:sp modelId="{89D43542-D1AF-C54E-B362-ADD992A5E1F3}">
      <dsp:nvSpPr>
        <dsp:cNvPr id="0" name=""/>
        <dsp:cNvSpPr/>
      </dsp:nvSpPr>
      <dsp:spPr>
        <a:xfrm>
          <a:off x="1584361" y="1102"/>
          <a:ext cx="705880" cy="705880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2257E-D21B-D447-8F4F-DA8DA21ECAAA}">
      <dsp:nvSpPr>
        <dsp:cNvPr id="0" name=""/>
        <dsp:cNvSpPr/>
      </dsp:nvSpPr>
      <dsp:spPr>
        <a:xfrm rot="10800000">
          <a:off x="1937301" y="917692"/>
          <a:ext cx="6990761" cy="705880"/>
        </a:xfrm>
        <a:prstGeom prst="homePlat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273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Bigoted beliefs are easiest to maintain in the abstract. Giving someone a specific story can undermine their ability to generalize things away.</a:t>
          </a:r>
        </a:p>
      </dsp:txBody>
      <dsp:txXfrm rot="10800000">
        <a:off x="2113771" y="917692"/>
        <a:ext cx="6814291" cy="705880"/>
      </dsp:txXfrm>
    </dsp:sp>
    <dsp:sp modelId="{E1413A91-C7D1-7241-B0FF-DD4CD2E55A4F}">
      <dsp:nvSpPr>
        <dsp:cNvPr id="0" name=""/>
        <dsp:cNvSpPr/>
      </dsp:nvSpPr>
      <dsp:spPr>
        <a:xfrm>
          <a:off x="1584361" y="917692"/>
          <a:ext cx="705880" cy="705880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DACF8-AA4C-274B-8F8B-4733B8C4B008}">
      <dsp:nvSpPr>
        <dsp:cNvPr id="0" name=""/>
        <dsp:cNvSpPr/>
      </dsp:nvSpPr>
      <dsp:spPr>
        <a:xfrm rot="10800000">
          <a:off x="1937301" y="1834282"/>
          <a:ext cx="6990761" cy="705880"/>
        </a:xfrm>
        <a:prstGeom prst="homePlat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273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Stories are generally more accessible, memorable, and less overwhelming than being presented with facts and statistics.</a:t>
          </a:r>
        </a:p>
      </dsp:txBody>
      <dsp:txXfrm rot="10800000">
        <a:off x="2113771" y="1834282"/>
        <a:ext cx="6814291" cy="705880"/>
      </dsp:txXfrm>
    </dsp:sp>
    <dsp:sp modelId="{9FE723E1-55A3-F440-9F6F-1E895AD2AD98}">
      <dsp:nvSpPr>
        <dsp:cNvPr id="0" name=""/>
        <dsp:cNvSpPr/>
      </dsp:nvSpPr>
      <dsp:spPr>
        <a:xfrm>
          <a:off x="1584361" y="1834282"/>
          <a:ext cx="705880" cy="705880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6EC4CA-83CC-3B49-8A00-0DE04D4EC2EC}">
      <dsp:nvSpPr>
        <dsp:cNvPr id="0" name=""/>
        <dsp:cNvSpPr/>
      </dsp:nvSpPr>
      <dsp:spPr>
        <a:xfrm rot="10800000">
          <a:off x="1937301" y="2750873"/>
          <a:ext cx="6990761" cy="705880"/>
        </a:xfrm>
        <a:prstGeom prst="homePlat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273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Most people’s beliefs are shaped more by narratives than by data. Provide them with experiences to counter what they may be invested in believing.</a:t>
          </a:r>
        </a:p>
      </dsp:txBody>
      <dsp:txXfrm rot="10800000">
        <a:off x="2113771" y="2750873"/>
        <a:ext cx="6814291" cy="705880"/>
      </dsp:txXfrm>
    </dsp:sp>
    <dsp:sp modelId="{2D53B81A-3285-354B-ADBD-45D71EC3EA06}">
      <dsp:nvSpPr>
        <dsp:cNvPr id="0" name=""/>
        <dsp:cNvSpPr/>
      </dsp:nvSpPr>
      <dsp:spPr>
        <a:xfrm>
          <a:off x="1584361" y="2750873"/>
          <a:ext cx="705880" cy="705880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073ABB-4C7A-AD48-B6AD-A340B1566065}">
      <dsp:nvSpPr>
        <dsp:cNvPr id="0" name=""/>
        <dsp:cNvSpPr/>
      </dsp:nvSpPr>
      <dsp:spPr>
        <a:xfrm rot="10800000">
          <a:off x="1937301" y="3667463"/>
          <a:ext cx="6990761" cy="705880"/>
        </a:xfrm>
        <a:prstGeom prst="homePlat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273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It’s much harder to respond to a story with “I disagree”.</a:t>
          </a:r>
        </a:p>
      </dsp:txBody>
      <dsp:txXfrm rot="10800000">
        <a:off x="2113771" y="3667463"/>
        <a:ext cx="6814291" cy="705880"/>
      </dsp:txXfrm>
    </dsp:sp>
    <dsp:sp modelId="{4A8B8D73-A54E-5A4B-8DB8-0EDD80809123}">
      <dsp:nvSpPr>
        <dsp:cNvPr id="0" name=""/>
        <dsp:cNvSpPr/>
      </dsp:nvSpPr>
      <dsp:spPr>
        <a:xfrm>
          <a:off x="1584361" y="3667463"/>
          <a:ext cx="705880" cy="705880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8A521-79C2-C944-B010-5BD80FC164E3}">
      <dsp:nvSpPr>
        <dsp:cNvPr id="0" name=""/>
        <dsp:cNvSpPr/>
      </dsp:nvSpPr>
      <dsp:spPr>
        <a:xfrm rot="10800000">
          <a:off x="1781981" y="2712"/>
          <a:ext cx="7260046" cy="892452"/>
        </a:xfrm>
        <a:prstGeom prst="homePlat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You can’t change a mind that doesn’t want to be changed.</a:t>
          </a:r>
        </a:p>
      </dsp:txBody>
      <dsp:txXfrm rot="10800000">
        <a:off x="2005094" y="2712"/>
        <a:ext cx="7036933" cy="892452"/>
      </dsp:txXfrm>
    </dsp:sp>
    <dsp:sp modelId="{89D43542-D1AF-C54E-B362-ADD992A5E1F3}">
      <dsp:nvSpPr>
        <dsp:cNvPr id="0" name=""/>
        <dsp:cNvSpPr/>
      </dsp:nvSpPr>
      <dsp:spPr>
        <a:xfrm>
          <a:off x="1470396" y="2712"/>
          <a:ext cx="892452" cy="892452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2257E-D21B-D447-8F4F-DA8DA21ECAAA}">
      <dsp:nvSpPr>
        <dsp:cNvPr id="0" name=""/>
        <dsp:cNvSpPr/>
      </dsp:nvSpPr>
      <dsp:spPr>
        <a:xfrm rot="10800000">
          <a:off x="1983944" y="1161568"/>
          <a:ext cx="6990761" cy="892452"/>
        </a:xfrm>
        <a:prstGeom prst="homePlat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Beliefs and worldview rarely change in a single conversation.</a:t>
          </a:r>
        </a:p>
      </dsp:txBody>
      <dsp:txXfrm rot="10800000">
        <a:off x="2207057" y="1161568"/>
        <a:ext cx="6767648" cy="892452"/>
      </dsp:txXfrm>
    </dsp:sp>
    <dsp:sp modelId="{E1413A91-C7D1-7241-B0FF-DD4CD2E55A4F}">
      <dsp:nvSpPr>
        <dsp:cNvPr id="0" name=""/>
        <dsp:cNvSpPr/>
      </dsp:nvSpPr>
      <dsp:spPr>
        <a:xfrm>
          <a:off x="1537717" y="1161568"/>
          <a:ext cx="892452" cy="892452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DACF8-AA4C-274B-8F8B-4733B8C4B008}">
      <dsp:nvSpPr>
        <dsp:cNvPr id="0" name=""/>
        <dsp:cNvSpPr/>
      </dsp:nvSpPr>
      <dsp:spPr>
        <a:xfrm rot="10800000">
          <a:off x="1983944" y="2320424"/>
          <a:ext cx="6990761" cy="892452"/>
        </a:xfrm>
        <a:prstGeom prst="homePlat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Fight the smallest battle possible. Don’t let yourself be dragged into a larger battle.</a:t>
          </a:r>
        </a:p>
      </dsp:txBody>
      <dsp:txXfrm rot="10800000">
        <a:off x="2207057" y="2320424"/>
        <a:ext cx="6767648" cy="892452"/>
      </dsp:txXfrm>
    </dsp:sp>
    <dsp:sp modelId="{9FE723E1-55A3-F440-9F6F-1E895AD2AD98}">
      <dsp:nvSpPr>
        <dsp:cNvPr id="0" name=""/>
        <dsp:cNvSpPr/>
      </dsp:nvSpPr>
      <dsp:spPr>
        <a:xfrm>
          <a:off x="1537717" y="2320424"/>
          <a:ext cx="892452" cy="892452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6EC4CA-83CC-3B49-8A00-0DE04D4EC2EC}">
      <dsp:nvSpPr>
        <dsp:cNvPr id="0" name=""/>
        <dsp:cNvSpPr/>
      </dsp:nvSpPr>
      <dsp:spPr>
        <a:xfrm rot="10800000">
          <a:off x="1983944" y="3479281"/>
          <a:ext cx="6990761" cy="892452"/>
        </a:xfrm>
        <a:prstGeom prst="homePlate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Convincing opponents is a valid strategy to achieve change, but it is not the primary strategy.</a:t>
          </a:r>
        </a:p>
      </dsp:txBody>
      <dsp:txXfrm rot="10800000">
        <a:off x="2207057" y="3479281"/>
        <a:ext cx="6767648" cy="892452"/>
      </dsp:txXfrm>
    </dsp:sp>
    <dsp:sp modelId="{2D53B81A-3285-354B-ADBD-45D71EC3EA06}">
      <dsp:nvSpPr>
        <dsp:cNvPr id="0" name=""/>
        <dsp:cNvSpPr/>
      </dsp:nvSpPr>
      <dsp:spPr>
        <a:xfrm>
          <a:off x="1537717" y="3479281"/>
          <a:ext cx="892452" cy="892452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6CBD6-4A99-4E4A-A270-A70AEFBAAF7E}">
      <dsp:nvSpPr>
        <dsp:cNvPr id="0" name=""/>
        <dsp:cNvSpPr/>
      </dsp:nvSpPr>
      <dsp:spPr>
        <a:xfrm>
          <a:off x="3685" y="778636"/>
          <a:ext cx="2187319" cy="2795271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664" tIns="330200" rIns="155664" bIns="33020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u="none" kern="1200" dirty="0">
              <a:latin typeface="+mj-lt"/>
            </a:rPr>
            <a:t>Humanize Your Opponent</a:t>
          </a:r>
          <a:endParaRPr lang="en-US" sz="3200" kern="1200" dirty="0">
            <a:latin typeface="+mj-lt"/>
          </a:endParaRPr>
        </a:p>
      </dsp:txBody>
      <dsp:txXfrm>
        <a:off x="3685" y="1840839"/>
        <a:ext cx="2187319" cy="1677162"/>
      </dsp:txXfrm>
    </dsp:sp>
    <dsp:sp modelId="{9C3A7F13-9585-42DF-AD32-B56F82B123C8}">
      <dsp:nvSpPr>
        <dsp:cNvPr id="0" name=""/>
        <dsp:cNvSpPr/>
      </dsp:nvSpPr>
      <dsp:spPr>
        <a:xfrm>
          <a:off x="678054" y="1058163"/>
          <a:ext cx="838581" cy="838581"/>
        </a:xfrm>
        <a:prstGeom prst="ellipse">
          <a:avLst/>
        </a:prstGeom>
        <a:solidFill>
          <a:schemeClr val="accent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379" tIns="12700" rIns="65379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1</a:t>
          </a:r>
          <a:endParaRPr lang="en-US" sz="4000" kern="1200" dirty="0"/>
        </a:p>
      </dsp:txBody>
      <dsp:txXfrm>
        <a:off x="800861" y="1180970"/>
        <a:ext cx="592967" cy="592967"/>
      </dsp:txXfrm>
    </dsp:sp>
    <dsp:sp modelId="{923B2301-552B-45D2-9EF0-53A10AA17FC6}">
      <dsp:nvSpPr>
        <dsp:cNvPr id="0" name=""/>
        <dsp:cNvSpPr/>
      </dsp:nvSpPr>
      <dsp:spPr>
        <a:xfrm>
          <a:off x="99033" y="3573835"/>
          <a:ext cx="1996622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F7283A-0FC3-4AF1-AA94-0270DC0B1C33}">
      <dsp:nvSpPr>
        <dsp:cNvPr id="0" name=""/>
        <dsp:cNvSpPr/>
      </dsp:nvSpPr>
      <dsp:spPr>
        <a:xfrm>
          <a:off x="2390666" y="778636"/>
          <a:ext cx="2455466" cy="2795271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664" tIns="330200" rIns="155664" bIns="33020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u="none" kern="1200" dirty="0">
              <a:latin typeface="+mj-lt"/>
            </a:rPr>
            <a:t>Open       The Conversation</a:t>
          </a:r>
          <a:endParaRPr lang="en-US" sz="3200" kern="1200" dirty="0">
            <a:latin typeface="+mj-lt"/>
          </a:endParaRPr>
        </a:p>
      </dsp:txBody>
      <dsp:txXfrm>
        <a:off x="2390666" y="1840839"/>
        <a:ext cx="2455466" cy="1677162"/>
      </dsp:txXfrm>
    </dsp:sp>
    <dsp:sp modelId="{C08FC467-91FE-48BD-B243-273925C2B75A}">
      <dsp:nvSpPr>
        <dsp:cNvPr id="0" name=""/>
        <dsp:cNvSpPr/>
      </dsp:nvSpPr>
      <dsp:spPr>
        <a:xfrm>
          <a:off x="3199109" y="1058163"/>
          <a:ext cx="838581" cy="838581"/>
        </a:xfrm>
        <a:prstGeom prst="ellipse">
          <a:avLst/>
        </a:prstGeom>
        <a:solidFill>
          <a:schemeClr val="accent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379" tIns="12700" rIns="65379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2</a:t>
          </a:r>
          <a:endParaRPr lang="en-US" sz="4000" kern="1200" dirty="0"/>
        </a:p>
      </dsp:txBody>
      <dsp:txXfrm>
        <a:off x="3321916" y="1180970"/>
        <a:ext cx="592967" cy="592967"/>
      </dsp:txXfrm>
    </dsp:sp>
    <dsp:sp modelId="{DE393E47-CBB6-4D77-A342-C9AFD9FC8CB6}">
      <dsp:nvSpPr>
        <dsp:cNvPr id="0" name=""/>
        <dsp:cNvSpPr/>
      </dsp:nvSpPr>
      <dsp:spPr>
        <a:xfrm>
          <a:off x="2620088" y="3573835"/>
          <a:ext cx="1996622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A272C-701A-4327-802B-15E4D04DF389}">
      <dsp:nvSpPr>
        <dsp:cNvPr id="0" name=""/>
        <dsp:cNvSpPr/>
      </dsp:nvSpPr>
      <dsp:spPr>
        <a:xfrm>
          <a:off x="5045795" y="778636"/>
          <a:ext cx="2586923" cy="2795271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664" tIns="330200" rIns="155664" bIns="33020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u="none" kern="1200" dirty="0">
              <a:latin typeface="+mj-lt"/>
            </a:rPr>
            <a:t>Acknowledge Valid Concerns</a:t>
          </a:r>
          <a:endParaRPr lang="en-US" sz="3200" kern="1200" dirty="0">
            <a:latin typeface="+mj-lt"/>
          </a:endParaRPr>
        </a:p>
      </dsp:txBody>
      <dsp:txXfrm>
        <a:off x="5045795" y="1840839"/>
        <a:ext cx="2586923" cy="1677162"/>
      </dsp:txXfrm>
    </dsp:sp>
    <dsp:sp modelId="{4104A2F1-FB99-4C42-8067-46B8EEEC9610}">
      <dsp:nvSpPr>
        <dsp:cNvPr id="0" name=""/>
        <dsp:cNvSpPr/>
      </dsp:nvSpPr>
      <dsp:spPr>
        <a:xfrm>
          <a:off x="5919966" y="1058163"/>
          <a:ext cx="838581" cy="838581"/>
        </a:xfrm>
        <a:prstGeom prst="ellipse">
          <a:avLst/>
        </a:prstGeom>
        <a:solidFill>
          <a:schemeClr val="accent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379" tIns="12700" rIns="65379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3</a:t>
          </a:r>
          <a:endParaRPr lang="en-US" sz="4000" kern="1200" dirty="0"/>
        </a:p>
      </dsp:txBody>
      <dsp:txXfrm>
        <a:off x="6042773" y="1180970"/>
        <a:ext cx="592967" cy="592967"/>
      </dsp:txXfrm>
    </dsp:sp>
    <dsp:sp modelId="{2EB92C72-3528-4913-AFF6-FF0B4F338399}">
      <dsp:nvSpPr>
        <dsp:cNvPr id="0" name=""/>
        <dsp:cNvSpPr/>
      </dsp:nvSpPr>
      <dsp:spPr>
        <a:xfrm>
          <a:off x="5340945" y="3573835"/>
          <a:ext cx="1996622" cy="72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A837B-0FA3-4970-A9F9-3BD236350D3D}">
      <dsp:nvSpPr>
        <dsp:cNvPr id="0" name=""/>
        <dsp:cNvSpPr/>
      </dsp:nvSpPr>
      <dsp:spPr>
        <a:xfrm>
          <a:off x="7832381" y="778636"/>
          <a:ext cx="2450933" cy="2795271"/>
        </a:xfrm>
        <a:prstGeom prst="rect">
          <a:avLst/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664" tIns="330200" rIns="155664" bIns="33020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u="none" kern="1200" dirty="0">
              <a:latin typeface="+mj-lt"/>
            </a:rPr>
            <a:t>Challenge Beliefs Respectfully</a:t>
          </a:r>
          <a:endParaRPr lang="en-US" sz="3200" kern="1200" dirty="0">
            <a:latin typeface="+mj-lt"/>
          </a:endParaRPr>
        </a:p>
      </dsp:txBody>
      <dsp:txXfrm>
        <a:off x="7832381" y="1840839"/>
        <a:ext cx="2450933" cy="1677162"/>
      </dsp:txXfrm>
    </dsp:sp>
    <dsp:sp modelId="{AC6B335A-D8B4-46D8-93DE-B9EF1773F6AC}">
      <dsp:nvSpPr>
        <dsp:cNvPr id="0" name=""/>
        <dsp:cNvSpPr/>
      </dsp:nvSpPr>
      <dsp:spPr>
        <a:xfrm>
          <a:off x="8638557" y="1058163"/>
          <a:ext cx="838581" cy="838581"/>
        </a:xfrm>
        <a:prstGeom prst="ellipse">
          <a:avLst/>
        </a:prstGeom>
        <a:solidFill>
          <a:schemeClr val="accent5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379" tIns="12700" rIns="65379" bIns="127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4</a:t>
          </a:r>
          <a:endParaRPr lang="en-US" sz="4000" kern="1200" dirty="0"/>
        </a:p>
      </dsp:txBody>
      <dsp:txXfrm>
        <a:off x="8761364" y="1180970"/>
        <a:ext cx="592967" cy="592967"/>
      </dsp:txXfrm>
    </dsp:sp>
    <dsp:sp modelId="{7B3E0A16-DB85-46CA-87D6-4D39F6DBFC52}">
      <dsp:nvSpPr>
        <dsp:cNvPr id="0" name=""/>
        <dsp:cNvSpPr/>
      </dsp:nvSpPr>
      <dsp:spPr>
        <a:xfrm>
          <a:off x="8059536" y="3573835"/>
          <a:ext cx="1996622" cy="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8A521-79C2-C944-B010-5BD80FC164E3}">
      <dsp:nvSpPr>
        <dsp:cNvPr id="0" name=""/>
        <dsp:cNvSpPr/>
      </dsp:nvSpPr>
      <dsp:spPr>
        <a:xfrm rot="10800000">
          <a:off x="1931775" y="2712"/>
          <a:ext cx="7060320" cy="892452"/>
        </a:xfrm>
        <a:prstGeom prst="homePlat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No one sees themself as the bad guy. Even cruel worldviews arise from an internal logic of justice and morality.</a:t>
          </a:r>
        </a:p>
      </dsp:txBody>
      <dsp:txXfrm rot="10800000">
        <a:off x="2154888" y="2712"/>
        <a:ext cx="6837207" cy="892452"/>
      </dsp:txXfrm>
    </dsp:sp>
    <dsp:sp modelId="{89D43542-D1AF-C54E-B362-ADD992A5E1F3}">
      <dsp:nvSpPr>
        <dsp:cNvPr id="0" name=""/>
        <dsp:cNvSpPr/>
      </dsp:nvSpPr>
      <dsp:spPr>
        <a:xfrm>
          <a:off x="1520328" y="2712"/>
          <a:ext cx="892452" cy="89245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2257E-D21B-D447-8F4F-DA8DA21ECAAA}">
      <dsp:nvSpPr>
        <dsp:cNvPr id="0" name=""/>
        <dsp:cNvSpPr/>
      </dsp:nvSpPr>
      <dsp:spPr>
        <a:xfrm rot="10800000">
          <a:off x="1983944" y="1161568"/>
          <a:ext cx="6990761" cy="892452"/>
        </a:xfrm>
        <a:prstGeom prst="homePlat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Feeling judged is the fastest way to put someone on the defensive and prevent them from listening to you.</a:t>
          </a:r>
        </a:p>
      </dsp:txBody>
      <dsp:txXfrm rot="10800000">
        <a:off x="2207057" y="1161568"/>
        <a:ext cx="6767648" cy="892452"/>
      </dsp:txXfrm>
    </dsp:sp>
    <dsp:sp modelId="{E1413A91-C7D1-7241-B0FF-DD4CD2E55A4F}">
      <dsp:nvSpPr>
        <dsp:cNvPr id="0" name=""/>
        <dsp:cNvSpPr/>
      </dsp:nvSpPr>
      <dsp:spPr>
        <a:xfrm>
          <a:off x="1537717" y="1161568"/>
          <a:ext cx="892452" cy="89245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DACF8-AA4C-274B-8F8B-4733B8C4B008}">
      <dsp:nvSpPr>
        <dsp:cNvPr id="0" name=""/>
        <dsp:cNvSpPr/>
      </dsp:nvSpPr>
      <dsp:spPr>
        <a:xfrm rot="10800000">
          <a:off x="1739616" y="2320424"/>
          <a:ext cx="7316531" cy="892452"/>
        </a:xfrm>
        <a:prstGeom prst="homePlat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Empathize even when undeserved. When you vilify your opponents, you become unable to recognize the villain within.</a:t>
          </a:r>
        </a:p>
      </dsp:txBody>
      <dsp:txXfrm rot="10800000">
        <a:off x="1962729" y="2320424"/>
        <a:ext cx="7093418" cy="892452"/>
      </dsp:txXfrm>
    </dsp:sp>
    <dsp:sp modelId="{9FE723E1-55A3-F440-9F6F-1E895AD2AD98}">
      <dsp:nvSpPr>
        <dsp:cNvPr id="0" name=""/>
        <dsp:cNvSpPr/>
      </dsp:nvSpPr>
      <dsp:spPr>
        <a:xfrm>
          <a:off x="1456275" y="2320424"/>
          <a:ext cx="892452" cy="89245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6EC4CA-83CC-3B49-8A00-0DE04D4EC2EC}">
      <dsp:nvSpPr>
        <dsp:cNvPr id="0" name=""/>
        <dsp:cNvSpPr/>
      </dsp:nvSpPr>
      <dsp:spPr>
        <a:xfrm rot="10800000">
          <a:off x="1983944" y="3479281"/>
          <a:ext cx="6990761" cy="892452"/>
        </a:xfrm>
        <a:prstGeom prst="homePlat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68580" rIns="128016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When have you been in this person’s position—              wrong about an issue and finding it difficult to accept?</a:t>
          </a:r>
        </a:p>
      </dsp:txBody>
      <dsp:txXfrm rot="10800000">
        <a:off x="2207057" y="3479281"/>
        <a:ext cx="6767648" cy="892452"/>
      </dsp:txXfrm>
    </dsp:sp>
    <dsp:sp modelId="{2D53B81A-3285-354B-ADBD-45D71EC3EA06}">
      <dsp:nvSpPr>
        <dsp:cNvPr id="0" name=""/>
        <dsp:cNvSpPr/>
      </dsp:nvSpPr>
      <dsp:spPr>
        <a:xfrm>
          <a:off x="1537717" y="3479281"/>
          <a:ext cx="892452" cy="892452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8A521-79C2-C944-B010-5BD80FC164E3}">
      <dsp:nvSpPr>
        <dsp:cNvPr id="0" name=""/>
        <dsp:cNvSpPr/>
      </dsp:nvSpPr>
      <dsp:spPr>
        <a:xfrm rot="10800000">
          <a:off x="1983944" y="2712"/>
          <a:ext cx="6990761" cy="892452"/>
        </a:xfrm>
        <a:prstGeom prst="homePlat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Just because you know someone is wrong, doesn’t mean you have no responsibility to listen to them.</a:t>
          </a:r>
        </a:p>
      </dsp:txBody>
      <dsp:txXfrm rot="10800000">
        <a:off x="2207057" y="2712"/>
        <a:ext cx="6767648" cy="892452"/>
      </dsp:txXfrm>
    </dsp:sp>
    <dsp:sp modelId="{89D43542-D1AF-C54E-B362-ADD992A5E1F3}">
      <dsp:nvSpPr>
        <dsp:cNvPr id="0" name=""/>
        <dsp:cNvSpPr/>
      </dsp:nvSpPr>
      <dsp:spPr>
        <a:xfrm>
          <a:off x="1537717" y="2712"/>
          <a:ext cx="892452" cy="89245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2257E-D21B-D447-8F4F-DA8DA21ECAAA}">
      <dsp:nvSpPr>
        <dsp:cNvPr id="0" name=""/>
        <dsp:cNvSpPr/>
      </dsp:nvSpPr>
      <dsp:spPr>
        <a:xfrm rot="10800000">
          <a:off x="1983944" y="1161568"/>
          <a:ext cx="6990761" cy="892452"/>
        </a:xfrm>
        <a:prstGeom prst="homePlat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Feeling heard is necessary to feeling safe. Feeling safe is central to being open to new ideas. </a:t>
          </a:r>
        </a:p>
      </dsp:txBody>
      <dsp:txXfrm rot="10800000">
        <a:off x="2207057" y="1161568"/>
        <a:ext cx="6767648" cy="892452"/>
      </dsp:txXfrm>
    </dsp:sp>
    <dsp:sp modelId="{E1413A91-C7D1-7241-B0FF-DD4CD2E55A4F}">
      <dsp:nvSpPr>
        <dsp:cNvPr id="0" name=""/>
        <dsp:cNvSpPr/>
      </dsp:nvSpPr>
      <dsp:spPr>
        <a:xfrm>
          <a:off x="1537717" y="1161568"/>
          <a:ext cx="892452" cy="89245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DACF8-AA4C-274B-8F8B-4733B8C4B008}">
      <dsp:nvSpPr>
        <dsp:cNvPr id="0" name=""/>
        <dsp:cNvSpPr/>
      </dsp:nvSpPr>
      <dsp:spPr>
        <a:xfrm rot="10800000">
          <a:off x="1983944" y="2320424"/>
          <a:ext cx="6990761" cy="892452"/>
        </a:xfrm>
        <a:prstGeom prst="homePlat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Everyone hates being preached to— a noble cause doesn’t entitle you to a soap box.</a:t>
          </a:r>
        </a:p>
      </dsp:txBody>
      <dsp:txXfrm rot="10800000">
        <a:off x="2207057" y="2320424"/>
        <a:ext cx="6767648" cy="892452"/>
      </dsp:txXfrm>
    </dsp:sp>
    <dsp:sp modelId="{9FE723E1-55A3-F440-9F6F-1E895AD2AD98}">
      <dsp:nvSpPr>
        <dsp:cNvPr id="0" name=""/>
        <dsp:cNvSpPr/>
      </dsp:nvSpPr>
      <dsp:spPr>
        <a:xfrm>
          <a:off x="1537717" y="2320424"/>
          <a:ext cx="892452" cy="89245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6EC4CA-83CC-3B49-8A00-0DE04D4EC2EC}">
      <dsp:nvSpPr>
        <dsp:cNvPr id="0" name=""/>
        <dsp:cNvSpPr/>
      </dsp:nvSpPr>
      <dsp:spPr>
        <a:xfrm rot="10800000">
          <a:off x="1983944" y="3479281"/>
          <a:ext cx="6990761" cy="892452"/>
        </a:xfrm>
        <a:prstGeom prst="homePlat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547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People can tell the difference between a discussion and an attempt to change their minds about something.</a:t>
          </a:r>
        </a:p>
      </dsp:txBody>
      <dsp:txXfrm rot="10800000">
        <a:off x="2207057" y="3479281"/>
        <a:ext cx="6767648" cy="892452"/>
      </dsp:txXfrm>
    </dsp:sp>
    <dsp:sp modelId="{2D53B81A-3285-354B-ADBD-45D71EC3EA06}">
      <dsp:nvSpPr>
        <dsp:cNvPr id="0" name=""/>
        <dsp:cNvSpPr/>
      </dsp:nvSpPr>
      <dsp:spPr>
        <a:xfrm>
          <a:off x="1537717" y="3479281"/>
          <a:ext cx="892452" cy="89245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8A521-79C2-C944-B010-5BD80FC164E3}">
      <dsp:nvSpPr>
        <dsp:cNvPr id="0" name=""/>
        <dsp:cNvSpPr/>
      </dsp:nvSpPr>
      <dsp:spPr>
        <a:xfrm rot="10800000">
          <a:off x="1937301" y="1102"/>
          <a:ext cx="6990761" cy="705880"/>
        </a:xfrm>
        <a:prstGeom prst="homePlat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273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Not all opposition to single payer comes from a place of ignorance or narrow-mindedness.</a:t>
          </a:r>
        </a:p>
      </dsp:txBody>
      <dsp:txXfrm rot="10800000">
        <a:off x="2113771" y="1102"/>
        <a:ext cx="6814291" cy="705880"/>
      </dsp:txXfrm>
    </dsp:sp>
    <dsp:sp modelId="{89D43542-D1AF-C54E-B362-ADD992A5E1F3}">
      <dsp:nvSpPr>
        <dsp:cNvPr id="0" name=""/>
        <dsp:cNvSpPr/>
      </dsp:nvSpPr>
      <dsp:spPr>
        <a:xfrm>
          <a:off x="1584361" y="1102"/>
          <a:ext cx="705880" cy="705880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2257E-D21B-D447-8F4F-DA8DA21ECAAA}">
      <dsp:nvSpPr>
        <dsp:cNvPr id="0" name=""/>
        <dsp:cNvSpPr/>
      </dsp:nvSpPr>
      <dsp:spPr>
        <a:xfrm rot="10800000">
          <a:off x="1937301" y="917692"/>
          <a:ext cx="6990761" cy="705880"/>
        </a:xfrm>
        <a:prstGeom prst="homePlat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273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 person’s fears can be perfectly legitimate, even if single payer isn’t actually responsible for them.</a:t>
          </a:r>
        </a:p>
      </dsp:txBody>
      <dsp:txXfrm rot="10800000">
        <a:off x="2113771" y="917692"/>
        <a:ext cx="6814291" cy="705880"/>
      </dsp:txXfrm>
    </dsp:sp>
    <dsp:sp modelId="{E1413A91-C7D1-7241-B0FF-DD4CD2E55A4F}">
      <dsp:nvSpPr>
        <dsp:cNvPr id="0" name=""/>
        <dsp:cNvSpPr/>
      </dsp:nvSpPr>
      <dsp:spPr>
        <a:xfrm>
          <a:off x="1584361" y="917692"/>
          <a:ext cx="705880" cy="705880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DACF8-AA4C-274B-8F8B-4733B8C4B008}">
      <dsp:nvSpPr>
        <dsp:cNvPr id="0" name=""/>
        <dsp:cNvSpPr/>
      </dsp:nvSpPr>
      <dsp:spPr>
        <a:xfrm rot="10800000">
          <a:off x="1937301" y="1834282"/>
          <a:ext cx="6990761" cy="705880"/>
        </a:xfrm>
        <a:prstGeom prst="homePlat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273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Single payer is easy to dismiss as an impractical fantasy if you don’t see an active effort to address its criticisms.</a:t>
          </a:r>
        </a:p>
      </dsp:txBody>
      <dsp:txXfrm rot="10800000">
        <a:off x="2113771" y="1834282"/>
        <a:ext cx="6814291" cy="705880"/>
      </dsp:txXfrm>
    </dsp:sp>
    <dsp:sp modelId="{9FE723E1-55A3-F440-9F6F-1E895AD2AD98}">
      <dsp:nvSpPr>
        <dsp:cNvPr id="0" name=""/>
        <dsp:cNvSpPr/>
      </dsp:nvSpPr>
      <dsp:spPr>
        <a:xfrm>
          <a:off x="1584361" y="1834282"/>
          <a:ext cx="705880" cy="705880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6EC4CA-83CC-3B49-8A00-0DE04D4EC2EC}">
      <dsp:nvSpPr>
        <dsp:cNvPr id="0" name=""/>
        <dsp:cNvSpPr/>
      </dsp:nvSpPr>
      <dsp:spPr>
        <a:xfrm rot="10800000">
          <a:off x="1937301" y="2750873"/>
          <a:ext cx="6990761" cy="705880"/>
        </a:xfrm>
        <a:prstGeom prst="homePlat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273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Healthcare is not perfect anywhere, and what works for other countries may not work for America.</a:t>
          </a:r>
        </a:p>
      </dsp:txBody>
      <dsp:txXfrm rot="10800000">
        <a:off x="2113771" y="2750873"/>
        <a:ext cx="6814291" cy="705880"/>
      </dsp:txXfrm>
    </dsp:sp>
    <dsp:sp modelId="{2D53B81A-3285-354B-ADBD-45D71EC3EA06}">
      <dsp:nvSpPr>
        <dsp:cNvPr id="0" name=""/>
        <dsp:cNvSpPr/>
      </dsp:nvSpPr>
      <dsp:spPr>
        <a:xfrm>
          <a:off x="1584361" y="2750873"/>
          <a:ext cx="705880" cy="705880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073ABB-4C7A-AD48-B6AD-A340B1566065}">
      <dsp:nvSpPr>
        <dsp:cNvPr id="0" name=""/>
        <dsp:cNvSpPr/>
      </dsp:nvSpPr>
      <dsp:spPr>
        <a:xfrm rot="10800000">
          <a:off x="1937301" y="3667463"/>
          <a:ext cx="6990761" cy="705880"/>
        </a:xfrm>
        <a:prstGeom prst="homePlat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273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Single</a:t>
          </a:r>
          <a:r>
            <a:rPr lang="en-US" sz="1900" kern="1200" baseline="0" dirty="0"/>
            <a:t> payer doesn’t have to be perfect to be worth adopting— it just has to be better than our current system.</a:t>
          </a:r>
          <a:endParaRPr lang="en-US" sz="1900" kern="1200" dirty="0"/>
        </a:p>
      </dsp:txBody>
      <dsp:txXfrm rot="10800000">
        <a:off x="2113771" y="3667463"/>
        <a:ext cx="6814291" cy="705880"/>
      </dsp:txXfrm>
    </dsp:sp>
    <dsp:sp modelId="{4A8B8D73-A54E-5A4B-8DB8-0EDD80809123}">
      <dsp:nvSpPr>
        <dsp:cNvPr id="0" name=""/>
        <dsp:cNvSpPr/>
      </dsp:nvSpPr>
      <dsp:spPr>
        <a:xfrm>
          <a:off x="1584361" y="3667463"/>
          <a:ext cx="705880" cy="705880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#1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{AB8E97A3-458B-4459-8849-EF3A8D885423}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{95F9FFCB-1BFC-4B36-BE44-D6A1469F21C3}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{A69863A3-5EBF-4CAE-AA51-83CA76DE20BB}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BasicLinearProcessNumbered#1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{AB8E97A3-458B-4459-8849-EF3A8D885423}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{95F9FFCB-1BFC-4B36-BE44-D6A1469F21C3}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{A69863A3-5EBF-4CAE-AA51-83CA76DE20BB}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BA811-8917-4F1D-B22F-E96045BFA4E0}" type="datetimeFigureOut">
              <a:rPr lang="en-US" smtClean="0"/>
              <a:t>11/11/23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C6A29-4676-420C-BBE3-ACC2B80F6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9214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0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082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36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736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216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18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0831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8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694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59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 not modify the notes in this section to avoid tampering with the Poll Everywhere activity.
More info at polleverywhere.com/support
Untitled open-ended question</a:t>
            </a:r>
          </a:p>
          <a:p>
            <a:r>
              <a:rPr lang="en-US"/>
              <a:t>https://www.polleverywhere.com/free_text_polls/lUZDo61BqvGWKD0BGoHYJ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01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65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70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145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374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48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737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C6A29-4676-420C-BBE3-ACC2B80F64D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474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208" y="2743200"/>
            <a:ext cx="6592824" cy="2386584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996696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medium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pPr algn="l"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111496" cy="3931920"/>
          </a:xfrm>
        </p:spPr>
        <p:txBody>
          <a:bodyPr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1380744"/>
            <a:ext cx="5559552" cy="2514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9272" y="4078224"/>
            <a:ext cx="5559552" cy="15361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11096"/>
            <a:ext cx="98298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with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5304" y="4379976"/>
            <a:ext cx="5038344" cy="7132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8836-40C5-46C2-81BA-21AA27176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208" y="2532993"/>
            <a:ext cx="6830253" cy="2386584"/>
          </a:xfrm>
        </p:spPr>
        <p:txBody>
          <a:bodyPr>
            <a:normAutofit fontScale="90000"/>
          </a:bodyPr>
          <a:lstStyle/>
          <a:p>
            <a:r>
              <a:rPr lang="en-US" sz="5300" dirty="0">
                <a:solidFill>
                  <a:srgbClr val="FFFFFF"/>
                </a:solidFill>
              </a:rPr>
              <a:t>How to Talk About Single Payer So People Will Listen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And Listen So People Will Talk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6"/>
                </a:solidFill>
              </a:rPr>
              <a:t>Cortez Johnson, Kaiser Permanente (M3)</a:t>
            </a:r>
          </a:p>
          <a:p>
            <a:r>
              <a:rPr lang="en-US" dirty="0">
                <a:solidFill>
                  <a:schemeClr val="accent4"/>
                </a:solidFill>
              </a:rPr>
              <a:t>Emily Huff, Northeast Ohio Medical University (M3)</a:t>
            </a:r>
          </a:p>
          <a:p>
            <a:r>
              <a:rPr lang="en-US" dirty="0">
                <a:solidFill>
                  <a:schemeClr val="accent5"/>
                </a:solidFill>
              </a:rPr>
              <a:t>Ed Weisbart, MD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7C87FC9-91A0-4824-BF59-7142BE810DD2}"/>
              </a:ext>
            </a:extLst>
          </p:cNvPr>
          <p:cNvCxnSpPr>
            <a:cxnSpLocks/>
          </p:cNvCxnSpPr>
          <p:nvPr/>
        </p:nvCxnSpPr>
        <p:spPr>
          <a:xfrm>
            <a:off x="5255172" y="4382813"/>
            <a:ext cx="655845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037F-9B04-45A9-8AE6-A85178849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224" y="914400"/>
            <a:ext cx="5559552" cy="25146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Scenario 2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9FB76-25BA-4481-B88D-DCB748E16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224" y="3611880"/>
            <a:ext cx="5559552" cy="1536192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Hospital Lounge</a:t>
            </a:r>
          </a:p>
          <a:p>
            <a:r>
              <a:rPr lang="en-US" dirty="0">
                <a:solidFill>
                  <a:srgbClr val="FFFFFF"/>
                </a:solidFill>
              </a:rPr>
              <a:t>Medical Student &amp; Resident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21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16DAA-1ACF-4343-A637-D55C4A5DE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2: Teaching Points</a:t>
            </a:r>
          </a:p>
        </p:txBody>
      </p:sp>
      <p:graphicFrame>
        <p:nvGraphicFramePr>
          <p:cNvPr id="4" name="Content Placeholder 4" descr="timeline SmartArt graphic&#10;">
            <a:extLst>
              <a:ext uri="{FF2B5EF4-FFF2-40B4-BE49-F238E27FC236}">
                <a16:creationId xmlns:a16="http://schemas.microsoft.com/office/drawing/2014/main" id="{E246B7D8-C843-490A-A5BB-04DFA74A3D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988864"/>
              </p:ext>
            </p:extLst>
          </p:nvPr>
        </p:nvGraphicFramePr>
        <p:xfrm>
          <a:off x="1066800" y="1252728"/>
          <a:ext cx="102870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614C4-AF93-47E4-AAAE-E508A893E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356350"/>
            <a:ext cx="9988296" cy="365125"/>
          </a:xfrm>
        </p:spPr>
        <p:txBody>
          <a:bodyPr/>
          <a:lstStyle/>
          <a:p>
            <a:pPr lvl="0"/>
            <a:r>
              <a:rPr lang="en-US" noProof="0" dirty="0"/>
              <a:t>How to Talk About Single Payer So People Will Listen, And Listen So People Will Talk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B6466-CC56-4078-BB0C-7A0D5CB3F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11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6692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3B2301-552B-45D2-9EF0-53A10AA17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23B2301-552B-45D2-9EF0-53A10AA17F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96CBD6-4A99-4E4A-A270-A70AEFBAA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1896CBD6-4A99-4E4A-A270-A70AEFBAAF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3A7F13-9585-42DF-AD32-B56F82B12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9C3A7F13-9585-42DF-AD32-B56F82B123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393E47-CBB6-4D77-A342-C9AFD9FC8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DE393E47-CBB6-4D77-A342-C9AFD9FC8C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F7283A-0FC3-4AF1-AA94-0270DC0B1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02F7283A-0FC3-4AF1-AA94-0270DC0B1C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8FC467-91FE-48BD-B243-273925C2B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C08FC467-91FE-48BD-B243-273925C2B7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B92C72-3528-4913-AFF6-FF0B4F3383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2EB92C72-3528-4913-AFF6-FF0B4F3383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DA272C-701A-4327-802B-15E4D04DF3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B5DA272C-701A-4327-802B-15E4D04DF3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04A2F1-FB99-4C42-8067-46B8EEEC9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4104A2F1-FB99-4C42-8067-46B8EEEC9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3E0A16-DB85-46CA-87D6-4D39F6DBFC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7B3E0A16-DB85-46CA-87D6-4D39F6DBFC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9A837B-0FA3-4970-A9F9-3BD236350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549A837B-0FA3-4970-A9F9-3BD236350D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6B335A-D8B4-46D8-93DE-B9EF1773F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AC6B335A-D8B4-46D8-93DE-B9EF1773F6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624E-1256-4074-A302-8EFDA23D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Humanize Your Opponent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013C53F7-A9FD-4503-9396-7A3FE9D0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12</a:t>
            </a:fld>
            <a:endParaRPr lang="en-US" noProof="0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618A53E-8DDB-192F-067A-625B73077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356350"/>
            <a:ext cx="9988296" cy="365125"/>
          </a:xfrm>
        </p:spPr>
        <p:txBody>
          <a:bodyPr/>
          <a:lstStyle/>
          <a:p>
            <a:pPr lvl="0"/>
            <a:r>
              <a:rPr lang="en-US" noProof="0" dirty="0"/>
              <a:t>How to Talk About Single Payer So People Will Listen, And Listen So People Will Talk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B3005325-FE16-8848-59E3-B6C8B594EDC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87770640"/>
              </p:ext>
            </p:extLst>
          </p:nvPr>
        </p:nvGraphicFramePr>
        <p:xfrm>
          <a:off x="839788" y="1690688"/>
          <a:ext cx="10512424" cy="437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975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89D43542-D1AF-C54E-B362-ADD992A5E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dgm id="{89D43542-D1AF-C54E-B362-ADD992A5E1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C18A521-79C2-C944-B010-5BD80FC16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>
                                            <p:graphicEl>
                                              <a:dgm id="{5C18A521-79C2-C944-B010-5BD80FC164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1413A91-C7D1-7241-B0FF-DD4CD2E55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>
                                            <p:graphicEl>
                                              <a:dgm id="{E1413A91-C7D1-7241-B0FF-DD4CD2E55A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D82257E-D21B-D447-8F4F-DA8DA21EC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>
                                            <p:graphicEl>
                                              <a:dgm id="{9D82257E-D21B-D447-8F4F-DA8DA21ECA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FE723E1-55A3-F440-9F6F-1E895AD2A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>
                                            <p:graphicEl>
                                              <a:dgm id="{9FE723E1-55A3-F440-9F6F-1E895AD2AD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4BCDACF8-AA4C-274B-8F8B-4733B8C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>
                                            <p:graphicEl>
                                              <a:dgm id="{4BCDACF8-AA4C-274B-8F8B-4733B8C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2D53B81A-3285-354B-ADBD-45D71EC3E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>
                                            <p:graphicEl>
                                              <a:dgm id="{2D53B81A-3285-354B-ADBD-45D71EC3EA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C96EC4CA-83CC-3B49-8A00-0DE04D4EC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>
                                            <p:graphicEl>
                                              <a:dgm id="{C96EC4CA-83CC-3B49-8A00-0DE04D4EC2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624E-1256-4074-A302-8EFDA23D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The Conversation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013C53F7-A9FD-4503-9396-7A3FE9D0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13</a:t>
            </a:fld>
            <a:endParaRPr lang="en-US" noProof="0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618A53E-8DDB-192F-067A-625B73077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356350"/>
            <a:ext cx="9988296" cy="365125"/>
          </a:xfrm>
        </p:spPr>
        <p:txBody>
          <a:bodyPr/>
          <a:lstStyle/>
          <a:p>
            <a:pPr lvl="0"/>
            <a:r>
              <a:rPr lang="en-US" noProof="0" dirty="0"/>
              <a:t>How to Talk About Single Payer So People Will Listen, And Listen So People Will Talk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B3005325-FE16-8848-59E3-B6C8B594EDC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3738551"/>
              </p:ext>
            </p:extLst>
          </p:nvPr>
        </p:nvGraphicFramePr>
        <p:xfrm>
          <a:off x="839788" y="1690688"/>
          <a:ext cx="10512424" cy="437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615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89D43542-D1AF-C54E-B362-ADD992A5E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dgm id="{89D43542-D1AF-C54E-B362-ADD992A5E1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C18A521-79C2-C944-B010-5BD80FC16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>
                                            <p:graphicEl>
                                              <a:dgm id="{5C18A521-79C2-C944-B010-5BD80FC164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1413A91-C7D1-7241-B0FF-DD4CD2E55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>
                                            <p:graphicEl>
                                              <a:dgm id="{E1413A91-C7D1-7241-B0FF-DD4CD2E55A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D82257E-D21B-D447-8F4F-DA8DA21EC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>
                                            <p:graphicEl>
                                              <a:dgm id="{9D82257E-D21B-D447-8F4F-DA8DA21ECA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FE723E1-55A3-F440-9F6F-1E895AD2A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>
                                            <p:graphicEl>
                                              <a:dgm id="{9FE723E1-55A3-F440-9F6F-1E895AD2AD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4BCDACF8-AA4C-274B-8F8B-4733B8C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>
                                            <p:graphicEl>
                                              <a:dgm id="{4BCDACF8-AA4C-274B-8F8B-4733B8C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2D53B81A-3285-354B-ADBD-45D71EC3E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>
                                            <p:graphicEl>
                                              <a:dgm id="{2D53B81A-3285-354B-ADBD-45D71EC3EA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C96EC4CA-83CC-3B49-8A00-0DE04D4EC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>
                                            <p:graphicEl>
                                              <a:dgm id="{C96EC4CA-83CC-3B49-8A00-0DE04D4EC2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624E-1256-4074-A302-8EFDA23D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 Valid Concerns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013C53F7-A9FD-4503-9396-7A3FE9D0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14</a:t>
            </a:fld>
            <a:endParaRPr lang="en-US" noProof="0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618A53E-8DDB-192F-067A-625B73077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356350"/>
            <a:ext cx="9988296" cy="365125"/>
          </a:xfrm>
        </p:spPr>
        <p:txBody>
          <a:bodyPr/>
          <a:lstStyle/>
          <a:p>
            <a:pPr lvl="0"/>
            <a:r>
              <a:rPr lang="en-US" noProof="0" dirty="0"/>
              <a:t>How to Talk About Single Payer So People Will Listen, And Listen So People Will Talk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B3005325-FE16-8848-59E3-B6C8B594EDC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02981660"/>
              </p:ext>
            </p:extLst>
          </p:nvPr>
        </p:nvGraphicFramePr>
        <p:xfrm>
          <a:off x="839788" y="1690688"/>
          <a:ext cx="10512424" cy="437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2729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89D43542-D1AF-C54E-B362-ADD992A5E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dgm id="{89D43542-D1AF-C54E-B362-ADD992A5E1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C18A521-79C2-C944-B010-5BD80FC16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>
                                            <p:graphicEl>
                                              <a:dgm id="{5C18A521-79C2-C944-B010-5BD80FC164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1413A91-C7D1-7241-B0FF-DD4CD2E55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>
                                            <p:graphicEl>
                                              <a:dgm id="{E1413A91-C7D1-7241-B0FF-DD4CD2E55A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D82257E-D21B-D447-8F4F-DA8DA21EC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>
                                            <p:graphicEl>
                                              <a:dgm id="{9D82257E-D21B-D447-8F4F-DA8DA21ECA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FE723E1-55A3-F440-9F6F-1E895AD2A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>
                                            <p:graphicEl>
                                              <a:dgm id="{9FE723E1-55A3-F440-9F6F-1E895AD2AD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4BCDACF8-AA4C-274B-8F8B-4733B8C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>
                                            <p:graphicEl>
                                              <a:dgm id="{4BCDACF8-AA4C-274B-8F8B-4733B8C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2D53B81A-3285-354B-ADBD-45D71EC3E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>
                                            <p:graphicEl>
                                              <a:dgm id="{2D53B81A-3285-354B-ADBD-45D71EC3EA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C96EC4CA-83CC-3B49-8A00-0DE04D4EC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>
                                            <p:graphicEl>
                                              <a:dgm id="{C96EC4CA-83CC-3B49-8A00-0DE04D4EC2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4A8B8D73-A54E-5A4B-8DB8-0EDD808091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>
                                            <p:graphicEl>
                                              <a:dgm id="{4A8B8D73-A54E-5A4B-8DB8-0EDD808091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6073ABB-4C7A-AD48-B6AD-A340B1566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>
                                            <p:graphicEl>
                                              <a:dgm id="{56073ABB-4C7A-AD48-B6AD-A340B15660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624E-1256-4074-A302-8EFDA23D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Beliefs Respectfully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013C53F7-A9FD-4503-9396-7A3FE9D0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15</a:t>
            </a:fld>
            <a:endParaRPr lang="en-US" noProof="0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618A53E-8DDB-192F-067A-625B73077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356350"/>
            <a:ext cx="9988296" cy="365125"/>
          </a:xfrm>
        </p:spPr>
        <p:txBody>
          <a:bodyPr/>
          <a:lstStyle/>
          <a:p>
            <a:pPr lvl="0"/>
            <a:r>
              <a:rPr lang="en-US" noProof="0" dirty="0"/>
              <a:t>How to Talk About Single Payer So People Will Listen, And Listen So People Will Talk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B3005325-FE16-8848-59E3-B6C8B594EDC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4047770"/>
              </p:ext>
            </p:extLst>
          </p:nvPr>
        </p:nvGraphicFramePr>
        <p:xfrm>
          <a:off x="839788" y="1690688"/>
          <a:ext cx="10512424" cy="437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839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89D43542-D1AF-C54E-B362-ADD992A5E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dgm id="{89D43542-D1AF-C54E-B362-ADD992A5E1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C18A521-79C2-C944-B010-5BD80FC16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>
                                            <p:graphicEl>
                                              <a:dgm id="{5C18A521-79C2-C944-B010-5BD80FC164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1413A91-C7D1-7241-B0FF-DD4CD2E55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>
                                            <p:graphicEl>
                                              <a:dgm id="{E1413A91-C7D1-7241-B0FF-DD4CD2E55A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D82257E-D21B-D447-8F4F-DA8DA21EC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>
                                            <p:graphicEl>
                                              <a:dgm id="{9D82257E-D21B-D447-8F4F-DA8DA21ECA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FE723E1-55A3-F440-9F6F-1E895AD2A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>
                                            <p:graphicEl>
                                              <a:dgm id="{9FE723E1-55A3-F440-9F6F-1E895AD2AD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4BCDACF8-AA4C-274B-8F8B-4733B8C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>
                                            <p:graphicEl>
                                              <a:dgm id="{4BCDACF8-AA4C-274B-8F8B-4733B8C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2D53B81A-3285-354B-ADBD-45D71EC3E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>
                                            <p:graphicEl>
                                              <a:dgm id="{2D53B81A-3285-354B-ADBD-45D71EC3EA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C96EC4CA-83CC-3B49-8A00-0DE04D4EC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>
                                            <p:graphicEl>
                                              <a:dgm id="{C96EC4CA-83CC-3B49-8A00-0DE04D4EC2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46FCEFBB-1DA1-644F-9ED5-79F0110C24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>
                                            <p:graphicEl>
                                              <a:dgm id="{46FCEFBB-1DA1-644F-9ED5-79F0110C24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A8416579-212E-1F4C-83FC-6AA56D64A8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>
                                            <p:graphicEl>
                                              <a:dgm id="{A8416579-212E-1F4C-83FC-6AA56D64A8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D407B-481B-2B12-B382-9E088D17B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224" y="2642721"/>
            <a:ext cx="5559552" cy="1572558"/>
          </a:xfrm>
        </p:spPr>
        <p:txBody>
          <a:bodyPr>
            <a:normAutofit fontScale="90000"/>
          </a:bodyPr>
          <a:lstStyle/>
          <a:p>
            <a:r>
              <a:rPr lang="en-US" dirty="0"/>
              <a:t>Phrases to Get Comfortable With</a:t>
            </a:r>
          </a:p>
        </p:txBody>
      </p:sp>
    </p:spTree>
    <p:extLst>
      <p:ext uri="{BB962C8B-B14F-4D97-AF65-F5344CB8AC3E}">
        <p14:creationId xmlns:p14="http://schemas.microsoft.com/office/powerpoint/2010/main" val="3824818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97A314-9C4E-D254-EF61-BF8A2A0BB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436F3CE6-DD1A-0B33-D02F-6BD9078B5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356350"/>
            <a:ext cx="9988296" cy="365125"/>
          </a:xfrm>
        </p:spPr>
        <p:txBody>
          <a:bodyPr/>
          <a:lstStyle/>
          <a:p>
            <a:pPr lvl="0"/>
            <a:r>
              <a:rPr lang="en-US" noProof="0" dirty="0"/>
              <a:t>How to Talk About Single Payer So People Will Listen, And Listen So People Will Talk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BA4F5FC-DC0A-C457-55BE-BBAA3EC95E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1390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9351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E61A74F-A51B-654A-BDE1-AF3C2E6C1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AE61A74F-A51B-654A-BDE1-AF3C2E6C1F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A5B8F7-1F08-4441-80C8-B122618BE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D2A5B8F7-1F08-4441-80C8-B122618BE7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0700EA-88B8-D649-BBBA-96AF1F17B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430700EA-88B8-D649-BBBA-96AF1F17BD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1D7B05-0425-CC40-B29F-C8C4F4CCA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391D7B05-0425-CC40-B29F-C8C4F4CCA3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F0E7B4-023A-6940-B745-413844A6E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D3F0E7B4-023A-6940-B745-413844A6EA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FF0F51-B0FB-A849-9DE1-553E8DA5CC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12FF0F51-B0FB-A849-9DE1-553E8DA5CC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D407B-481B-2B12-B382-9E088D17B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0306" y="2309333"/>
            <a:ext cx="5559552" cy="2239334"/>
          </a:xfrm>
        </p:spPr>
        <p:txBody>
          <a:bodyPr>
            <a:normAutofit fontScale="90000"/>
          </a:bodyPr>
          <a:lstStyle/>
          <a:p>
            <a:r>
              <a:rPr lang="en-US" dirty="0"/>
              <a:t>Final Thoughts, Questions,        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118920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06C9-F26D-46CA-93BF-8C27012F6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9025F-68D1-4F50-8480-3F981455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19</a:t>
            </a:fld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0B6E0-1F7C-4E6A-87B1-554ADE739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7688" y="2755309"/>
            <a:ext cx="4709160" cy="11589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4"/>
                </a:solidFill>
              </a:rPr>
              <a:t>Emily Huff</a:t>
            </a:r>
          </a:p>
          <a:p>
            <a:pPr>
              <a:lnSpc>
                <a:spcPct val="100000"/>
              </a:lnSpc>
            </a:pPr>
            <a:r>
              <a:rPr lang="en-US" sz="1800" dirty="0" err="1">
                <a:solidFill>
                  <a:schemeClr val="accent4"/>
                </a:solidFill>
              </a:rPr>
              <a:t>ehuff@neomed.edu</a:t>
            </a:r>
            <a:endParaRPr lang="en-US" sz="1800" dirty="0">
              <a:solidFill>
                <a:schemeClr val="accent4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2E50D2D-C71B-62FC-FFCE-068D01C09A49}"/>
              </a:ext>
            </a:extLst>
          </p:cNvPr>
          <p:cNvSpPr txBox="1">
            <a:spLocks/>
          </p:cNvSpPr>
          <p:nvPr/>
        </p:nvSpPr>
        <p:spPr>
          <a:xfrm>
            <a:off x="6647688" y="1357043"/>
            <a:ext cx="4709160" cy="1158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Cortez Johnson</a:t>
            </a:r>
          </a:p>
          <a:p>
            <a:r>
              <a:rPr lang="en-US" sz="1800" dirty="0" err="1">
                <a:solidFill>
                  <a:schemeClr val="accent6"/>
                </a:solidFill>
              </a:rPr>
              <a:t>Cortez.M.Johnson@kp.org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8124861-752D-5C3F-D9D3-BE1DFEF429CC}"/>
              </a:ext>
            </a:extLst>
          </p:cNvPr>
          <p:cNvSpPr txBox="1">
            <a:spLocks/>
          </p:cNvSpPr>
          <p:nvPr/>
        </p:nvSpPr>
        <p:spPr>
          <a:xfrm>
            <a:off x="6647688" y="4144544"/>
            <a:ext cx="4709160" cy="1158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5"/>
                </a:solidFill>
              </a:rPr>
              <a:t>Ed Weisbart</a:t>
            </a:r>
          </a:p>
          <a:p>
            <a:r>
              <a:rPr lang="en-US" sz="1800" dirty="0" err="1">
                <a:solidFill>
                  <a:schemeClr val="accent5"/>
                </a:solidFill>
              </a:rPr>
              <a:t>edweisbart@gmail.com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25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A2544-1089-CACB-10C6-C5A84075CA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B44577-20F2-DC00-2C2A-18CF1B0367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lide.url=https://www.polleverywhere.com/free_text_polls/lUZDo61BqvGWKD0BGoHYJ">
            <a:extLst>
              <a:ext uri="{FF2B5EF4-FFF2-40B4-BE49-F238E27FC236}">
                <a16:creationId xmlns:a16="http://schemas.microsoft.com/office/drawing/2014/main" id="{016EA73C-82F3-6355-7308-E9699360FC4B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057834" y="1039906"/>
            <a:ext cx="10628197" cy="517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510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6E49C-11A0-4C95-8A6E-FC7E9C57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gets in the way?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C3FD2-AF88-4EF1-AFB7-5D31BD5AA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372538" cy="393192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Difference in politics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Not sure where to start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Fear of consequences</a:t>
            </a:r>
          </a:p>
          <a:p>
            <a:pPr marL="685800" lvl="1" indent="-457200"/>
            <a:r>
              <a:rPr lang="en-US" i="1" u="sng" dirty="0"/>
              <a:t>ERAS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Not sure I can answer every question about 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 hate confrontation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I’m in no position to argue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 one’s going to listen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 one else cares this much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2B84E-2163-44C1-99D0-6F162AEA8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5753" y="6356350"/>
            <a:ext cx="9333895" cy="365125"/>
          </a:xfrm>
        </p:spPr>
        <p:txBody>
          <a:bodyPr/>
          <a:lstStyle/>
          <a:p>
            <a:pPr lvl="0"/>
            <a:r>
              <a:rPr lang="en-US" noProof="0" dirty="0"/>
              <a:t>How to Talk About Single Payer So People Will Listen, And Listen So People Will Talk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B1A36-2D6E-4392-AAA4-996FFE032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516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C037F-9B04-45A9-8AE6-A85178849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224" y="914400"/>
            <a:ext cx="5559552" cy="25146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Scenario 1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9FB76-25BA-4481-B88D-DCB748E16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224" y="3611880"/>
            <a:ext cx="5559552" cy="1536192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Emergency Room</a:t>
            </a:r>
          </a:p>
          <a:p>
            <a:r>
              <a:rPr lang="en-US" dirty="0">
                <a:solidFill>
                  <a:srgbClr val="FFFFFF"/>
                </a:solidFill>
              </a:rPr>
              <a:t>Medical Student &amp; Attending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9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16DAA-1ACF-4343-A637-D55C4A5DE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1: Teaching Points</a:t>
            </a:r>
          </a:p>
        </p:txBody>
      </p:sp>
      <p:graphicFrame>
        <p:nvGraphicFramePr>
          <p:cNvPr id="4" name="Content Placeholder 4" descr="timeline SmartArt graphic&#10;">
            <a:extLst>
              <a:ext uri="{FF2B5EF4-FFF2-40B4-BE49-F238E27FC236}">
                <a16:creationId xmlns:a16="http://schemas.microsoft.com/office/drawing/2014/main" id="{E246B7D8-C843-490A-A5BB-04DFA74A3D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128982"/>
              </p:ext>
            </p:extLst>
          </p:nvPr>
        </p:nvGraphicFramePr>
        <p:xfrm>
          <a:off x="1066800" y="1252728"/>
          <a:ext cx="100584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614C4-AF93-47E4-AAAE-E508A893E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356350"/>
            <a:ext cx="9988296" cy="365125"/>
          </a:xfrm>
        </p:spPr>
        <p:txBody>
          <a:bodyPr/>
          <a:lstStyle/>
          <a:p>
            <a:pPr lvl="0"/>
            <a:r>
              <a:rPr lang="en-US" noProof="0" dirty="0"/>
              <a:t>How to Talk About Single Payer So People Will Listen, And Listen So People Will Talk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B6466-CC56-4078-BB0C-7A0D5CB3F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4264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3B2301-552B-45D2-9EF0-53A10AA17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23B2301-552B-45D2-9EF0-53A10AA17F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96CBD6-4A99-4E4A-A270-A70AEFBAA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1896CBD6-4A99-4E4A-A270-A70AEFBAAF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C3A7F13-9585-42DF-AD32-B56F82B12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9C3A7F13-9585-42DF-AD32-B56F82B123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393E47-CBB6-4D77-A342-C9AFD9FC8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DE393E47-CBB6-4D77-A342-C9AFD9FC8C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F7283A-0FC3-4AF1-AA94-0270DC0B1C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02F7283A-0FC3-4AF1-AA94-0270DC0B1C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8FC467-91FE-48BD-B243-273925C2B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C08FC467-91FE-48BD-B243-273925C2B7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B92C72-3528-4913-AFF6-FF0B4F3383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2EB92C72-3528-4913-AFF6-FF0B4F3383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DA272C-701A-4327-802B-15E4D04DF3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B5DA272C-701A-4327-802B-15E4D04DF3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04A2F1-FB99-4C42-8067-46B8EEEC9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4104A2F1-FB99-4C42-8067-46B8EEEC9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3E0A16-DB85-46CA-87D6-4D39F6DBFC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7B3E0A16-DB85-46CA-87D6-4D39F6DBFC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9A837B-0FA3-4970-A9F9-3BD236350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549A837B-0FA3-4970-A9F9-3BD236350D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6B335A-D8B4-46D8-93DE-B9EF1773F6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AC6B335A-D8B4-46D8-93DE-B9EF1773F6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624E-1256-4074-A302-8EFDA23D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 Curious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013C53F7-A9FD-4503-9396-7A3FE9D0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6</a:t>
            </a:fld>
            <a:endParaRPr lang="en-US" noProof="0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618A53E-8DDB-192F-067A-625B73077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356350"/>
            <a:ext cx="9988296" cy="365125"/>
          </a:xfrm>
        </p:spPr>
        <p:txBody>
          <a:bodyPr/>
          <a:lstStyle/>
          <a:p>
            <a:pPr lvl="0"/>
            <a:r>
              <a:rPr lang="en-US" noProof="0" dirty="0"/>
              <a:t>How to Talk About Single Payer So People Will Listen, And Listen So People Will Talk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B3005325-FE16-8848-59E3-B6C8B594EDC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3600549"/>
              </p:ext>
            </p:extLst>
          </p:nvPr>
        </p:nvGraphicFramePr>
        <p:xfrm>
          <a:off x="839788" y="1690688"/>
          <a:ext cx="10512424" cy="437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043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89D43542-D1AF-C54E-B362-ADD992A5E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dgm id="{89D43542-D1AF-C54E-B362-ADD992A5E1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C18A521-79C2-C944-B010-5BD80FC16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>
                                            <p:graphicEl>
                                              <a:dgm id="{5C18A521-79C2-C944-B010-5BD80FC164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1413A91-C7D1-7241-B0FF-DD4CD2E55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>
                                            <p:graphicEl>
                                              <a:dgm id="{E1413A91-C7D1-7241-B0FF-DD4CD2E55A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D82257E-D21B-D447-8F4F-DA8DA21EC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>
                                            <p:graphicEl>
                                              <a:dgm id="{9D82257E-D21B-D447-8F4F-DA8DA21ECA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FE723E1-55A3-F440-9F6F-1E895AD2A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>
                                            <p:graphicEl>
                                              <a:dgm id="{9FE723E1-55A3-F440-9F6F-1E895AD2AD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4BCDACF8-AA4C-274B-8F8B-4733B8C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>
                                            <p:graphicEl>
                                              <a:dgm id="{4BCDACF8-AA4C-274B-8F8B-4733B8C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2D53B81A-3285-354B-ADBD-45D71EC3E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>
                                            <p:graphicEl>
                                              <a:dgm id="{2D53B81A-3285-354B-ADBD-45D71EC3EA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C96EC4CA-83CC-3B49-8A00-0DE04D4EC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>
                                            <p:graphicEl>
                                              <a:dgm id="{C96EC4CA-83CC-3B49-8A00-0DE04D4EC2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624E-1256-4074-A302-8EFDA23D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Common Ground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013C53F7-A9FD-4503-9396-7A3FE9D0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7</a:t>
            </a:fld>
            <a:endParaRPr lang="en-US" noProof="0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618A53E-8DDB-192F-067A-625B73077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356350"/>
            <a:ext cx="9988296" cy="365125"/>
          </a:xfrm>
        </p:spPr>
        <p:txBody>
          <a:bodyPr/>
          <a:lstStyle/>
          <a:p>
            <a:pPr lvl="0"/>
            <a:r>
              <a:rPr lang="en-US" noProof="0" dirty="0"/>
              <a:t>How to Talk About Single Payer So People Will Listen, And Listen So People Will Talk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B3005325-FE16-8848-59E3-B6C8B594EDC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3015804"/>
              </p:ext>
            </p:extLst>
          </p:nvPr>
        </p:nvGraphicFramePr>
        <p:xfrm>
          <a:off x="839788" y="1690688"/>
          <a:ext cx="10512424" cy="437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391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89D43542-D1AF-C54E-B362-ADD992A5E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dgm id="{89D43542-D1AF-C54E-B362-ADD992A5E1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C18A521-79C2-C944-B010-5BD80FC16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>
                                            <p:graphicEl>
                                              <a:dgm id="{5C18A521-79C2-C944-B010-5BD80FC164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1413A91-C7D1-7241-B0FF-DD4CD2E55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>
                                            <p:graphicEl>
                                              <a:dgm id="{E1413A91-C7D1-7241-B0FF-DD4CD2E55A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D82257E-D21B-D447-8F4F-DA8DA21EC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>
                                            <p:graphicEl>
                                              <a:dgm id="{9D82257E-D21B-D447-8F4F-DA8DA21ECA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FE723E1-55A3-F440-9F6F-1E895AD2A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>
                                            <p:graphicEl>
                                              <a:dgm id="{9FE723E1-55A3-F440-9F6F-1E895AD2AD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4BCDACF8-AA4C-274B-8F8B-4733B8C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>
                                            <p:graphicEl>
                                              <a:dgm id="{4BCDACF8-AA4C-274B-8F8B-4733B8C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2D53B81A-3285-354B-ADBD-45D71EC3E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>
                                            <p:graphicEl>
                                              <a:dgm id="{2D53B81A-3285-354B-ADBD-45D71EC3EA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C96EC4CA-83CC-3B49-8A00-0DE04D4EC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>
                                            <p:graphicEl>
                                              <a:dgm id="{C96EC4CA-83CC-3B49-8A00-0DE04D4EC2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624E-1256-4074-A302-8EFDA23D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Your Story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013C53F7-A9FD-4503-9396-7A3FE9D0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8</a:t>
            </a:fld>
            <a:endParaRPr lang="en-US" noProof="0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618A53E-8DDB-192F-067A-625B73077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356350"/>
            <a:ext cx="9988296" cy="365125"/>
          </a:xfrm>
        </p:spPr>
        <p:txBody>
          <a:bodyPr/>
          <a:lstStyle/>
          <a:p>
            <a:pPr lvl="0"/>
            <a:r>
              <a:rPr lang="en-US" noProof="0" dirty="0"/>
              <a:t>How to Talk About Single Payer So People Will Listen, And Listen So People Will Talk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B3005325-FE16-8848-59E3-B6C8B594EDC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7910302"/>
              </p:ext>
            </p:extLst>
          </p:nvPr>
        </p:nvGraphicFramePr>
        <p:xfrm>
          <a:off x="839788" y="1690688"/>
          <a:ext cx="10512424" cy="437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2053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89D43542-D1AF-C54E-B362-ADD992A5E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dgm id="{89D43542-D1AF-C54E-B362-ADD992A5E1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C18A521-79C2-C944-B010-5BD80FC16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>
                                            <p:graphicEl>
                                              <a:dgm id="{5C18A521-79C2-C944-B010-5BD80FC164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1413A91-C7D1-7241-B0FF-DD4CD2E55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>
                                            <p:graphicEl>
                                              <a:dgm id="{E1413A91-C7D1-7241-B0FF-DD4CD2E55A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D82257E-D21B-D447-8F4F-DA8DA21EC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>
                                            <p:graphicEl>
                                              <a:dgm id="{9D82257E-D21B-D447-8F4F-DA8DA21ECA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FE723E1-55A3-F440-9F6F-1E895AD2A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>
                                            <p:graphicEl>
                                              <a:dgm id="{9FE723E1-55A3-F440-9F6F-1E895AD2AD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4BCDACF8-AA4C-274B-8F8B-4733B8C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>
                                            <p:graphicEl>
                                              <a:dgm id="{4BCDACF8-AA4C-274B-8F8B-4733B8C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2D53B81A-3285-354B-ADBD-45D71EC3E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>
                                            <p:graphicEl>
                                              <a:dgm id="{2D53B81A-3285-354B-ADBD-45D71EC3EA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C96EC4CA-83CC-3B49-8A00-0DE04D4EC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>
                                            <p:graphicEl>
                                              <a:dgm id="{C96EC4CA-83CC-3B49-8A00-0DE04D4EC2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4A8B8D73-A54E-5A4B-8DB8-0EDD808091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>
                                            <p:graphicEl>
                                              <a:dgm id="{4A8B8D73-A54E-5A4B-8DB8-0EDD808091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6073ABB-4C7A-AD48-B6AD-A340B1566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>
                                            <p:graphicEl>
                                              <a:dgm id="{56073ABB-4C7A-AD48-B6AD-A340B15660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6624E-1256-4074-A302-8EFDA23D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 Your Battles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013C53F7-A9FD-4503-9396-7A3FE9D0C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76B855D-E9CC-4FF8-AD85-6CDC7B89A0DE}" type="slidenum">
              <a:rPr lang="en-US" noProof="0" smtClean="0"/>
              <a:pPr lvl="0"/>
              <a:t>9</a:t>
            </a:fld>
            <a:endParaRPr lang="en-US" noProof="0" dirty="0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618A53E-8DDB-192F-067A-625B73077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66800" y="6356350"/>
            <a:ext cx="9988296" cy="365125"/>
          </a:xfrm>
        </p:spPr>
        <p:txBody>
          <a:bodyPr/>
          <a:lstStyle/>
          <a:p>
            <a:pPr lvl="0"/>
            <a:r>
              <a:rPr lang="en-US" noProof="0" dirty="0"/>
              <a:t>How to Talk About Single Payer So People Will Listen, And Listen So People Will Talk</a:t>
            </a:r>
          </a:p>
        </p:txBody>
      </p:sp>
      <p:graphicFrame>
        <p:nvGraphicFramePr>
          <p:cNvPr id="16" name="Content Placeholder 15">
            <a:extLst>
              <a:ext uri="{FF2B5EF4-FFF2-40B4-BE49-F238E27FC236}">
                <a16:creationId xmlns:a16="http://schemas.microsoft.com/office/drawing/2014/main" id="{B3005325-FE16-8848-59E3-B6C8B594EDC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3990654"/>
              </p:ext>
            </p:extLst>
          </p:nvPr>
        </p:nvGraphicFramePr>
        <p:xfrm>
          <a:off x="839788" y="1690688"/>
          <a:ext cx="10512424" cy="4374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7012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89D43542-D1AF-C54E-B362-ADD992A5E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>
                                            <p:graphicEl>
                                              <a:dgm id="{89D43542-D1AF-C54E-B362-ADD992A5E1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5C18A521-79C2-C944-B010-5BD80FC16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>
                                            <p:graphicEl>
                                              <a:dgm id="{5C18A521-79C2-C944-B010-5BD80FC164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E1413A91-C7D1-7241-B0FF-DD4CD2E55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>
                                            <p:graphicEl>
                                              <a:dgm id="{E1413A91-C7D1-7241-B0FF-DD4CD2E55A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D82257E-D21B-D447-8F4F-DA8DA21EC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>
                                            <p:graphicEl>
                                              <a:dgm id="{9D82257E-D21B-D447-8F4F-DA8DA21ECA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9FE723E1-55A3-F440-9F6F-1E895AD2A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>
                                            <p:graphicEl>
                                              <a:dgm id="{9FE723E1-55A3-F440-9F6F-1E895AD2AD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4BCDACF8-AA4C-274B-8F8B-4733B8C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>
                                            <p:graphicEl>
                                              <a:dgm id="{4BCDACF8-AA4C-274B-8F8B-4733B8C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2D53B81A-3285-354B-ADBD-45D71EC3E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>
                                            <p:graphicEl>
                                              <a:dgm id="{2D53B81A-3285-354B-ADBD-45D71EC3EA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graphicEl>
                                              <a:dgm id="{C96EC4CA-83CC-3B49-8A00-0DE04D4EC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>
                                            <p:graphicEl>
                                              <a:dgm id="{C96EC4CA-83CC-3B49-8A00-0DE04D4EC2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BBC4E2F-F3E1-4F05-9206-4E311F2B3D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D3D887-4EBB-4786-8316-C89D0BB970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13E4D1-157A-4FD3-BF11-7582A03ADF3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</TotalTime>
  <Words>1252</Words>
  <Application>Microsoft Macintosh PowerPoint</Application>
  <PresentationFormat>Widescreen</PresentationFormat>
  <Paragraphs>142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Avenir Next LT Pro</vt:lpstr>
      <vt:lpstr>Calibri</vt:lpstr>
      <vt:lpstr>Tw Cen MT</vt:lpstr>
      <vt:lpstr>ShapesVTI</vt:lpstr>
      <vt:lpstr>How to Talk About Single Payer So People Will Listen And Listen So People Will Talk</vt:lpstr>
      <vt:lpstr>PowerPoint Presentation</vt:lpstr>
      <vt:lpstr>What gets in the way?</vt:lpstr>
      <vt:lpstr>Scenario 1</vt:lpstr>
      <vt:lpstr>Scenario 1: Teaching Points</vt:lpstr>
      <vt:lpstr>Stay Curious</vt:lpstr>
      <vt:lpstr>Find Common Ground</vt:lpstr>
      <vt:lpstr>Share Your Story</vt:lpstr>
      <vt:lpstr>Pick Your Battles</vt:lpstr>
      <vt:lpstr>Scenario 2</vt:lpstr>
      <vt:lpstr>Scenario 2: Teaching Points</vt:lpstr>
      <vt:lpstr>Humanize Your Opponent</vt:lpstr>
      <vt:lpstr>Open The Conversation</vt:lpstr>
      <vt:lpstr>Acknowledge Valid Concerns</vt:lpstr>
      <vt:lpstr>Challenge Beliefs Respectfully</vt:lpstr>
      <vt:lpstr>Phrases to Get Comfortable With</vt:lpstr>
      <vt:lpstr>PowerPoint Presentation</vt:lpstr>
      <vt:lpstr>Final Thoughts, Questions,         and Discussion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Shapes</dc:title>
  <dc:creator/>
  <cp:lastModifiedBy>Emily Huff</cp:lastModifiedBy>
  <cp:revision>4</cp:revision>
  <dcterms:created xsi:type="dcterms:W3CDTF">2023-11-11T16:14:35Z</dcterms:created>
  <dcterms:modified xsi:type="dcterms:W3CDTF">2023-11-12T04:30:08Z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