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1670" r:id="rId2"/>
    <p:sldId id="167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3A54E-8531-4B5D-BEB4-77EEFC09A90E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B01BE-2AA8-4344-BDE6-7AF4870B2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22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C22042-ED39-0845-84FD-FD22A69983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1270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C22042-ED39-0845-84FD-FD22A69983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3505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3035350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2353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567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567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212833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249667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416689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80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219201"/>
            <a:ext cx="5486400" cy="1687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19201"/>
            <a:ext cx="5486400" cy="766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2138363"/>
            <a:ext cx="5486400" cy="768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F9870DE-049C-1649-A311-F8E2FA1589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5E91C31-6150-7E4B-8AC2-2A6DE7F67E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3C58EDC-08E0-494E-9FE2-38A1FC7C8B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68EC42-4CC3-9643-AC7B-A8F6E4360D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356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873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A69A">
                <a:lumMod val="0"/>
              </a:srgbClr>
            </a:gs>
            <a:gs pos="52000">
              <a:srgbClr val="00322E">
                <a:lumMod val="60000"/>
              </a:srgbClr>
            </a:gs>
            <a:gs pos="100000">
              <a:srgbClr val="00A69A">
                <a:lumMod val="58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80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D1F6E5-3D59-4641-A4E4-763294AB9AFD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8521102" y="6016752"/>
            <a:ext cx="3670898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57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21" y="176282"/>
            <a:ext cx="11221995" cy="1325563"/>
          </a:xfrm>
        </p:spPr>
        <p:txBody>
          <a:bodyPr/>
          <a:lstStyle/>
          <a:p>
            <a:r>
              <a:rPr lang="en-US" dirty="0"/>
              <a:t>Physicians for National Health Program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4794" y="1343483"/>
            <a:ext cx="11022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35-year-old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non-partisan, member-supported 501(c)3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297F47-A1E3-FC11-9DD9-6EE5C72024F6}"/>
              </a:ext>
            </a:extLst>
          </p:cNvPr>
          <p:cNvSpPr txBox="1"/>
          <p:nvPr/>
        </p:nvSpPr>
        <p:spPr>
          <a:xfrm>
            <a:off x="1520686" y="2328646"/>
            <a:ext cx="934278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b="1" i="0" u="none" strike="noStrike" kern="1200" dirty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✔ 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Single-issue organization advocating a universal, comprehensive, single-payer national health program</a:t>
            </a:r>
          </a:p>
          <a:p>
            <a:pPr>
              <a:spcAft>
                <a:spcPts val="1800"/>
              </a:spcAft>
            </a:pPr>
            <a:r>
              <a:rPr lang="en-US" sz="2800" b="1" i="0" u="none" strike="noStrike" kern="1200" dirty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✔ </a:t>
            </a:r>
            <a:r>
              <a:rPr lang="en-US" sz="2800" dirty="0">
                <a:solidFill>
                  <a:schemeClr val="bg1"/>
                </a:solidFill>
              </a:rPr>
              <a:t>Trusted source of evidence-based policy solutions</a:t>
            </a:r>
            <a:br>
              <a:rPr lang="en-US" sz="2800" b="0" i="0" dirty="0">
                <a:solidFill>
                  <a:schemeClr val="bg1"/>
                </a:solidFill>
                <a:effectLst/>
              </a:rPr>
            </a:br>
            <a:br>
              <a:rPr lang="en-US" sz="2400" b="0" i="0" dirty="0">
                <a:solidFill>
                  <a:schemeClr val="bg1"/>
                </a:solidFill>
                <a:effectLst/>
              </a:rPr>
            </a:br>
            <a:r>
              <a:rPr lang="en-US" sz="2800" b="1" i="0" u="none" strike="noStrike" kern="1200" dirty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✔ </a:t>
            </a:r>
            <a:r>
              <a:rPr lang="en-US" sz="2800" b="0" i="0" dirty="0">
                <a:solidFill>
                  <a:schemeClr val="bg1"/>
                </a:solidFill>
                <a:effectLst/>
              </a:rPr>
              <a:t>25,000 members across the United States</a:t>
            </a:r>
          </a:p>
          <a:p>
            <a:pPr>
              <a:spcAft>
                <a:spcPts val="1800"/>
              </a:spcAft>
            </a:pPr>
            <a:r>
              <a:rPr lang="en-US" sz="2800" b="1" i="0" u="none" strike="noStrike" kern="1200" dirty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✔ </a:t>
            </a:r>
            <a:r>
              <a:rPr lang="en-US" sz="2800" dirty="0">
                <a:solidFill>
                  <a:schemeClr val="bg1"/>
                </a:solidFill>
              </a:rPr>
              <a:t>100+ local chapters of PNHP and </a:t>
            </a:r>
            <a:r>
              <a:rPr lang="en-US" sz="2800" dirty="0" err="1">
                <a:solidFill>
                  <a:schemeClr val="bg1"/>
                </a:solidFill>
              </a:rPr>
              <a:t>SNaHP</a:t>
            </a:r>
            <a:r>
              <a:rPr lang="en-US" sz="2800" dirty="0">
                <a:solidFill>
                  <a:schemeClr val="bg1"/>
                </a:solidFill>
              </a:rPr>
              <a:t> (Students for a National Health Program)</a:t>
            </a:r>
          </a:p>
        </p:txBody>
      </p:sp>
    </p:spTree>
    <p:extLst>
      <p:ext uri="{BB962C8B-B14F-4D97-AF65-F5344CB8AC3E}">
        <p14:creationId xmlns:p14="http://schemas.microsoft.com/office/powerpoint/2010/main" val="2060271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221995" cy="1325563"/>
          </a:xfrm>
        </p:spPr>
        <p:txBody>
          <a:bodyPr/>
          <a:lstStyle/>
          <a:p>
            <a:r>
              <a:rPr lang="en-US" dirty="0"/>
              <a:t>Physicians for National Health Program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5890" y="2036311"/>
            <a:ext cx="11022411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PNHP.org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@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PNHP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Facebook.com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/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DoctorsForSinglePayer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4400" b="1" noProof="0" dirty="0">
                <a:solidFill>
                  <a:schemeClr val="bg1"/>
                </a:solidFill>
                <a:latin typeface="Arial" panose="020B0604020202020204"/>
              </a:rPr>
              <a:t>info@pnhp.org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46005696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PNHP Master Templat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008C81"/>
      </a:accent1>
      <a:accent2>
        <a:srgbClr val="9F2936"/>
      </a:accent2>
      <a:accent3>
        <a:srgbClr val="FF9300"/>
      </a:accent3>
      <a:accent4>
        <a:srgbClr val="00539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spcAft>
            <a:spcPts val="1200"/>
          </a:spcAft>
          <a:defRPr sz="2400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82</Words>
  <Application>Microsoft Office PowerPoint</Application>
  <PresentationFormat>Widescreen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Physicians for National Health Program</vt:lpstr>
      <vt:lpstr>Physicians for National Health 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Physicians for National Health Program</dc:title>
  <dc:creator>Clare Fauke</dc:creator>
  <cp:lastModifiedBy>Clare Fauke</cp:lastModifiedBy>
  <cp:revision>2</cp:revision>
  <dcterms:created xsi:type="dcterms:W3CDTF">2023-10-27T19:37:50Z</dcterms:created>
  <dcterms:modified xsi:type="dcterms:W3CDTF">2023-10-27T19:49:40Z</dcterms:modified>
</cp:coreProperties>
</file>