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30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25"/>
    <a:srgbClr val="FFFFFF"/>
    <a:srgbClr val="00928F"/>
    <a:srgbClr val="011893"/>
    <a:srgbClr val="006059"/>
    <a:srgbClr val="00A69A"/>
    <a:srgbClr val="00A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2"/>
    <p:restoredTop sz="94995"/>
  </p:normalViewPr>
  <p:slideViewPr>
    <p:cSldViewPr snapToGrid="0" snapToObjects="1">
      <p:cViewPr varScale="1">
        <p:scale>
          <a:sx n="124" d="100"/>
          <a:sy n="124" d="100"/>
        </p:scale>
        <p:origin x="848" y="168"/>
      </p:cViewPr>
      <p:guideLst/>
    </p:cSldViewPr>
  </p:slideViewPr>
  <p:outlineViewPr>
    <p:cViewPr>
      <p:scale>
        <a:sx n="33" d="100"/>
        <a:sy n="33" d="100"/>
      </p:scale>
      <p:origin x="0" y="-473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3DF59-4D50-234B-91B6-3257350D104E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22042-ED39-0845-84FD-FD22A699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5648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11300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56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56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6504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48932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37877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76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76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F9870DE-049C-1649-A311-F8E2FA158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E91C31-6150-7E4B-8AC2-2A6DE7F6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3C58EDC-08E0-494E-9FE2-38A1FC7C8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8EC42-4CC3-9643-AC7B-A8F6E4360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7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9A">
                <a:lumMod val="0"/>
              </a:srgbClr>
            </a:gs>
            <a:gs pos="52000">
              <a:srgbClr val="00322E">
                <a:lumMod val="60000"/>
              </a:srgbClr>
            </a:gs>
            <a:gs pos="100000">
              <a:srgbClr val="00A69A">
                <a:lumMod val="58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D1F6E5-3D59-4641-A4E4-763294AB9AF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21102" y="6016752"/>
            <a:ext cx="3670898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2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8911D55-B36F-923E-BADB-1E610E52B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Voice Matters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7D9E77-571A-CDE3-1C01-E582FE93F58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8BECF7-FC3A-F681-41A2-FAA2E6F33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19" y="365125"/>
            <a:ext cx="5250951" cy="52509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FBFFDF-31DC-C1EF-47A0-71CFB80B5001}"/>
              </a:ext>
            </a:extLst>
          </p:cNvPr>
          <p:cNvSpPr txBox="1"/>
          <p:nvPr/>
        </p:nvSpPr>
        <p:spPr>
          <a:xfrm>
            <a:off x="838200" y="2348506"/>
            <a:ext cx="63665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Get more information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Connect with today’s speaker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Learn how to join PNHP</a:t>
            </a:r>
          </a:p>
        </p:txBody>
      </p:sp>
    </p:spTree>
    <p:extLst>
      <p:ext uri="{BB962C8B-B14F-4D97-AF65-F5344CB8AC3E}">
        <p14:creationId xmlns:p14="http://schemas.microsoft.com/office/powerpoint/2010/main" val="169442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NHP Master Templat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008C81"/>
      </a:accent1>
      <a:accent2>
        <a:srgbClr val="9F2936"/>
      </a:accent2>
      <a:accent3>
        <a:srgbClr val="FF9300"/>
      </a:accent3>
      <a:accent4>
        <a:srgbClr val="00539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1200"/>
          </a:spcAft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34240</TotalTime>
  <Words>15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Your Voice Matters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Weisbart</dc:creator>
  <cp:lastModifiedBy>Ed Weisbart</cp:lastModifiedBy>
  <cp:revision>2373</cp:revision>
  <cp:lastPrinted>2019-04-06T23:08:14Z</cp:lastPrinted>
  <dcterms:created xsi:type="dcterms:W3CDTF">2016-11-02T21:04:26Z</dcterms:created>
  <dcterms:modified xsi:type="dcterms:W3CDTF">2024-02-28T23:52:22Z</dcterms:modified>
</cp:coreProperties>
</file>