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30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25"/>
    <a:srgbClr val="FFFFFF"/>
    <a:srgbClr val="00928F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2"/>
    <p:restoredTop sz="94995"/>
  </p:normalViewPr>
  <p:slideViewPr>
    <p:cSldViewPr snapToGrid="0" snapToObjects="1">
      <p:cViewPr varScale="1">
        <p:scale>
          <a:sx n="92" d="100"/>
          <a:sy n="92" d="100"/>
        </p:scale>
        <p:origin x="270" y="90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D1F6E5-3D59-4641-A4E4-763294AB9AF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2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78911D55-B36F-923E-BADB-1E610E52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Voice Matters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F7D9E77-571A-CDE3-1C01-E582FE93F58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8BECF7-FC3A-F681-41A2-FAA2E6F33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19" y="365125"/>
            <a:ext cx="5250951" cy="52509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FBFFDF-31DC-C1EF-47A0-71CFB80B5001}"/>
              </a:ext>
            </a:extLst>
          </p:cNvPr>
          <p:cNvSpPr txBox="1"/>
          <p:nvPr/>
        </p:nvSpPr>
        <p:spPr>
          <a:xfrm>
            <a:off x="838200" y="2348506"/>
            <a:ext cx="6366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Join PNHP today!</a:t>
            </a:r>
          </a:p>
        </p:txBody>
      </p:sp>
    </p:spTree>
    <p:extLst>
      <p:ext uri="{BB962C8B-B14F-4D97-AF65-F5344CB8AC3E}">
        <p14:creationId xmlns:p14="http://schemas.microsoft.com/office/powerpoint/2010/main" val="169442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34240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Your Voice Matters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Matthew Petty</cp:lastModifiedBy>
  <cp:revision>2374</cp:revision>
  <cp:lastPrinted>2019-04-06T23:08:14Z</cp:lastPrinted>
  <dcterms:created xsi:type="dcterms:W3CDTF">2016-11-02T21:04:26Z</dcterms:created>
  <dcterms:modified xsi:type="dcterms:W3CDTF">2024-04-16T20:10:23Z</dcterms:modified>
</cp:coreProperties>
</file>