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8"/>
  </p:notesMasterIdLst>
  <p:sldIdLst>
    <p:sldId id="256" r:id="rId2"/>
    <p:sldId id="3112" r:id="rId3"/>
    <p:sldId id="3113" r:id="rId4"/>
    <p:sldId id="3118" r:id="rId5"/>
    <p:sldId id="3115" r:id="rId6"/>
    <p:sldId id="3116" r:id="rId7"/>
    <p:sldId id="3114" r:id="rId8"/>
    <p:sldId id="3128" r:id="rId9"/>
    <p:sldId id="3122" r:id="rId10"/>
    <p:sldId id="3126" r:id="rId11"/>
    <p:sldId id="3117" r:id="rId12"/>
    <p:sldId id="3124" r:id="rId13"/>
    <p:sldId id="3131" r:id="rId14"/>
    <p:sldId id="596" r:id="rId15"/>
    <p:sldId id="2410" r:id="rId16"/>
    <p:sldId id="3121" r:id="rId17"/>
    <p:sldId id="258" r:id="rId18"/>
    <p:sldId id="295" r:id="rId19"/>
    <p:sldId id="3119" r:id="rId20"/>
    <p:sldId id="3120" r:id="rId21"/>
    <p:sldId id="3134" r:id="rId22"/>
    <p:sldId id="3133" r:id="rId23"/>
    <p:sldId id="3130" r:id="rId24"/>
    <p:sldId id="3127" r:id="rId25"/>
    <p:sldId id="3129" r:id="rId26"/>
    <p:sldId id="3135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DA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9679BA-583D-C444-B4DA-199749E46D42}" v="799" dt="2024-11-16T18:27:04.7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69"/>
    <p:restoredTop sz="83184"/>
  </p:normalViewPr>
  <p:slideViewPr>
    <p:cSldViewPr snapToGrid="0">
      <p:cViewPr varScale="1">
        <p:scale>
          <a:sx n="61" d="100"/>
          <a:sy n="61" d="100"/>
        </p:scale>
        <p:origin x="19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2" d="100"/>
        <a:sy n="6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ljeet SINGH" userId="1e7a4ff1a4743695" providerId="LiveId" clId="{039679BA-583D-C444-B4DA-199749E46D42}"/>
    <pc:docChg chg="undo redo custSel addSld delSld modSld sldOrd modMainMaster">
      <pc:chgData name="diljeet SINGH" userId="1e7a4ff1a4743695" providerId="LiveId" clId="{039679BA-583D-C444-B4DA-199749E46D42}" dt="2024-11-16T18:37:28.999" v="14876" actId="20577"/>
      <pc:docMkLst>
        <pc:docMk/>
      </pc:docMkLst>
      <pc:sldChg chg="addSp delSp modSp mod chgLayout">
        <pc:chgData name="diljeet SINGH" userId="1e7a4ff1a4743695" providerId="LiveId" clId="{039679BA-583D-C444-B4DA-199749E46D42}" dt="2024-11-16T12:55:55.158" v="14176" actId="20577"/>
        <pc:sldMkLst>
          <pc:docMk/>
          <pc:sldMk cId="2788645345" sldId="256"/>
        </pc:sldMkLst>
        <pc:spChg chg="del">
          <ac:chgData name="diljeet SINGH" userId="1e7a4ff1a4743695" providerId="LiveId" clId="{039679BA-583D-C444-B4DA-199749E46D42}" dt="2024-11-11T15:31:02.373" v="37" actId="700"/>
          <ac:spMkLst>
            <pc:docMk/>
            <pc:sldMk cId="2788645345" sldId="256"/>
            <ac:spMk id="2" creationId="{E79D5158-82E6-556D-8B80-DCBB67A4977C}"/>
          </ac:spMkLst>
        </pc:spChg>
        <pc:spChg chg="del">
          <ac:chgData name="diljeet SINGH" userId="1e7a4ff1a4743695" providerId="LiveId" clId="{039679BA-583D-C444-B4DA-199749E46D42}" dt="2024-11-11T15:31:02.373" v="37" actId="700"/>
          <ac:spMkLst>
            <pc:docMk/>
            <pc:sldMk cId="2788645345" sldId="256"/>
            <ac:spMk id="3" creationId="{1D8472A5-8CE2-C304-AB1B-4E7C8821C1EE}"/>
          </ac:spMkLst>
        </pc:spChg>
        <pc:spChg chg="add mod ord">
          <ac:chgData name="diljeet SINGH" userId="1e7a4ff1a4743695" providerId="LiveId" clId="{039679BA-583D-C444-B4DA-199749E46D42}" dt="2024-11-16T12:55:55.158" v="14176" actId="20577"/>
          <ac:spMkLst>
            <pc:docMk/>
            <pc:sldMk cId="2788645345" sldId="256"/>
            <ac:spMk id="4" creationId="{8CEAF0A0-11D7-8D70-9A5A-335B20805DEE}"/>
          </ac:spMkLst>
        </pc:spChg>
        <pc:spChg chg="add mod ord">
          <ac:chgData name="diljeet SINGH" userId="1e7a4ff1a4743695" providerId="LiveId" clId="{039679BA-583D-C444-B4DA-199749E46D42}" dt="2024-11-11T15:32:52.196" v="174" actId="1076"/>
          <ac:spMkLst>
            <pc:docMk/>
            <pc:sldMk cId="2788645345" sldId="256"/>
            <ac:spMk id="5" creationId="{274ED14E-4AAE-F3B0-2B04-0FC8681F9DFE}"/>
          </ac:spMkLst>
        </pc:spChg>
      </pc:sldChg>
      <pc:sldChg chg="addSp delSp modSp del">
        <pc:chgData name="diljeet SINGH" userId="1e7a4ff1a4743695" providerId="LiveId" clId="{039679BA-583D-C444-B4DA-199749E46D42}" dt="2024-11-14T14:03:15.181" v="2131" actId="2696"/>
        <pc:sldMkLst>
          <pc:docMk/>
          <pc:sldMk cId="987813759" sldId="257"/>
        </pc:sldMkLst>
        <pc:spChg chg="add mod">
          <ac:chgData name="diljeet SINGH" userId="1e7a4ff1a4743695" providerId="LiveId" clId="{039679BA-583D-C444-B4DA-199749E46D42}" dt="2024-11-14T12:58:51.947" v="1863" actId="21"/>
          <ac:spMkLst>
            <pc:docMk/>
            <pc:sldMk cId="987813759" sldId="257"/>
            <ac:spMk id="4" creationId="{23491390-7981-9668-0D15-240178ECB1E8}"/>
          </ac:spMkLst>
        </pc:spChg>
        <pc:picChg chg="del">
          <ac:chgData name="diljeet SINGH" userId="1e7a4ff1a4743695" providerId="LiveId" clId="{039679BA-583D-C444-B4DA-199749E46D42}" dt="2024-11-14T12:58:51.947" v="1863" actId="21"/>
          <ac:picMkLst>
            <pc:docMk/>
            <pc:sldMk cId="987813759" sldId="257"/>
            <ac:picMk id="1026" creationId="{7F698D73-40B7-DE8D-F274-8B35B5E4E53A}"/>
          </ac:picMkLst>
        </pc:picChg>
      </pc:sldChg>
      <pc:sldChg chg="addSp delSp modSp add mod ord setBg modClrScheme delDesignElem chgLayout">
        <pc:chgData name="diljeet SINGH" userId="1e7a4ff1a4743695" providerId="LiveId" clId="{039679BA-583D-C444-B4DA-199749E46D42}" dt="2024-11-15T20:58:06.174" v="11024" actId="14100"/>
        <pc:sldMkLst>
          <pc:docMk/>
          <pc:sldMk cId="2350522725" sldId="258"/>
        </pc:sldMkLst>
        <pc:spChg chg="mod ord">
          <ac:chgData name="diljeet SINGH" userId="1e7a4ff1a4743695" providerId="LiveId" clId="{039679BA-583D-C444-B4DA-199749E46D42}" dt="2024-11-15T20:55:51.064" v="10970" actId="700"/>
          <ac:spMkLst>
            <pc:docMk/>
            <pc:sldMk cId="2350522725" sldId="258"/>
            <ac:spMk id="2" creationId="{C0D26539-447D-2817-2A80-37C86DB7CB04}"/>
          </ac:spMkLst>
        </pc:spChg>
        <pc:spChg chg="add del mod ord">
          <ac:chgData name="diljeet SINGH" userId="1e7a4ff1a4743695" providerId="LiveId" clId="{039679BA-583D-C444-B4DA-199749E46D42}" dt="2024-11-15T20:58:06.174" v="11024" actId="14100"/>
          <ac:spMkLst>
            <pc:docMk/>
            <pc:sldMk cId="2350522725" sldId="258"/>
            <ac:spMk id="3" creationId="{C3ECABDE-8089-334E-4B80-E37A14283F5D}"/>
          </ac:spMkLst>
        </pc:spChg>
        <pc:spChg chg="del">
          <ac:chgData name="diljeet SINGH" userId="1e7a4ff1a4743695" providerId="LiveId" clId="{039679BA-583D-C444-B4DA-199749E46D42}" dt="2024-11-15T20:57:31.603" v="11019" actId="478"/>
          <ac:spMkLst>
            <pc:docMk/>
            <pc:sldMk cId="2350522725" sldId="258"/>
            <ac:spMk id="4" creationId="{49446461-476A-2B62-881C-9DBE3C12FD96}"/>
          </ac:spMkLst>
        </pc:spChg>
        <pc:spChg chg="add mod">
          <ac:chgData name="diljeet SINGH" userId="1e7a4ff1a4743695" providerId="LiveId" clId="{039679BA-583D-C444-B4DA-199749E46D42}" dt="2024-11-14T13:01:53.886" v="1877" actId="1076"/>
          <ac:spMkLst>
            <pc:docMk/>
            <pc:sldMk cId="2350522725" sldId="258"/>
            <ac:spMk id="5" creationId="{FF21434E-C2C7-9116-B379-B35339EA84E4}"/>
          </ac:spMkLst>
        </pc:spChg>
        <pc:spChg chg="add del mod ord">
          <ac:chgData name="diljeet SINGH" userId="1e7a4ff1a4743695" providerId="LiveId" clId="{039679BA-583D-C444-B4DA-199749E46D42}" dt="2024-11-15T20:52:43.395" v="10916" actId="700"/>
          <ac:spMkLst>
            <pc:docMk/>
            <pc:sldMk cId="2350522725" sldId="258"/>
            <ac:spMk id="6" creationId="{3498E6A2-45A2-7295-2173-2BE36BCD8D7C}"/>
          </ac:spMkLst>
        </pc:spChg>
        <pc:spChg chg="add del mod ord">
          <ac:chgData name="diljeet SINGH" userId="1e7a4ff1a4743695" providerId="LiveId" clId="{039679BA-583D-C444-B4DA-199749E46D42}" dt="2024-11-15T20:52:42.201" v="10914" actId="700"/>
          <ac:spMkLst>
            <pc:docMk/>
            <pc:sldMk cId="2350522725" sldId="258"/>
            <ac:spMk id="7" creationId="{9CEC98E3-ADBF-15FF-0936-518D49F24D7A}"/>
          </ac:spMkLst>
        </pc:spChg>
        <pc:spChg chg="del">
          <ac:chgData name="diljeet SINGH" userId="1e7a4ff1a4743695" providerId="LiveId" clId="{039679BA-583D-C444-B4DA-199749E46D42}" dt="2024-11-10T17:20:26.472" v="7"/>
          <ac:spMkLst>
            <pc:docMk/>
            <pc:sldMk cId="2350522725" sldId="258"/>
            <ac:spMk id="8" creationId="{50E53EDA-3B94-4F6B-9E86-D3BB9EBB9616}"/>
          </ac:spMkLst>
        </pc:spChg>
        <pc:spChg chg="add del mod ord">
          <ac:chgData name="diljeet SINGH" userId="1e7a4ff1a4743695" providerId="LiveId" clId="{039679BA-583D-C444-B4DA-199749E46D42}" dt="2024-11-15T20:52:39.881" v="10911" actId="700"/>
          <ac:spMkLst>
            <pc:docMk/>
            <pc:sldMk cId="2350522725" sldId="258"/>
            <ac:spMk id="9" creationId="{0C0CE9E7-240E-A501-FE11-61271240071F}"/>
          </ac:spMkLst>
        </pc:spChg>
        <pc:spChg chg="add del mod ord">
          <ac:chgData name="diljeet SINGH" userId="1e7a4ff1a4743695" providerId="LiveId" clId="{039679BA-583D-C444-B4DA-199749E46D42}" dt="2024-11-15T20:57:41.387" v="11021" actId="14100"/>
          <ac:spMkLst>
            <pc:docMk/>
            <pc:sldMk cId="2350522725" sldId="258"/>
            <ac:spMk id="11" creationId="{B5D1C3CA-678D-B0C1-A02A-EF375CFAFC6E}"/>
          </ac:spMkLst>
        </pc:spChg>
        <pc:picChg chg="add mod">
          <ac:chgData name="diljeet SINGH" userId="1e7a4ff1a4743695" providerId="LiveId" clId="{039679BA-583D-C444-B4DA-199749E46D42}" dt="2024-11-15T20:57:52.386" v="11023" actId="14100"/>
          <ac:picMkLst>
            <pc:docMk/>
            <pc:sldMk cId="2350522725" sldId="258"/>
            <ac:picMk id="12" creationId="{9F702466-8928-3284-B5C0-1788D56E4958}"/>
          </ac:picMkLst>
        </pc:picChg>
        <pc:cxnChg chg="del">
          <ac:chgData name="diljeet SINGH" userId="1e7a4ff1a4743695" providerId="LiveId" clId="{039679BA-583D-C444-B4DA-199749E46D42}" dt="2024-11-10T17:20:26.472" v="7"/>
          <ac:cxnSpMkLst>
            <pc:docMk/>
            <pc:sldMk cId="2350522725" sldId="258"/>
            <ac:cxnSpMk id="10" creationId="{30EFD79F-7790-479B-B7DB-BD0D8C101DDD}"/>
          </ac:cxnSpMkLst>
        </pc:cxnChg>
      </pc:sldChg>
      <pc:sldChg chg="delSp modSp add del mod setBg delDesignElem">
        <pc:chgData name="diljeet SINGH" userId="1e7a4ff1a4743695" providerId="LiveId" clId="{039679BA-583D-C444-B4DA-199749E46D42}" dt="2024-11-14T14:03:26.856" v="2132" actId="2696"/>
        <pc:sldMkLst>
          <pc:docMk/>
          <pc:sldMk cId="4267860533" sldId="259"/>
        </pc:sldMkLst>
        <pc:spChg chg="mod">
          <ac:chgData name="diljeet SINGH" userId="1e7a4ff1a4743695" providerId="LiveId" clId="{039679BA-583D-C444-B4DA-199749E46D42}" dt="2024-11-14T12:57:57.235" v="1857" actId="20577"/>
          <ac:spMkLst>
            <pc:docMk/>
            <pc:sldMk cId="4267860533" sldId="259"/>
            <ac:spMk id="3" creationId="{5E535B06-9388-0805-5CBD-903E5EAF0107}"/>
          </ac:spMkLst>
        </pc:spChg>
        <pc:spChg chg="del">
          <ac:chgData name="diljeet SINGH" userId="1e7a4ff1a4743695" providerId="LiveId" clId="{039679BA-583D-C444-B4DA-199749E46D42}" dt="2024-11-10T17:20:26.472" v="7"/>
          <ac:spMkLst>
            <pc:docMk/>
            <pc:sldMk cId="4267860533" sldId="259"/>
            <ac:spMk id="8" creationId="{50E53EDA-3B94-4F6B-9E86-D3BB9EBB9616}"/>
          </ac:spMkLst>
        </pc:spChg>
        <pc:cxnChg chg="del">
          <ac:chgData name="diljeet SINGH" userId="1e7a4ff1a4743695" providerId="LiveId" clId="{039679BA-583D-C444-B4DA-199749E46D42}" dt="2024-11-10T17:20:26.472" v="7"/>
          <ac:cxnSpMkLst>
            <pc:docMk/>
            <pc:sldMk cId="4267860533" sldId="259"/>
            <ac:cxnSpMk id="10" creationId="{30EFD79F-7790-479B-B7DB-BD0D8C101DDD}"/>
          </ac:cxnSpMkLst>
        </pc:cxnChg>
      </pc:sldChg>
      <pc:sldChg chg="addSp delSp modSp add del mod">
        <pc:chgData name="diljeet SINGH" userId="1e7a4ff1a4743695" providerId="LiveId" clId="{039679BA-583D-C444-B4DA-199749E46D42}" dt="2024-11-14T14:20:42.644" v="2310" actId="2696"/>
        <pc:sldMkLst>
          <pc:docMk/>
          <pc:sldMk cId="1185476947" sldId="260"/>
        </pc:sldMkLst>
        <pc:spChg chg="add del mod">
          <ac:chgData name="diljeet SINGH" userId="1e7a4ff1a4743695" providerId="LiveId" clId="{039679BA-583D-C444-B4DA-199749E46D42}" dt="2024-11-14T13:06:00.462" v="1899" actId="478"/>
          <ac:spMkLst>
            <pc:docMk/>
            <pc:sldMk cId="1185476947" sldId="260"/>
            <ac:spMk id="3" creationId="{0986FC79-7EA7-E6F5-6A59-F7168F4222CE}"/>
          </ac:spMkLst>
        </pc:spChg>
        <pc:spChg chg="mod">
          <ac:chgData name="diljeet SINGH" userId="1e7a4ff1a4743695" providerId="LiveId" clId="{039679BA-583D-C444-B4DA-199749E46D42}" dt="2024-11-14T13:04:11.895" v="1889" actId="21"/>
          <ac:spMkLst>
            <pc:docMk/>
            <pc:sldMk cId="1185476947" sldId="260"/>
            <ac:spMk id="4" creationId="{6451C133-F554-F905-F145-301C283D6C0C}"/>
          </ac:spMkLst>
        </pc:spChg>
        <pc:spChg chg="add">
          <ac:chgData name="diljeet SINGH" userId="1e7a4ff1a4743695" providerId="LiveId" clId="{039679BA-583D-C444-B4DA-199749E46D42}" dt="2024-11-14T13:05:10.234" v="1898"/>
          <ac:spMkLst>
            <pc:docMk/>
            <pc:sldMk cId="1185476947" sldId="260"/>
            <ac:spMk id="5" creationId="{1E82D82C-F3BE-2538-C87D-D32871AA2758}"/>
          </ac:spMkLst>
        </pc:spChg>
        <pc:spChg chg="add">
          <ac:chgData name="diljeet SINGH" userId="1e7a4ff1a4743695" providerId="LiveId" clId="{039679BA-583D-C444-B4DA-199749E46D42}" dt="2024-11-14T13:05:10.234" v="1898"/>
          <ac:spMkLst>
            <pc:docMk/>
            <pc:sldMk cId="1185476947" sldId="260"/>
            <ac:spMk id="6" creationId="{EEF32558-2325-A712-E21F-309B06CBA1E0}"/>
          </ac:spMkLst>
        </pc:spChg>
        <pc:spChg chg="add mod">
          <ac:chgData name="diljeet SINGH" userId="1e7a4ff1a4743695" providerId="LiveId" clId="{039679BA-583D-C444-B4DA-199749E46D42}" dt="2024-11-14T13:07:09.183" v="1930" actId="14100"/>
          <ac:spMkLst>
            <pc:docMk/>
            <pc:sldMk cId="1185476947" sldId="260"/>
            <ac:spMk id="7" creationId="{02CE618B-DD82-BB41-D453-9DEC3A8D5229}"/>
          </ac:spMkLst>
        </pc:spChg>
        <pc:picChg chg="add del mod">
          <ac:chgData name="diljeet SINGH" userId="1e7a4ff1a4743695" providerId="LiveId" clId="{039679BA-583D-C444-B4DA-199749E46D42}" dt="2024-11-14T13:57:45.636" v="2068" actId="21"/>
          <ac:picMkLst>
            <pc:docMk/>
            <pc:sldMk cId="1185476947" sldId="260"/>
            <ac:picMk id="2" creationId="{93A25FDE-3790-389A-204D-1D884C49F766}"/>
          </ac:picMkLst>
        </pc:picChg>
        <pc:picChg chg="add">
          <ac:chgData name="diljeet SINGH" userId="1e7a4ff1a4743695" providerId="LiveId" clId="{039679BA-583D-C444-B4DA-199749E46D42}" dt="2024-11-14T13:05:10.234" v="1898"/>
          <ac:picMkLst>
            <pc:docMk/>
            <pc:sldMk cId="1185476947" sldId="260"/>
            <ac:picMk id="3074" creationId="{1CE17A35-74C6-ECC1-8871-33827245F606}"/>
          </ac:picMkLst>
        </pc:picChg>
      </pc:sldChg>
      <pc:sldChg chg="add del setBg">
        <pc:chgData name="diljeet SINGH" userId="1e7a4ff1a4743695" providerId="LiveId" clId="{039679BA-583D-C444-B4DA-199749E46D42}" dt="2024-11-14T12:58:44.054" v="1862" actId="2696"/>
        <pc:sldMkLst>
          <pc:docMk/>
          <pc:sldMk cId="190474961" sldId="261"/>
        </pc:sldMkLst>
      </pc:sldChg>
      <pc:sldChg chg="modSp add del mod">
        <pc:chgData name="diljeet SINGH" userId="1e7a4ff1a4743695" providerId="LiveId" clId="{039679BA-583D-C444-B4DA-199749E46D42}" dt="2024-11-12T20:01:10.074" v="521" actId="2696"/>
        <pc:sldMkLst>
          <pc:docMk/>
          <pc:sldMk cId="3103593875" sldId="262"/>
        </pc:sldMkLst>
        <pc:spChg chg="mod">
          <ac:chgData name="diljeet SINGH" userId="1e7a4ff1a4743695" providerId="LiveId" clId="{039679BA-583D-C444-B4DA-199749E46D42}" dt="2024-11-10T17:20:26.603" v="8" actId="27636"/>
          <ac:spMkLst>
            <pc:docMk/>
            <pc:sldMk cId="3103593875" sldId="262"/>
            <ac:spMk id="3" creationId="{8DC0F74F-23BC-2565-0AF4-E254F93E995D}"/>
          </ac:spMkLst>
        </pc:spChg>
      </pc:sldChg>
      <pc:sldChg chg="modSp add del mod">
        <pc:chgData name="diljeet SINGH" userId="1e7a4ff1a4743695" providerId="LiveId" clId="{039679BA-583D-C444-B4DA-199749E46D42}" dt="2024-11-12T20:01:11.948" v="522" actId="2696"/>
        <pc:sldMkLst>
          <pc:docMk/>
          <pc:sldMk cId="2469907202" sldId="263"/>
        </pc:sldMkLst>
        <pc:spChg chg="mod">
          <ac:chgData name="diljeet SINGH" userId="1e7a4ff1a4743695" providerId="LiveId" clId="{039679BA-583D-C444-B4DA-199749E46D42}" dt="2024-11-10T17:20:26.620" v="9" actId="27636"/>
          <ac:spMkLst>
            <pc:docMk/>
            <pc:sldMk cId="2469907202" sldId="263"/>
            <ac:spMk id="3" creationId="{CF0DB163-1029-1AB7-9E08-43F352C43E91}"/>
          </ac:spMkLst>
        </pc:spChg>
      </pc:sldChg>
      <pc:sldChg chg="modSp add del mod">
        <pc:chgData name="diljeet SINGH" userId="1e7a4ff1a4743695" providerId="LiveId" clId="{039679BA-583D-C444-B4DA-199749E46D42}" dt="2024-11-12T20:01:22.876" v="524" actId="2696"/>
        <pc:sldMkLst>
          <pc:docMk/>
          <pc:sldMk cId="2733549891" sldId="264"/>
        </pc:sldMkLst>
        <pc:spChg chg="mod">
          <ac:chgData name="diljeet SINGH" userId="1e7a4ff1a4743695" providerId="LiveId" clId="{039679BA-583D-C444-B4DA-199749E46D42}" dt="2024-11-10T17:24:48.328" v="35" actId="1076"/>
          <ac:spMkLst>
            <pc:docMk/>
            <pc:sldMk cId="2733549891" sldId="264"/>
            <ac:spMk id="3" creationId="{4FA95A89-E123-BE93-04AB-F934EB965103}"/>
          </ac:spMkLst>
        </pc:spChg>
      </pc:sldChg>
      <pc:sldChg chg="add del ord">
        <pc:chgData name="diljeet SINGH" userId="1e7a4ff1a4743695" providerId="LiveId" clId="{039679BA-583D-C444-B4DA-199749E46D42}" dt="2024-11-14T12:58:32.002" v="1861" actId="2696"/>
        <pc:sldMkLst>
          <pc:docMk/>
          <pc:sldMk cId="3075671624" sldId="265"/>
        </pc:sldMkLst>
      </pc:sldChg>
      <pc:sldChg chg="modSp add del mod">
        <pc:chgData name="diljeet SINGH" userId="1e7a4ff1a4743695" providerId="LiveId" clId="{039679BA-583D-C444-B4DA-199749E46D42}" dt="2024-11-15T12:40:50.523" v="3583" actId="2696"/>
        <pc:sldMkLst>
          <pc:docMk/>
          <pc:sldMk cId="196048799" sldId="266"/>
        </pc:sldMkLst>
        <pc:spChg chg="mod">
          <ac:chgData name="diljeet SINGH" userId="1e7a4ff1a4743695" providerId="LiveId" clId="{039679BA-583D-C444-B4DA-199749E46D42}" dt="2024-11-14T14:44:42.287" v="2611" actId="207"/>
          <ac:spMkLst>
            <pc:docMk/>
            <pc:sldMk cId="196048799" sldId="266"/>
            <ac:spMk id="4" creationId="{9BC0A3B1-6B0D-96A1-371F-B2ABF811176E}"/>
          </ac:spMkLst>
        </pc:spChg>
      </pc:sldChg>
      <pc:sldChg chg="modSp add del mod">
        <pc:chgData name="diljeet SINGH" userId="1e7a4ff1a4743695" providerId="LiveId" clId="{039679BA-583D-C444-B4DA-199749E46D42}" dt="2024-11-14T12:57:13.481" v="1851" actId="2696"/>
        <pc:sldMkLst>
          <pc:docMk/>
          <pc:sldMk cId="801360955" sldId="267"/>
        </pc:sldMkLst>
        <pc:spChg chg="mod">
          <ac:chgData name="diljeet SINGH" userId="1e7a4ff1a4743695" providerId="LiveId" clId="{039679BA-583D-C444-B4DA-199749E46D42}" dt="2024-11-10T17:21:12.865" v="15" actId="1076"/>
          <ac:spMkLst>
            <pc:docMk/>
            <pc:sldMk cId="801360955" sldId="267"/>
            <ac:spMk id="6" creationId="{3D5EDBD3-AFA0-180C-EA37-A7C2C098092A}"/>
          </ac:spMkLst>
        </pc:spChg>
      </pc:sldChg>
      <pc:sldChg chg="addSp modSp add del mod chgLayout">
        <pc:chgData name="diljeet SINGH" userId="1e7a4ff1a4743695" providerId="LiveId" clId="{039679BA-583D-C444-B4DA-199749E46D42}" dt="2024-11-15T12:40:49.549" v="3582" actId="2696"/>
        <pc:sldMkLst>
          <pc:docMk/>
          <pc:sldMk cId="2640407752" sldId="268"/>
        </pc:sldMkLst>
        <pc:spChg chg="add mod ord">
          <ac:chgData name="diljeet SINGH" userId="1e7a4ff1a4743695" providerId="LiveId" clId="{039679BA-583D-C444-B4DA-199749E46D42}" dt="2024-11-15T12:40:37.956" v="3580" actId="20577"/>
          <ac:spMkLst>
            <pc:docMk/>
            <pc:sldMk cId="2640407752" sldId="268"/>
            <ac:spMk id="2" creationId="{2D2BFF40-D7C3-1967-612F-1E6A6FCB62B8}"/>
          </ac:spMkLst>
        </pc:spChg>
        <pc:spChg chg="mod ord">
          <ac:chgData name="diljeet SINGH" userId="1e7a4ff1a4743695" providerId="LiveId" clId="{039679BA-583D-C444-B4DA-199749E46D42}" dt="2024-11-15T12:40:41.956" v="3581" actId="1076"/>
          <ac:spMkLst>
            <pc:docMk/>
            <pc:sldMk cId="2640407752" sldId="268"/>
            <ac:spMk id="3" creationId="{A4B56D48-BD32-AC5D-4C11-4152992AAFC0}"/>
          </ac:spMkLst>
        </pc:spChg>
      </pc:sldChg>
      <pc:sldChg chg="modSp del mod ord modShow modNotesTx">
        <pc:chgData name="diljeet SINGH" userId="1e7a4ff1a4743695" providerId="LiveId" clId="{039679BA-583D-C444-B4DA-199749E46D42}" dt="2024-11-16T12:55:07.510" v="14146" actId="2696"/>
        <pc:sldMkLst>
          <pc:docMk/>
          <pc:sldMk cId="3886010772" sldId="284"/>
        </pc:sldMkLst>
        <pc:spChg chg="mod">
          <ac:chgData name="diljeet SINGH" userId="1e7a4ff1a4743695" providerId="LiveId" clId="{039679BA-583D-C444-B4DA-199749E46D42}" dt="2024-11-15T14:09:07.957" v="6113" actId="255"/>
          <ac:spMkLst>
            <pc:docMk/>
            <pc:sldMk cId="3886010772" sldId="284"/>
            <ac:spMk id="2" creationId="{A768A128-43C7-CEFA-8358-D6CE11E3FB14}"/>
          </ac:spMkLst>
        </pc:spChg>
        <pc:spChg chg="mod">
          <ac:chgData name="diljeet SINGH" userId="1e7a4ff1a4743695" providerId="LiveId" clId="{039679BA-583D-C444-B4DA-199749E46D42}" dt="2024-11-15T14:21:50.591" v="6618" actId="20577"/>
          <ac:spMkLst>
            <pc:docMk/>
            <pc:sldMk cId="3886010772" sldId="284"/>
            <ac:spMk id="3" creationId="{C3F40EC6-5422-F23C-BCB5-10234B98E4B5}"/>
          </ac:spMkLst>
        </pc:spChg>
      </pc:sldChg>
      <pc:sldChg chg="modSp add del mod ord modShow">
        <pc:chgData name="diljeet SINGH" userId="1e7a4ff1a4743695" providerId="LiveId" clId="{039679BA-583D-C444-B4DA-199749E46D42}" dt="2024-11-16T12:55:08.072" v="14147" actId="2696"/>
        <pc:sldMkLst>
          <pc:docMk/>
          <pc:sldMk cId="2889091020" sldId="290"/>
        </pc:sldMkLst>
        <pc:spChg chg="mod">
          <ac:chgData name="diljeet SINGH" userId="1e7a4ff1a4743695" providerId="LiveId" clId="{039679BA-583D-C444-B4DA-199749E46D42}" dt="2024-11-15T14:28:29.967" v="6725" actId="14100"/>
          <ac:spMkLst>
            <pc:docMk/>
            <pc:sldMk cId="2889091020" sldId="290"/>
            <ac:spMk id="2" creationId="{2DF1BAC7-3B69-11F2-EA9D-5A24DDF59F00}"/>
          </ac:spMkLst>
        </pc:spChg>
        <pc:spChg chg="mod">
          <ac:chgData name="diljeet SINGH" userId="1e7a4ff1a4743695" providerId="LiveId" clId="{039679BA-583D-C444-B4DA-199749E46D42}" dt="2024-11-15T14:28:55.551" v="6726" actId="1076"/>
          <ac:spMkLst>
            <pc:docMk/>
            <pc:sldMk cId="2889091020" sldId="290"/>
            <ac:spMk id="3" creationId="{A259A194-BA45-D5F3-21B3-346DC85BD7C4}"/>
          </ac:spMkLst>
        </pc:spChg>
        <pc:spChg chg="mod">
          <ac:chgData name="diljeet SINGH" userId="1e7a4ff1a4743695" providerId="LiveId" clId="{039679BA-583D-C444-B4DA-199749E46D42}" dt="2024-11-15T14:29:06.850" v="6727" actId="1076"/>
          <ac:spMkLst>
            <pc:docMk/>
            <pc:sldMk cId="2889091020" sldId="290"/>
            <ac:spMk id="4" creationId="{6CA7A2F1-95B9-0D61-00D3-379944593867}"/>
          </ac:spMkLst>
        </pc:spChg>
      </pc:sldChg>
      <pc:sldChg chg="modSp add del mod">
        <pc:chgData name="diljeet SINGH" userId="1e7a4ff1a4743695" providerId="LiveId" clId="{039679BA-583D-C444-B4DA-199749E46D42}" dt="2024-11-15T14:29:11.855" v="6728" actId="2696"/>
        <pc:sldMkLst>
          <pc:docMk/>
          <pc:sldMk cId="406977947" sldId="291"/>
        </pc:sldMkLst>
        <pc:spChg chg="mod">
          <ac:chgData name="diljeet SINGH" userId="1e7a4ff1a4743695" providerId="LiveId" clId="{039679BA-583D-C444-B4DA-199749E46D42}" dt="2024-11-15T14:27:33.431" v="6706" actId="21"/>
          <ac:spMkLst>
            <pc:docMk/>
            <pc:sldMk cId="406977947" sldId="291"/>
            <ac:spMk id="2" creationId="{AF122B7A-FC13-2E18-4ADA-AAE2600D9C99}"/>
          </ac:spMkLst>
        </pc:spChg>
        <pc:spChg chg="mod">
          <ac:chgData name="diljeet SINGH" userId="1e7a4ff1a4743695" providerId="LiveId" clId="{039679BA-583D-C444-B4DA-199749E46D42}" dt="2024-11-15T14:23:24.971" v="6648" actId="21"/>
          <ac:spMkLst>
            <pc:docMk/>
            <pc:sldMk cId="406977947" sldId="291"/>
            <ac:spMk id="3" creationId="{1BACB3E7-99E9-BE94-2FDD-B3BD64AEA065}"/>
          </ac:spMkLst>
        </pc:spChg>
      </pc:sldChg>
      <pc:sldChg chg="modSp del mod ord modShow">
        <pc:chgData name="diljeet SINGH" userId="1e7a4ff1a4743695" providerId="LiveId" clId="{039679BA-583D-C444-B4DA-199749E46D42}" dt="2024-11-16T12:55:09.236" v="14148" actId="2696"/>
        <pc:sldMkLst>
          <pc:docMk/>
          <pc:sldMk cId="3745346082" sldId="292"/>
        </pc:sldMkLst>
        <pc:spChg chg="mod">
          <ac:chgData name="diljeet SINGH" userId="1e7a4ff1a4743695" providerId="LiveId" clId="{039679BA-583D-C444-B4DA-199749E46D42}" dt="2024-11-15T21:10:23.656" v="11348" actId="14100"/>
          <ac:spMkLst>
            <pc:docMk/>
            <pc:sldMk cId="3745346082" sldId="292"/>
            <ac:spMk id="2" creationId="{D96493B3-8058-A2A5-2317-987B333EC5F2}"/>
          </ac:spMkLst>
        </pc:spChg>
      </pc:sldChg>
      <pc:sldChg chg="modSp add del mod">
        <pc:chgData name="diljeet SINGH" userId="1e7a4ff1a4743695" providerId="LiveId" clId="{039679BA-583D-C444-B4DA-199749E46D42}" dt="2024-11-15T14:21:56.553" v="6619" actId="2696"/>
        <pc:sldMkLst>
          <pc:docMk/>
          <pc:sldMk cId="1081842643" sldId="293"/>
        </pc:sldMkLst>
        <pc:spChg chg="mod">
          <ac:chgData name="diljeet SINGH" userId="1e7a4ff1a4743695" providerId="LiveId" clId="{039679BA-583D-C444-B4DA-199749E46D42}" dt="2024-11-15T14:10:24.693" v="6269" actId="21"/>
          <ac:spMkLst>
            <pc:docMk/>
            <pc:sldMk cId="1081842643" sldId="293"/>
            <ac:spMk id="3" creationId="{3C4F0C7B-461A-1598-1BD3-F4B1E3D4EA7B}"/>
          </ac:spMkLst>
        </pc:spChg>
      </pc:sldChg>
      <pc:sldChg chg="modSp mod ord">
        <pc:chgData name="diljeet SINGH" userId="1e7a4ff1a4743695" providerId="LiveId" clId="{039679BA-583D-C444-B4DA-199749E46D42}" dt="2024-11-15T16:28:26.882" v="9143" actId="20577"/>
        <pc:sldMkLst>
          <pc:docMk/>
          <pc:sldMk cId="3156888413" sldId="295"/>
        </pc:sldMkLst>
        <pc:spChg chg="mod">
          <ac:chgData name="diljeet SINGH" userId="1e7a4ff1a4743695" providerId="LiveId" clId="{039679BA-583D-C444-B4DA-199749E46D42}" dt="2024-11-15T13:47:53.652" v="5922" actId="20577"/>
          <ac:spMkLst>
            <pc:docMk/>
            <pc:sldMk cId="3156888413" sldId="295"/>
            <ac:spMk id="2" creationId="{729A97F3-C681-E5E7-6C96-39140C67DD01}"/>
          </ac:spMkLst>
        </pc:spChg>
        <pc:spChg chg="mod">
          <ac:chgData name="diljeet SINGH" userId="1e7a4ff1a4743695" providerId="LiveId" clId="{039679BA-583D-C444-B4DA-199749E46D42}" dt="2024-11-15T16:28:26.882" v="9143" actId="20577"/>
          <ac:spMkLst>
            <pc:docMk/>
            <pc:sldMk cId="3156888413" sldId="295"/>
            <ac:spMk id="3" creationId="{679738EE-C55E-DA73-C72C-71D466F763AD}"/>
          </ac:spMkLst>
        </pc:spChg>
      </pc:sldChg>
      <pc:sldChg chg="mod ord modShow">
        <pc:chgData name="diljeet SINGH" userId="1e7a4ff1a4743695" providerId="LiveId" clId="{039679BA-583D-C444-B4DA-199749E46D42}" dt="2024-11-16T12:50:27.310" v="13772" actId="729"/>
        <pc:sldMkLst>
          <pc:docMk/>
          <pc:sldMk cId="1485418763" sldId="596"/>
        </pc:sldMkLst>
      </pc:sldChg>
      <pc:sldChg chg="del">
        <pc:chgData name="diljeet SINGH" userId="1e7a4ff1a4743695" providerId="LiveId" clId="{039679BA-583D-C444-B4DA-199749E46D42}" dt="2024-11-14T14:02:22.343" v="2130" actId="2696"/>
        <pc:sldMkLst>
          <pc:docMk/>
          <pc:sldMk cId="850032880" sldId="2191"/>
        </pc:sldMkLst>
      </pc:sldChg>
      <pc:sldChg chg="del">
        <pc:chgData name="diljeet SINGH" userId="1e7a4ff1a4743695" providerId="LiveId" clId="{039679BA-583D-C444-B4DA-199749E46D42}" dt="2024-11-15T14:00:36.988" v="5952" actId="2696"/>
        <pc:sldMkLst>
          <pc:docMk/>
          <pc:sldMk cId="868981756" sldId="2245"/>
        </pc:sldMkLst>
      </pc:sldChg>
      <pc:sldChg chg="modSp mod ord">
        <pc:chgData name="diljeet SINGH" userId="1e7a4ff1a4743695" providerId="LiveId" clId="{039679BA-583D-C444-B4DA-199749E46D42}" dt="2024-11-15T14:31:05.996" v="6731" actId="20578"/>
        <pc:sldMkLst>
          <pc:docMk/>
          <pc:sldMk cId="2985807848" sldId="2410"/>
        </pc:sldMkLst>
        <pc:spChg chg="mod">
          <ac:chgData name="diljeet SINGH" userId="1e7a4ff1a4743695" providerId="LiveId" clId="{039679BA-583D-C444-B4DA-199749E46D42}" dt="2024-11-10T17:19:24.799" v="0" actId="207"/>
          <ac:spMkLst>
            <pc:docMk/>
            <pc:sldMk cId="2985807848" sldId="2410"/>
            <ac:spMk id="3" creationId="{D6BFA153-5F28-9F41-B5BB-3F0DC394B010}"/>
          </ac:spMkLst>
        </pc:spChg>
        <pc:spChg chg="mod">
          <ac:chgData name="diljeet SINGH" userId="1e7a4ff1a4743695" providerId="LiveId" clId="{039679BA-583D-C444-B4DA-199749E46D42}" dt="2024-11-10T17:19:30.301" v="1" actId="207"/>
          <ac:spMkLst>
            <pc:docMk/>
            <pc:sldMk cId="2985807848" sldId="2410"/>
            <ac:spMk id="4" creationId="{2C29886A-77FF-EF4D-8FE0-B1BDF31B9E10}"/>
          </ac:spMkLst>
        </pc:spChg>
        <pc:spChg chg="mod">
          <ac:chgData name="diljeet SINGH" userId="1e7a4ff1a4743695" providerId="LiveId" clId="{039679BA-583D-C444-B4DA-199749E46D42}" dt="2024-11-10T17:19:37.117" v="3" actId="14100"/>
          <ac:spMkLst>
            <pc:docMk/>
            <pc:sldMk cId="2985807848" sldId="2410"/>
            <ac:spMk id="37" creationId="{C78A7C24-5734-8440-997E-B8B8435A498D}"/>
          </ac:spMkLst>
        </pc:spChg>
      </pc:sldChg>
      <pc:sldChg chg="addSp del mod">
        <pc:chgData name="diljeet SINGH" userId="1e7a4ff1a4743695" providerId="LiveId" clId="{039679BA-583D-C444-B4DA-199749E46D42}" dt="2024-11-14T14:02:20.596" v="2129" actId="2696"/>
        <pc:sldMkLst>
          <pc:docMk/>
          <pc:sldMk cId="3824927915" sldId="2466"/>
        </pc:sldMkLst>
        <pc:spChg chg="add">
          <ac:chgData name="diljeet SINGH" userId="1e7a4ff1a4743695" providerId="LiveId" clId="{039679BA-583D-C444-B4DA-199749E46D42}" dt="2024-11-12T19:20:40.696" v="517" actId="22"/>
          <ac:spMkLst>
            <pc:docMk/>
            <pc:sldMk cId="3824927915" sldId="2466"/>
            <ac:spMk id="6" creationId="{75832CA2-AC5D-D83A-EF1D-45D8F35C02C8}"/>
          </ac:spMkLst>
        </pc:spChg>
      </pc:sldChg>
      <pc:sldChg chg="delSp modSp add del mod ord setBg delDesignElem">
        <pc:chgData name="diljeet SINGH" userId="1e7a4ff1a4743695" providerId="LiveId" clId="{039679BA-583D-C444-B4DA-199749E46D42}" dt="2024-11-15T20:58:11.499" v="11025" actId="2696"/>
        <pc:sldMkLst>
          <pc:docMk/>
          <pc:sldMk cId="2547222896" sldId="2467"/>
        </pc:sldMkLst>
        <pc:spChg chg="mod">
          <ac:chgData name="diljeet SINGH" userId="1e7a4ff1a4743695" providerId="LiveId" clId="{039679BA-583D-C444-B4DA-199749E46D42}" dt="2024-11-15T20:52:42.698" v="10915"/>
          <ac:spMkLst>
            <pc:docMk/>
            <pc:sldMk cId="2547222896" sldId="2467"/>
            <ac:spMk id="6" creationId="{2B0AC5E3-BC3D-BD10-EDE6-9332F00A5F06}"/>
          </ac:spMkLst>
        </pc:spChg>
        <pc:picChg chg="mod">
          <ac:chgData name="diljeet SINGH" userId="1e7a4ff1a4743695" providerId="LiveId" clId="{039679BA-583D-C444-B4DA-199749E46D42}" dt="2024-11-15T13:39:06.698" v="5659" actId="14100"/>
          <ac:picMkLst>
            <pc:docMk/>
            <pc:sldMk cId="2547222896" sldId="2467"/>
            <ac:picMk id="10" creationId="{4548AA6E-C577-18AF-EB31-7AED86D0A795}"/>
          </ac:picMkLst>
        </pc:picChg>
        <pc:picChg chg="del">
          <ac:chgData name="diljeet SINGH" userId="1e7a4ff1a4743695" providerId="LiveId" clId="{039679BA-583D-C444-B4DA-199749E46D42}" dt="2024-11-10T17:20:26.472" v="7"/>
          <ac:picMkLst>
            <pc:docMk/>
            <pc:sldMk cId="2547222896" sldId="2467"/>
            <ac:picMk id="13" creationId="{6AF6706C-CF07-43A1-BCC4-CBA5D33820DA}"/>
          </ac:picMkLst>
        </pc:picChg>
      </pc:sldChg>
      <pc:sldChg chg="modSp add del mod ord">
        <pc:chgData name="diljeet SINGH" userId="1e7a4ff1a4743695" providerId="LiveId" clId="{039679BA-583D-C444-B4DA-199749E46D42}" dt="2024-11-12T20:01:21.676" v="523" actId="2696"/>
        <pc:sldMkLst>
          <pc:docMk/>
          <pc:sldMk cId="130452072" sldId="2468"/>
        </pc:sldMkLst>
        <pc:spChg chg="mod">
          <ac:chgData name="diljeet SINGH" userId="1e7a4ff1a4743695" providerId="LiveId" clId="{039679BA-583D-C444-B4DA-199749E46D42}" dt="2024-11-10T17:24:16.790" v="32" actId="255"/>
          <ac:spMkLst>
            <pc:docMk/>
            <pc:sldMk cId="130452072" sldId="2468"/>
            <ac:spMk id="3" creationId="{4FA95A89-E123-BE93-04AB-F934EB965103}"/>
          </ac:spMkLst>
        </pc:spChg>
      </pc:sldChg>
      <pc:sldChg chg="new del">
        <pc:chgData name="diljeet SINGH" userId="1e7a4ff1a4743695" providerId="LiveId" clId="{039679BA-583D-C444-B4DA-199749E46D42}" dt="2024-11-10T17:23:30.164" v="24" actId="2696"/>
        <pc:sldMkLst>
          <pc:docMk/>
          <pc:sldMk cId="566859866" sldId="2468"/>
        </pc:sldMkLst>
      </pc:sldChg>
      <pc:sldChg chg="new del">
        <pc:chgData name="diljeet SINGH" userId="1e7a4ff1a4743695" providerId="LiveId" clId="{039679BA-583D-C444-B4DA-199749E46D42}" dt="2024-11-12T20:37:19.031" v="1064" actId="2696"/>
        <pc:sldMkLst>
          <pc:docMk/>
          <pc:sldMk cId="2201980751" sldId="2469"/>
        </pc:sldMkLst>
      </pc:sldChg>
      <pc:sldChg chg="modSp add mod modNotesTx">
        <pc:chgData name="diljeet SINGH" userId="1e7a4ff1a4743695" providerId="LiveId" clId="{039679BA-583D-C444-B4DA-199749E46D42}" dt="2024-11-16T12:57:13.927" v="14184" actId="20577"/>
        <pc:sldMkLst>
          <pc:docMk/>
          <pc:sldMk cId="2958919983" sldId="3112"/>
        </pc:sldMkLst>
        <pc:spChg chg="mod">
          <ac:chgData name="diljeet SINGH" userId="1e7a4ff1a4743695" providerId="LiveId" clId="{039679BA-583D-C444-B4DA-199749E46D42}" dt="2024-11-16T12:57:13.927" v="14184" actId="20577"/>
          <ac:spMkLst>
            <pc:docMk/>
            <pc:sldMk cId="2958919983" sldId="3112"/>
            <ac:spMk id="3" creationId="{85921796-BEC8-9448-AE69-308596A1CCA5}"/>
          </ac:spMkLst>
        </pc:spChg>
        <pc:picChg chg="mod">
          <ac:chgData name="diljeet SINGH" userId="1e7a4ff1a4743695" providerId="LiveId" clId="{039679BA-583D-C444-B4DA-199749E46D42}" dt="2024-11-12T20:32:43.861" v="684" actId="14100"/>
          <ac:picMkLst>
            <pc:docMk/>
            <pc:sldMk cId="2958919983" sldId="3112"/>
            <ac:picMk id="3076" creationId="{68BACDA9-6CF4-4D49-8CCF-74EC77BEDAB2}"/>
          </ac:picMkLst>
        </pc:picChg>
      </pc:sldChg>
      <pc:sldChg chg="addSp delSp modSp new mod ord setBg setFolMasterObjs setClrOvrMap">
        <pc:chgData name="diljeet SINGH" userId="1e7a4ff1a4743695" providerId="LiveId" clId="{039679BA-583D-C444-B4DA-199749E46D42}" dt="2024-11-16T12:57:49.731" v="14190" actId="20577"/>
        <pc:sldMkLst>
          <pc:docMk/>
          <pc:sldMk cId="2596443880" sldId="3113"/>
        </pc:sldMkLst>
        <pc:spChg chg="mod">
          <ac:chgData name="diljeet SINGH" userId="1e7a4ff1a4743695" providerId="LiveId" clId="{039679BA-583D-C444-B4DA-199749E46D42}" dt="2024-11-16T12:57:49.731" v="14190" actId="20577"/>
          <ac:spMkLst>
            <pc:docMk/>
            <pc:sldMk cId="2596443880" sldId="3113"/>
            <ac:spMk id="2" creationId="{D55C5592-C096-FDD3-4895-551BD5FB7FCB}"/>
          </ac:spMkLst>
        </pc:spChg>
        <pc:spChg chg="add del mod">
          <ac:chgData name="diljeet SINGH" userId="1e7a4ff1a4743695" providerId="LiveId" clId="{039679BA-583D-C444-B4DA-199749E46D42}" dt="2024-11-14T12:54:26.249" v="1815" actId="26606"/>
          <ac:spMkLst>
            <pc:docMk/>
            <pc:sldMk cId="2596443880" sldId="3113"/>
            <ac:spMk id="3" creationId="{E881E00C-8A53-053A-F66A-93024CC9A039}"/>
          </ac:spMkLst>
        </pc:spChg>
        <pc:spChg chg="add del">
          <ac:chgData name="diljeet SINGH" userId="1e7a4ff1a4743695" providerId="LiveId" clId="{039679BA-583D-C444-B4DA-199749E46D42}" dt="2024-11-14T12:47:14.067" v="1707" actId="26606"/>
          <ac:spMkLst>
            <pc:docMk/>
            <pc:sldMk cId="2596443880" sldId="3113"/>
            <ac:spMk id="9" creationId="{ABE6F9A3-300E-47F5-B41C-C8C5E758DE7C}"/>
          </ac:spMkLst>
        </pc:spChg>
        <pc:spChg chg="add del">
          <ac:chgData name="diljeet SINGH" userId="1e7a4ff1a4743695" providerId="LiveId" clId="{039679BA-583D-C444-B4DA-199749E46D42}" dt="2024-11-14T12:47:14.067" v="1707" actId="26606"/>
          <ac:spMkLst>
            <pc:docMk/>
            <pc:sldMk cId="2596443880" sldId="3113"/>
            <ac:spMk id="11" creationId="{61B4701B-39FE-43B8-86AA-D6B8789C2207}"/>
          </ac:spMkLst>
        </pc:spChg>
        <pc:spChg chg="add del">
          <ac:chgData name="diljeet SINGH" userId="1e7a4ff1a4743695" providerId="LiveId" clId="{039679BA-583D-C444-B4DA-199749E46D42}" dt="2024-11-14T12:47:14.067" v="1707" actId="26606"/>
          <ac:spMkLst>
            <pc:docMk/>
            <pc:sldMk cId="2596443880" sldId="3113"/>
            <ac:spMk id="13" creationId="{E9A7EF13-49FA-4355-971A-34B065F35022}"/>
          </ac:spMkLst>
        </pc:spChg>
        <pc:spChg chg="add del">
          <ac:chgData name="diljeet SINGH" userId="1e7a4ff1a4743695" providerId="LiveId" clId="{039679BA-583D-C444-B4DA-199749E46D42}" dt="2024-11-14T12:47:14.067" v="1707" actId="26606"/>
          <ac:spMkLst>
            <pc:docMk/>
            <pc:sldMk cId="2596443880" sldId="3113"/>
            <ac:spMk id="15" creationId="{92CF3C3E-0F7B-4F0C-8EBD-BDD38E9C66F5}"/>
          </ac:spMkLst>
        </pc:spChg>
        <pc:spChg chg="add del">
          <ac:chgData name="diljeet SINGH" userId="1e7a4ff1a4743695" providerId="LiveId" clId="{039679BA-583D-C444-B4DA-199749E46D42}" dt="2024-11-14T12:48:01.403" v="1711" actId="26606"/>
          <ac:spMkLst>
            <pc:docMk/>
            <pc:sldMk cId="2596443880" sldId="3113"/>
            <ac:spMk id="17" creationId="{ABE6F9A3-300E-47F5-B41C-C8C5E758DE7C}"/>
          </ac:spMkLst>
        </pc:spChg>
        <pc:spChg chg="add del">
          <ac:chgData name="diljeet SINGH" userId="1e7a4ff1a4743695" providerId="LiveId" clId="{039679BA-583D-C444-B4DA-199749E46D42}" dt="2024-11-14T12:48:01.403" v="1711" actId="26606"/>
          <ac:spMkLst>
            <pc:docMk/>
            <pc:sldMk cId="2596443880" sldId="3113"/>
            <ac:spMk id="18" creationId="{61B4701B-39FE-43B8-86AA-D6B8789C2207}"/>
          </ac:spMkLst>
        </pc:spChg>
        <pc:spChg chg="add del">
          <ac:chgData name="diljeet SINGH" userId="1e7a4ff1a4743695" providerId="LiveId" clId="{039679BA-583D-C444-B4DA-199749E46D42}" dt="2024-11-14T12:48:01.403" v="1711" actId="26606"/>
          <ac:spMkLst>
            <pc:docMk/>
            <pc:sldMk cId="2596443880" sldId="3113"/>
            <ac:spMk id="19" creationId="{E9A7EF13-49FA-4355-971A-34B065F35022}"/>
          </ac:spMkLst>
        </pc:spChg>
        <pc:spChg chg="add del">
          <ac:chgData name="diljeet SINGH" userId="1e7a4ff1a4743695" providerId="LiveId" clId="{039679BA-583D-C444-B4DA-199749E46D42}" dt="2024-11-14T12:48:01.403" v="1711" actId="26606"/>
          <ac:spMkLst>
            <pc:docMk/>
            <pc:sldMk cId="2596443880" sldId="3113"/>
            <ac:spMk id="20" creationId="{92CF3C3E-0F7B-4F0C-8EBD-BDD38E9C66F5}"/>
          </ac:spMkLst>
        </pc:spChg>
        <pc:graphicFrameChg chg="add del">
          <ac:chgData name="diljeet SINGH" userId="1e7a4ff1a4743695" providerId="LiveId" clId="{039679BA-583D-C444-B4DA-199749E46D42}" dt="2024-11-14T12:47:14.067" v="1707" actId="26606"/>
          <ac:graphicFrameMkLst>
            <pc:docMk/>
            <pc:sldMk cId="2596443880" sldId="3113"/>
            <ac:graphicFrameMk id="5" creationId="{9CB14AC4-0C1E-0093-847D-647410C132E0}"/>
          </ac:graphicFrameMkLst>
        </pc:graphicFrameChg>
        <pc:graphicFrameChg chg="add del">
          <ac:chgData name="diljeet SINGH" userId="1e7a4ff1a4743695" providerId="LiveId" clId="{039679BA-583D-C444-B4DA-199749E46D42}" dt="2024-11-14T12:52:41.595" v="1801" actId="26606"/>
          <ac:graphicFrameMkLst>
            <pc:docMk/>
            <pc:sldMk cId="2596443880" sldId="3113"/>
            <ac:graphicFrameMk id="6" creationId="{95FEB381-5447-1948-CCD5-32CA5432D750}"/>
          </ac:graphicFrameMkLst>
        </pc:graphicFrameChg>
        <pc:graphicFrameChg chg="add mod modGraphic">
          <ac:chgData name="diljeet SINGH" userId="1e7a4ff1a4743695" providerId="LiveId" clId="{039679BA-583D-C444-B4DA-199749E46D42}" dt="2024-11-15T18:43:43.008" v="10265" actId="20577"/>
          <ac:graphicFrameMkLst>
            <pc:docMk/>
            <pc:sldMk cId="2596443880" sldId="3113"/>
            <ac:graphicFrameMk id="7" creationId="{0BF49E92-A3A2-90B6-2979-2F7A9068B9FE}"/>
          </ac:graphicFrameMkLst>
        </pc:graphicFrameChg>
        <pc:graphicFrameChg chg="add del">
          <ac:chgData name="diljeet SINGH" userId="1e7a4ff1a4743695" providerId="LiveId" clId="{039679BA-583D-C444-B4DA-199749E46D42}" dt="2024-11-14T12:48:01.403" v="1711" actId="26606"/>
          <ac:graphicFrameMkLst>
            <pc:docMk/>
            <pc:sldMk cId="2596443880" sldId="3113"/>
            <ac:graphicFrameMk id="21" creationId="{2C355EA5-1DFF-86B1-12D7-4125C59D8444}"/>
          </ac:graphicFrameMkLst>
        </pc:graphicFrameChg>
        <pc:picChg chg="add del mod">
          <ac:chgData name="diljeet SINGH" userId="1e7a4ff1a4743695" providerId="LiveId" clId="{039679BA-583D-C444-B4DA-199749E46D42}" dt="2024-11-14T12:43:07.754" v="1575" actId="478"/>
          <ac:picMkLst>
            <pc:docMk/>
            <pc:sldMk cId="2596443880" sldId="3113"/>
            <ac:picMk id="2050" creationId="{53382445-7A46-6832-A7FC-FA7FB556893F}"/>
          </ac:picMkLst>
        </pc:picChg>
      </pc:sldChg>
      <pc:sldChg chg="addSp modSp new mod ord">
        <pc:chgData name="diljeet SINGH" userId="1e7a4ff1a4743695" providerId="LiveId" clId="{039679BA-583D-C444-B4DA-199749E46D42}" dt="2024-11-16T18:27:09.302" v="14851" actId="14100"/>
        <pc:sldMkLst>
          <pc:docMk/>
          <pc:sldMk cId="579152979" sldId="3114"/>
        </pc:sldMkLst>
        <pc:spChg chg="mod">
          <ac:chgData name="diljeet SINGH" userId="1e7a4ff1a4743695" providerId="LiveId" clId="{039679BA-583D-C444-B4DA-199749E46D42}" dt="2024-11-15T15:46:03.341" v="8696" actId="20577"/>
          <ac:spMkLst>
            <pc:docMk/>
            <pc:sldMk cId="579152979" sldId="3114"/>
            <ac:spMk id="2" creationId="{3DDCEBE5-7C3E-8435-3127-4E5B1686BFE6}"/>
          </ac:spMkLst>
        </pc:spChg>
        <pc:spChg chg="mod">
          <ac:chgData name="diljeet SINGH" userId="1e7a4ff1a4743695" providerId="LiveId" clId="{039679BA-583D-C444-B4DA-199749E46D42}" dt="2024-11-16T18:27:04.710" v="14850" actId="20578"/>
          <ac:spMkLst>
            <pc:docMk/>
            <pc:sldMk cId="579152979" sldId="3114"/>
            <ac:spMk id="3" creationId="{D8A3D652-656F-D1BB-ED3D-356DBD2CFCB5}"/>
          </ac:spMkLst>
        </pc:spChg>
        <pc:spChg chg="add mod">
          <ac:chgData name="diljeet SINGH" userId="1e7a4ff1a4743695" providerId="LiveId" clId="{039679BA-583D-C444-B4DA-199749E46D42}" dt="2024-11-16T14:19:20.774" v="14437" actId="255"/>
          <ac:spMkLst>
            <pc:docMk/>
            <pc:sldMk cId="579152979" sldId="3114"/>
            <ac:spMk id="4" creationId="{B6144FAC-749E-988A-E8E1-D7227E3303DF}"/>
          </ac:spMkLst>
        </pc:spChg>
        <pc:picChg chg="add mod modCrop">
          <ac:chgData name="diljeet SINGH" userId="1e7a4ff1a4743695" providerId="LiveId" clId="{039679BA-583D-C444-B4DA-199749E46D42}" dt="2024-11-16T18:27:09.302" v="14851" actId="14100"/>
          <ac:picMkLst>
            <pc:docMk/>
            <pc:sldMk cId="579152979" sldId="3114"/>
            <ac:picMk id="5" creationId="{EFADE29F-4928-5E1F-8887-02BDB2901E74}"/>
          </ac:picMkLst>
        </pc:picChg>
      </pc:sldChg>
      <pc:sldChg chg="addSp modSp new mod ord setBg">
        <pc:chgData name="diljeet SINGH" userId="1e7a4ff1a4743695" providerId="LiveId" clId="{039679BA-583D-C444-B4DA-199749E46D42}" dt="2024-11-16T13:02:10.041" v="14207" actId="27636"/>
        <pc:sldMkLst>
          <pc:docMk/>
          <pc:sldMk cId="1431096439" sldId="3115"/>
        </pc:sldMkLst>
        <pc:spChg chg="mod">
          <ac:chgData name="diljeet SINGH" userId="1e7a4ff1a4743695" providerId="LiveId" clId="{039679BA-583D-C444-B4DA-199749E46D42}" dt="2024-11-15T18:45:36.052" v="10279" actId="20577"/>
          <ac:spMkLst>
            <pc:docMk/>
            <pc:sldMk cId="1431096439" sldId="3115"/>
            <ac:spMk id="2" creationId="{3768A634-4B5A-1884-3CD3-CF3161B20992}"/>
          </ac:spMkLst>
        </pc:spChg>
        <pc:spChg chg="mod">
          <ac:chgData name="diljeet SINGH" userId="1e7a4ff1a4743695" providerId="LiveId" clId="{039679BA-583D-C444-B4DA-199749E46D42}" dt="2024-11-16T13:02:10.041" v="14207" actId="27636"/>
          <ac:spMkLst>
            <pc:docMk/>
            <pc:sldMk cId="1431096439" sldId="3115"/>
            <ac:spMk id="3" creationId="{95ECDC79-8EB0-2FEB-FF26-31FCA7B6ED54}"/>
          </ac:spMkLst>
        </pc:spChg>
        <pc:spChg chg="add mod">
          <ac:chgData name="diljeet SINGH" userId="1e7a4ff1a4743695" providerId="LiveId" clId="{039679BA-583D-C444-B4DA-199749E46D42}" dt="2024-11-15T15:44:46.821" v="8664" actId="20577"/>
          <ac:spMkLst>
            <pc:docMk/>
            <pc:sldMk cId="1431096439" sldId="3115"/>
            <ac:spMk id="4" creationId="{AECEF445-E604-A377-B772-AB462DDBC428}"/>
          </ac:spMkLst>
        </pc:spChg>
      </pc:sldChg>
      <pc:sldChg chg="addSp modSp add mod ord">
        <pc:chgData name="diljeet SINGH" userId="1e7a4ff1a4743695" providerId="LiveId" clId="{039679BA-583D-C444-B4DA-199749E46D42}" dt="2024-11-16T18:26:56.080" v="14849" actId="20578"/>
        <pc:sldMkLst>
          <pc:docMk/>
          <pc:sldMk cId="3443517245" sldId="3116"/>
        </pc:sldMkLst>
        <pc:spChg chg="mod">
          <ac:chgData name="diljeet SINGH" userId="1e7a4ff1a4743695" providerId="LiveId" clId="{039679BA-583D-C444-B4DA-199749E46D42}" dt="2024-11-15T16:10:54.446" v="8871" actId="207"/>
          <ac:spMkLst>
            <pc:docMk/>
            <pc:sldMk cId="3443517245" sldId="3116"/>
            <ac:spMk id="2" creationId="{3768A634-4B5A-1884-3CD3-CF3161B20992}"/>
          </ac:spMkLst>
        </pc:spChg>
        <pc:spChg chg="mod">
          <ac:chgData name="diljeet SINGH" userId="1e7a4ff1a4743695" providerId="LiveId" clId="{039679BA-583D-C444-B4DA-199749E46D42}" dt="2024-11-16T18:26:56.080" v="14849" actId="20578"/>
          <ac:spMkLst>
            <pc:docMk/>
            <pc:sldMk cId="3443517245" sldId="3116"/>
            <ac:spMk id="3" creationId="{95ECDC79-8EB0-2FEB-FF26-31FCA7B6ED54}"/>
          </ac:spMkLst>
        </pc:spChg>
        <pc:spChg chg="mod">
          <ac:chgData name="diljeet SINGH" userId="1e7a4ff1a4743695" providerId="LiveId" clId="{039679BA-583D-C444-B4DA-199749E46D42}" dt="2024-11-15T13:19:06.505" v="5231" actId="313"/>
          <ac:spMkLst>
            <pc:docMk/>
            <pc:sldMk cId="3443517245" sldId="3116"/>
            <ac:spMk id="4" creationId="{AECEF445-E604-A377-B772-AB462DDBC428}"/>
          </ac:spMkLst>
        </pc:spChg>
        <pc:picChg chg="add mod">
          <ac:chgData name="diljeet SINGH" userId="1e7a4ff1a4743695" providerId="LiveId" clId="{039679BA-583D-C444-B4DA-199749E46D42}" dt="2024-11-15T16:09:40.096" v="8843" actId="14100"/>
          <ac:picMkLst>
            <pc:docMk/>
            <pc:sldMk cId="3443517245" sldId="3116"/>
            <ac:picMk id="12290" creationId="{41C9EE20-76C2-20A3-64EF-45B3E0E06E4E}"/>
          </ac:picMkLst>
        </pc:picChg>
      </pc:sldChg>
      <pc:sldChg chg="addSp delSp modSp new mod ord modClrScheme chgLayout">
        <pc:chgData name="diljeet SINGH" userId="1e7a4ff1a4743695" providerId="LiveId" clId="{039679BA-583D-C444-B4DA-199749E46D42}" dt="2024-11-15T16:26:46.180" v="9141" actId="313"/>
        <pc:sldMkLst>
          <pc:docMk/>
          <pc:sldMk cId="3008287790" sldId="3117"/>
        </pc:sldMkLst>
        <pc:spChg chg="del mod ord">
          <ac:chgData name="diljeet SINGH" userId="1e7a4ff1a4743695" providerId="LiveId" clId="{039679BA-583D-C444-B4DA-199749E46D42}" dt="2024-11-14T13:03:55.534" v="1884" actId="700"/>
          <ac:spMkLst>
            <pc:docMk/>
            <pc:sldMk cId="3008287790" sldId="3117"/>
            <ac:spMk id="2" creationId="{29FDE219-A043-B02F-5153-B45880741E4F}"/>
          </ac:spMkLst>
        </pc:spChg>
        <pc:spChg chg="add mod ord">
          <ac:chgData name="diljeet SINGH" userId="1e7a4ff1a4743695" providerId="LiveId" clId="{039679BA-583D-C444-B4DA-199749E46D42}" dt="2024-11-15T13:12:05.081" v="5182" actId="1076"/>
          <ac:spMkLst>
            <pc:docMk/>
            <pc:sldMk cId="3008287790" sldId="3117"/>
            <ac:spMk id="3" creationId="{2AC1F712-82AF-BCB1-8A45-586FDE36F91F}"/>
          </ac:spMkLst>
        </pc:spChg>
        <pc:spChg chg="add mod ord">
          <ac:chgData name="diljeet SINGH" userId="1e7a4ff1a4743695" providerId="LiveId" clId="{039679BA-583D-C444-B4DA-199749E46D42}" dt="2024-11-15T16:26:46.180" v="9141" actId="313"/>
          <ac:spMkLst>
            <pc:docMk/>
            <pc:sldMk cId="3008287790" sldId="3117"/>
            <ac:spMk id="4" creationId="{008519E2-7F2D-DB99-6399-2196450D55E3}"/>
          </ac:spMkLst>
        </pc:spChg>
        <pc:spChg chg="add mod">
          <ac:chgData name="diljeet SINGH" userId="1e7a4ff1a4743695" providerId="LiveId" clId="{039679BA-583D-C444-B4DA-199749E46D42}" dt="2024-11-15T13:25:49.448" v="5540" actId="1076"/>
          <ac:spMkLst>
            <pc:docMk/>
            <pc:sldMk cId="3008287790" sldId="3117"/>
            <ac:spMk id="5" creationId="{04E751A0-5D0A-7E83-1DDC-CAC57FCF50D1}"/>
          </ac:spMkLst>
        </pc:spChg>
        <pc:picChg chg="add mod">
          <ac:chgData name="diljeet SINGH" userId="1e7a4ff1a4743695" providerId="LiveId" clId="{039679BA-583D-C444-B4DA-199749E46D42}" dt="2024-11-15T13:12:18.919" v="5184" actId="1076"/>
          <ac:picMkLst>
            <pc:docMk/>
            <pc:sldMk cId="3008287790" sldId="3117"/>
            <ac:picMk id="6" creationId="{CA16113E-8981-77DF-A458-F2DD05B51BDD}"/>
          </ac:picMkLst>
        </pc:picChg>
      </pc:sldChg>
      <pc:sldChg chg="addSp delSp modSp new mod ord chgLayout">
        <pc:chgData name="diljeet SINGH" userId="1e7a4ff1a4743695" providerId="LiveId" clId="{039679BA-583D-C444-B4DA-199749E46D42}" dt="2024-11-16T18:25:58.548" v="14848" actId="255"/>
        <pc:sldMkLst>
          <pc:docMk/>
          <pc:sldMk cId="3431028019" sldId="3118"/>
        </pc:sldMkLst>
        <pc:spChg chg="del">
          <ac:chgData name="diljeet SINGH" userId="1e7a4ff1a4743695" providerId="LiveId" clId="{039679BA-583D-C444-B4DA-199749E46D42}" dt="2024-11-15T12:40:55.375" v="3584" actId="478"/>
          <ac:spMkLst>
            <pc:docMk/>
            <pc:sldMk cId="3431028019" sldId="3118"/>
            <ac:spMk id="2" creationId="{4C4A084E-217F-E53F-9EBF-8EED6FA9C7DE}"/>
          </ac:spMkLst>
        </pc:spChg>
        <pc:spChg chg="mod ord">
          <ac:chgData name="diljeet SINGH" userId="1e7a4ff1a4743695" providerId="LiveId" clId="{039679BA-583D-C444-B4DA-199749E46D42}" dt="2024-11-16T18:25:58.548" v="14848" actId="255"/>
          <ac:spMkLst>
            <pc:docMk/>
            <pc:sldMk cId="3431028019" sldId="3118"/>
            <ac:spMk id="3" creationId="{DFBFB09E-CBFC-467B-C58C-96E735BD4E27}"/>
          </ac:spMkLst>
        </pc:spChg>
        <pc:spChg chg="add mod ord">
          <ac:chgData name="diljeet SINGH" userId="1e7a4ff1a4743695" providerId="LiveId" clId="{039679BA-583D-C444-B4DA-199749E46D42}" dt="2024-11-16T13:03:55.517" v="14213" actId="14100"/>
          <ac:spMkLst>
            <pc:docMk/>
            <pc:sldMk cId="3431028019" sldId="3118"/>
            <ac:spMk id="4" creationId="{A4435D26-12E8-CB83-3299-EDC8780C56E0}"/>
          </ac:spMkLst>
        </pc:spChg>
        <pc:spChg chg="add mod">
          <ac:chgData name="diljeet SINGH" userId="1e7a4ff1a4743695" providerId="LiveId" clId="{039679BA-583D-C444-B4DA-199749E46D42}" dt="2024-11-16T13:04:50.334" v="14264" actId="1076"/>
          <ac:spMkLst>
            <pc:docMk/>
            <pc:sldMk cId="3431028019" sldId="3118"/>
            <ac:spMk id="5" creationId="{B5EC8CD5-DDD9-27DE-7A2B-0C4A6259A597}"/>
          </ac:spMkLst>
        </pc:spChg>
      </pc:sldChg>
      <pc:sldChg chg="addSp delSp modSp new mod ord">
        <pc:chgData name="diljeet SINGH" userId="1e7a4ff1a4743695" providerId="LiveId" clId="{039679BA-583D-C444-B4DA-199749E46D42}" dt="2024-11-16T15:15:39.463" v="14846" actId="20577"/>
        <pc:sldMkLst>
          <pc:docMk/>
          <pc:sldMk cId="3308377410" sldId="3119"/>
        </pc:sldMkLst>
        <pc:spChg chg="mod">
          <ac:chgData name="diljeet SINGH" userId="1e7a4ff1a4743695" providerId="LiveId" clId="{039679BA-583D-C444-B4DA-199749E46D42}" dt="2024-11-15T15:09:13.761" v="7411" actId="1076"/>
          <ac:spMkLst>
            <pc:docMk/>
            <pc:sldMk cId="3308377410" sldId="3119"/>
            <ac:spMk id="2" creationId="{0F061C41-48FF-91C1-2E76-CAAB3741F588}"/>
          </ac:spMkLst>
        </pc:spChg>
        <pc:spChg chg="mod">
          <ac:chgData name="diljeet SINGH" userId="1e7a4ff1a4743695" providerId="LiveId" clId="{039679BA-583D-C444-B4DA-199749E46D42}" dt="2024-11-16T15:15:39.463" v="14846" actId="20577"/>
          <ac:spMkLst>
            <pc:docMk/>
            <pc:sldMk cId="3308377410" sldId="3119"/>
            <ac:spMk id="3" creationId="{27B44D23-369E-4B63-0CC6-33743CE33B66}"/>
          </ac:spMkLst>
        </pc:spChg>
        <pc:spChg chg="add del mod">
          <ac:chgData name="diljeet SINGH" userId="1e7a4ff1a4743695" providerId="LiveId" clId="{039679BA-583D-C444-B4DA-199749E46D42}" dt="2024-11-14T15:02:27.505" v="2721"/>
          <ac:spMkLst>
            <pc:docMk/>
            <pc:sldMk cId="3308377410" sldId="3119"/>
            <ac:spMk id="4" creationId="{9689DC18-55D2-C820-CD67-D23C83A8244A}"/>
          </ac:spMkLst>
        </pc:spChg>
        <pc:spChg chg="add mod">
          <ac:chgData name="diljeet SINGH" userId="1e7a4ff1a4743695" providerId="LiveId" clId="{039679BA-583D-C444-B4DA-199749E46D42}" dt="2024-11-15T15:36:28.611" v="8043" actId="1076"/>
          <ac:spMkLst>
            <pc:docMk/>
            <pc:sldMk cId="3308377410" sldId="3119"/>
            <ac:spMk id="5" creationId="{48B68D0F-5A98-EB2D-53FC-6C87DB1827B5}"/>
          </ac:spMkLst>
        </pc:spChg>
        <pc:spChg chg="add del mod">
          <ac:chgData name="diljeet SINGH" userId="1e7a4ff1a4743695" providerId="LiveId" clId="{039679BA-583D-C444-B4DA-199749E46D42}" dt="2024-11-15T11:54:30.575" v="2756" actId="478"/>
          <ac:spMkLst>
            <pc:docMk/>
            <pc:sldMk cId="3308377410" sldId="3119"/>
            <ac:spMk id="7" creationId="{C7FA6450-7538-33B6-DB81-F1301BA1C517}"/>
          </ac:spMkLst>
        </pc:spChg>
      </pc:sldChg>
      <pc:sldChg chg="addSp delSp modSp new mod ord">
        <pc:chgData name="diljeet SINGH" userId="1e7a4ff1a4743695" providerId="LiveId" clId="{039679BA-583D-C444-B4DA-199749E46D42}" dt="2024-11-15T13:31:02.933" v="5655" actId="20578"/>
        <pc:sldMkLst>
          <pc:docMk/>
          <pc:sldMk cId="2711830322" sldId="3120"/>
        </pc:sldMkLst>
        <pc:spChg chg="mod">
          <ac:chgData name="diljeet SINGH" userId="1e7a4ff1a4743695" providerId="LiveId" clId="{039679BA-583D-C444-B4DA-199749E46D42}" dt="2024-11-14T14:28:08.598" v="2564" actId="14100"/>
          <ac:spMkLst>
            <pc:docMk/>
            <pc:sldMk cId="2711830322" sldId="3120"/>
            <ac:spMk id="2" creationId="{31D2FE72-09F4-ADD9-5003-ACD3DAB30691}"/>
          </ac:spMkLst>
        </pc:spChg>
        <pc:spChg chg="del">
          <ac:chgData name="diljeet SINGH" userId="1e7a4ff1a4743695" providerId="LiveId" clId="{039679BA-583D-C444-B4DA-199749E46D42}" dt="2024-11-14T13:19:06.588" v="2046"/>
          <ac:spMkLst>
            <pc:docMk/>
            <pc:sldMk cId="2711830322" sldId="3120"/>
            <ac:spMk id="3" creationId="{BF1C7F4E-8811-5C84-C288-3F4FB2E72E57}"/>
          </ac:spMkLst>
        </pc:spChg>
        <pc:spChg chg="add mod">
          <ac:chgData name="diljeet SINGH" userId="1e7a4ff1a4743695" providerId="LiveId" clId="{039679BA-583D-C444-B4DA-199749E46D42}" dt="2024-11-15T13:19:49.820" v="5260" actId="313"/>
          <ac:spMkLst>
            <pc:docMk/>
            <pc:sldMk cId="2711830322" sldId="3120"/>
            <ac:spMk id="4" creationId="{6E90006D-3A02-B467-3341-B449DCBF39F5}"/>
          </ac:spMkLst>
        </pc:spChg>
        <pc:picChg chg="add mod">
          <ac:chgData name="diljeet SINGH" userId="1e7a4ff1a4743695" providerId="LiveId" clId="{039679BA-583D-C444-B4DA-199749E46D42}" dt="2024-11-14T14:28:12.495" v="2565" actId="1076"/>
          <ac:picMkLst>
            <pc:docMk/>
            <pc:sldMk cId="2711830322" sldId="3120"/>
            <ac:picMk id="4098" creationId="{A0745C97-89A3-C1EC-A26E-1FD83ACF4531}"/>
          </ac:picMkLst>
        </pc:picChg>
      </pc:sldChg>
      <pc:sldChg chg="addSp modSp new mod ord">
        <pc:chgData name="diljeet SINGH" userId="1e7a4ff1a4743695" providerId="LiveId" clId="{039679BA-583D-C444-B4DA-199749E46D42}" dt="2024-11-16T18:32:56.462" v="14864" actId="207"/>
        <pc:sldMkLst>
          <pc:docMk/>
          <pc:sldMk cId="933829590" sldId="3121"/>
        </pc:sldMkLst>
        <pc:spChg chg="mod">
          <ac:chgData name="diljeet SINGH" userId="1e7a4ff1a4743695" providerId="LiveId" clId="{039679BA-583D-C444-B4DA-199749E46D42}" dt="2024-11-15T13:15:39.734" v="5205" actId="14100"/>
          <ac:spMkLst>
            <pc:docMk/>
            <pc:sldMk cId="933829590" sldId="3121"/>
            <ac:spMk id="2" creationId="{E1698BC8-C6D1-E761-4A3E-E70E9E700E02}"/>
          </ac:spMkLst>
        </pc:spChg>
        <pc:spChg chg="mod">
          <ac:chgData name="diljeet SINGH" userId="1e7a4ff1a4743695" providerId="LiveId" clId="{039679BA-583D-C444-B4DA-199749E46D42}" dt="2024-11-16T18:32:56.462" v="14864" actId="207"/>
          <ac:spMkLst>
            <pc:docMk/>
            <pc:sldMk cId="933829590" sldId="3121"/>
            <ac:spMk id="3" creationId="{7E267C30-7EEE-4AFE-445F-24C35E4CC601}"/>
          </ac:spMkLst>
        </pc:spChg>
        <pc:spChg chg="add mod">
          <ac:chgData name="diljeet SINGH" userId="1e7a4ff1a4743695" providerId="LiveId" clId="{039679BA-583D-C444-B4DA-199749E46D42}" dt="2024-11-15T13:19:39.152" v="5253" actId="313"/>
          <ac:spMkLst>
            <pc:docMk/>
            <pc:sldMk cId="933829590" sldId="3121"/>
            <ac:spMk id="4" creationId="{B26F0934-302C-23B1-A87B-56FF01C19796}"/>
          </ac:spMkLst>
        </pc:spChg>
      </pc:sldChg>
      <pc:sldChg chg="addSp modSp new mod">
        <pc:chgData name="diljeet SINGH" userId="1e7a4ff1a4743695" providerId="LiveId" clId="{039679BA-583D-C444-B4DA-199749E46D42}" dt="2024-11-16T18:29:12.972" v="14856" actId="20577"/>
        <pc:sldMkLst>
          <pc:docMk/>
          <pc:sldMk cId="567776278" sldId="3122"/>
        </pc:sldMkLst>
        <pc:spChg chg="mod">
          <ac:chgData name="diljeet SINGH" userId="1e7a4ff1a4743695" providerId="LiveId" clId="{039679BA-583D-C444-B4DA-199749E46D42}" dt="2024-11-16T18:29:12.972" v="14856" actId="20577"/>
          <ac:spMkLst>
            <pc:docMk/>
            <pc:sldMk cId="567776278" sldId="3122"/>
            <ac:spMk id="2" creationId="{760BBD75-D13B-688E-49C3-A3EB770CC18D}"/>
          </ac:spMkLst>
        </pc:spChg>
        <pc:spChg chg="mod">
          <ac:chgData name="diljeet SINGH" userId="1e7a4ff1a4743695" providerId="LiveId" clId="{039679BA-583D-C444-B4DA-199749E46D42}" dt="2024-11-15T16:20:18.098" v="9074" actId="27636"/>
          <ac:spMkLst>
            <pc:docMk/>
            <pc:sldMk cId="567776278" sldId="3122"/>
            <ac:spMk id="3" creationId="{C17C6408-289A-D541-5E05-B363D6987103}"/>
          </ac:spMkLst>
        </pc:spChg>
        <pc:spChg chg="add mod">
          <ac:chgData name="diljeet SINGH" userId="1e7a4ff1a4743695" providerId="LiveId" clId="{039679BA-583D-C444-B4DA-199749E46D42}" dt="2024-11-15T20:42:30.698" v="10611" actId="1076"/>
          <ac:spMkLst>
            <pc:docMk/>
            <pc:sldMk cId="567776278" sldId="3122"/>
            <ac:spMk id="4" creationId="{81DB7E83-F4E2-B8A4-7CA6-1779C44BCDB8}"/>
          </ac:spMkLst>
        </pc:spChg>
      </pc:sldChg>
      <pc:sldChg chg="addSp new del">
        <pc:chgData name="diljeet SINGH" userId="1e7a4ff1a4743695" providerId="LiveId" clId="{039679BA-583D-C444-B4DA-199749E46D42}" dt="2024-11-14T14:35:38.275" v="2583" actId="2696"/>
        <pc:sldMkLst>
          <pc:docMk/>
          <pc:sldMk cId="1273946878" sldId="3123"/>
        </pc:sldMkLst>
        <pc:picChg chg="add">
          <ac:chgData name="diljeet SINGH" userId="1e7a4ff1a4743695" providerId="LiveId" clId="{039679BA-583D-C444-B4DA-199749E46D42}" dt="2024-11-14T14:34:16.341" v="2581"/>
          <ac:picMkLst>
            <pc:docMk/>
            <pc:sldMk cId="1273946878" sldId="3123"/>
            <ac:picMk id="6146" creationId="{9054553F-F898-A576-78F5-56859FD0B6CC}"/>
          </ac:picMkLst>
        </pc:picChg>
      </pc:sldChg>
      <pc:sldChg chg="addSp delSp modSp add mod modClrScheme chgLayout">
        <pc:chgData name="diljeet SINGH" userId="1e7a4ff1a4743695" providerId="LiveId" clId="{039679BA-583D-C444-B4DA-199749E46D42}" dt="2024-11-15T13:28:04.379" v="5587" actId="14100"/>
        <pc:sldMkLst>
          <pc:docMk/>
          <pc:sldMk cId="374945260" sldId="3124"/>
        </pc:sldMkLst>
        <pc:spChg chg="del">
          <ac:chgData name="diljeet SINGH" userId="1e7a4ff1a4743695" providerId="LiveId" clId="{039679BA-583D-C444-B4DA-199749E46D42}" dt="2024-11-14T14:43:53.884" v="2606" actId="700"/>
          <ac:spMkLst>
            <pc:docMk/>
            <pc:sldMk cId="374945260" sldId="3124"/>
            <ac:spMk id="2" creationId="{EC8F8BC4-3587-B609-E0A5-07DD132FF82F}"/>
          </ac:spMkLst>
        </pc:spChg>
        <pc:spChg chg="del">
          <ac:chgData name="diljeet SINGH" userId="1e7a4ff1a4743695" providerId="LiveId" clId="{039679BA-583D-C444-B4DA-199749E46D42}" dt="2024-11-14T14:43:53.884" v="2606" actId="700"/>
          <ac:spMkLst>
            <pc:docMk/>
            <pc:sldMk cId="374945260" sldId="3124"/>
            <ac:spMk id="3" creationId="{AAF07A6A-FAF7-7E7D-D5AF-F44D745134E8}"/>
          </ac:spMkLst>
        </pc:spChg>
        <pc:spChg chg="add mod">
          <ac:chgData name="diljeet SINGH" userId="1e7a4ff1a4743695" providerId="LiveId" clId="{039679BA-583D-C444-B4DA-199749E46D42}" dt="2024-11-15T13:28:04.379" v="5587" actId="14100"/>
          <ac:spMkLst>
            <pc:docMk/>
            <pc:sldMk cId="374945260" sldId="3124"/>
            <ac:spMk id="4" creationId="{E6EC7764-3504-75B4-12D9-F4A00DD0E0A3}"/>
          </ac:spMkLst>
        </pc:spChg>
        <pc:picChg chg="mod">
          <ac:chgData name="diljeet SINGH" userId="1e7a4ff1a4743695" providerId="LiveId" clId="{039679BA-583D-C444-B4DA-199749E46D42}" dt="2024-11-14T14:43:59.176" v="2608" actId="1076"/>
          <ac:picMkLst>
            <pc:docMk/>
            <pc:sldMk cId="374945260" sldId="3124"/>
            <ac:picMk id="6146" creationId="{9054553F-F898-A576-78F5-56859FD0B6CC}"/>
          </ac:picMkLst>
        </pc:picChg>
      </pc:sldChg>
      <pc:sldChg chg="addSp delSp modSp add del mod modClrScheme chgLayout">
        <pc:chgData name="diljeet SINGH" userId="1e7a4ff1a4743695" providerId="LiveId" clId="{039679BA-583D-C444-B4DA-199749E46D42}" dt="2024-11-15T13:15:32.381" v="5204" actId="2696"/>
        <pc:sldMkLst>
          <pc:docMk/>
          <pc:sldMk cId="1615852044" sldId="3125"/>
        </pc:sldMkLst>
        <pc:spChg chg="del">
          <ac:chgData name="diljeet SINGH" userId="1e7a4ff1a4743695" providerId="LiveId" clId="{039679BA-583D-C444-B4DA-199749E46D42}" dt="2024-11-14T14:43:13.619" v="2600" actId="700"/>
          <ac:spMkLst>
            <pc:docMk/>
            <pc:sldMk cId="1615852044" sldId="3125"/>
            <ac:spMk id="2" creationId="{EC8F8BC4-3587-B609-E0A5-07DD132FF82F}"/>
          </ac:spMkLst>
        </pc:spChg>
        <pc:spChg chg="del">
          <ac:chgData name="diljeet SINGH" userId="1e7a4ff1a4743695" providerId="LiveId" clId="{039679BA-583D-C444-B4DA-199749E46D42}" dt="2024-11-14T14:43:13.619" v="2600" actId="700"/>
          <ac:spMkLst>
            <pc:docMk/>
            <pc:sldMk cId="1615852044" sldId="3125"/>
            <ac:spMk id="3" creationId="{AAF07A6A-FAF7-7E7D-D5AF-F44D745134E8}"/>
          </ac:spMkLst>
        </pc:spChg>
        <pc:spChg chg="mod">
          <ac:chgData name="diljeet SINGH" userId="1e7a4ff1a4743695" providerId="LiveId" clId="{039679BA-583D-C444-B4DA-199749E46D42}" dt="2024-11-14T14:43:47.033" v="2605" actId="1076"/>
          <ac:spMkLst>
            <pc:docMk/>
            <pc:sldMk cId="1615852044" sldId="3125"/>
            <ac:spMk id="4" creationId="{E6EC7764-3504-75B4-12D9-F4A00DD0E0A3}"/>
          </ac:spMkLst>
        </pc:spChg>
        <pc:spChg chg="add del">
          <ac:chgData name="diljeet SINGH" userId="1e7a4ff1a4743695" providerId="LiveId" clId="{039679BA-583D-C444-B4DA-199749E46D42}" dt="2024-11-14T14:43:19.006" v="2602" actId="22"/>
          <ac:spMkLst>
            <pc:docMk/>
            <pc:sldMk cId="1615852044" sldId="3125"/>
            <ac:spMk id="6" creationId="{F09ED1CE-5E62-640B-13F0-9ABF332CBF5B}"/>
          </ac:spMkLst>
        </pc:spChg>
        <pc:picChg chg="del">
          <ac:chgData name="diljeet SINGH" userId="1e7a4ff1a4743695" providerId="LiveId" clId="{039679BA-583D-C444-B4DA-199749E46D42}" dt="2024-11-14T14:43:07.101" v="2599" actId="478"/>
          <ac:picMkLst>
            <pc:docMk/>
            <pc:sldMk cId="1615852044" sldId="3125"/>
            <ac:picMk id="6146" creationId="{9054553F-F898-A576-78F5-56859FD0B6CC}"/>
          </ac:picMkLst>
        </pc:picChg>
        <pc:picChg chg="add mod">
          <ac:chgData name="diljeet SINGH" userId="1e7a4ff1a4743695" providerId="LiveId" clId="{039679BA-583D-C444-B4DA-199749E46D42}" dt="2024-11-14T14:43:43.462" v="2604" actId="1076"/>
          <ac:picMkLst>
            <pc:docMk/>
            <pc:sldMk cId="1615852044" sldId="3125"/>
            <ac:picMk id="8194" creationId="{A92FE391-E393-01CB-A330-CA35429904B8}"/>
          </ac:picMkLst>
        </pc:picChg>
      </pc:sldChg>
      <pc:sldChg chg="addSp modSp add mod modClrScheme chgLayout modNotesTx">
        <pc:chgData name="diljeet SINGH" userId="1e7a4ff1a4743695" providerId="LiveId" clId="{039679BA-583D-C444-B4DA-199749E46D42}" dt="2024-11-16T18:31:28.306" v="14857" actId="207"/>
        <pc:sldMkLst>
          <pc:docMk/>
          <pc:sldMk cId="3802256029" sldId="3126"/>
        </pc:sldMkLst>
        <pc:spChg chg="mod ord">
          <ac:chgData name="diljeet SINGH" userId="1e7a4ff1a4743695" providerId="LiveId" clId="{039679BA-583D-C444-B4DA-199749E46D42}" dt="2024-11-15T16:23:22.457" v="9129" actId="20577"/>
          <ac:spMkLst>
            <pc:docMk/>
            <pc:sldMk cId="3802256029" sldId="3126"/>
            <ac:spMk id="2" creationId="{760BBD75-D13B-688E-49C3-A3EB770CC18D}"/>
          </ac:spMkLst>
        </pc:spChg>
        <pc:spChg chg="mod ord">
          <ac:chgData name="diljeet SINGH" userId="1e7a4ff1a4743695" providerId="LiveId" clId="{039679BA-583D-C444-B4DA-199749E46D42}" dt="2024-11-15T16:26:17.109" v="9139" actId="207"/>
          <ac:spMkLst>
            <pc:docMk/>
            <pc:sldMk cId="3802256029" sldId="3126"/>
            <ac:spMk id="3" creationId="{C17C6408-289A-D541-5E05-B363D6987103}"/>
          </ac:spMkLst>
        </pc:spChg>
        <pc:spChg chg="mod">
          <ac:chgData name="diljeet SINGH" userId="1e7a4ff1a4743695" providerId="LiveId" clId="{039679BA-583D-C444-B4DA-199749E46D42}" dt="2024-11-16T18:31:28.306" v="14857" actId="207"/>
          <ac:spMkLst>
            <pc:docMk/>
            <pc:sldMk cId="3802256029" sldId="3126"/>
            <ac:spMk id="4" creationId="{81DB7E83-F4E2-B8A4-7CA6-1779C44BCDB8}"/>
          </ac:spMkLst>
        </pc:spChg>
        <pc:spChg chg="add mod ord">
          <ac:chgData name="diljeet SINGH" userId="1e7a4ff1a4743695" providerId="LiveId" clId="{039679BA-583D-C444-B4DA-199749E46D42}" dt="2024-11-15T16:26:27.894" v="9140" actId="255"/>
          <ac:spMkLst>
            <pc:docMk/>
            <pc:sldMk cId="3802256029" sldId="3126"/>
            <ac:spMk id="5" creationId="{D378FF51-1687-D45C-1EBF-8AEDFD5C7882}"/>
          </ac:spMkLst>
        </pc:spChg>
      </pc:sldChg>
      <pc:sldChg chg="addSp modSp new mod ord">
        <pc:chgData name="diljeet SINGH" userId="1e7a4ff1a4743695" providerId="LiveId" clId="{039679BA-583D-C444-B4DA-199749E46D42}" dt="2024-11-16T18:36:16.455" v="14871" actId="20577"/>
        <pc:sldMkLst>
          <pc:docMk/>
          <pc:sldMk cId="1022589706" sldId="3127"/>
        </pc:sldMkLst>
        <pc:spChg chg="mod">
          <ac:chgData name="diljeet SINGH" userId="1e7a4ff1a4743695" providerId="LiveId" clId="{039679BA-583D-C444-B4DA-199749E46D42}" dt="2024-11-15T21:05:41.564" v="11255" actId="20577"/>
          <ac:spMkLst>
            <pc:docMk/>
            <pc:sldMk cId="1022589706" sldId="3127"/>
            <ac:spMk id="2" creationId="{C29E7FF0-F9F6-9F95-BFBA-9450467A1536}"/>
          </ac:spMkLst>
        </pc:spChg>
        <pc:spChg chg="mod">
          <ac:chgData name="diljeet SINGH" userId="1e7a4ff1a4743695" providerId="LiveId" clId="{039679BA-583D-C444-B4DA-199749E46D42}" dt="2024-11-16T18:36:16.455" v="14871" actId="20577"/>
          <ac:spMkLst>
            <pc:docMk/>
            <pc:sldMk cId="1022589706" sldId="3127"/>
            <ac:spMk id="3" creationId="{95496B5B-B60D-A559-2EF6-76D4EDCBFBD1}"/>
          </ac:spMkLst>
        </pc:spChg>
        <pc:spChg chg="add mod">
          <ac:chgData name="diljeet SINGH" userId="1e7a4ff1a4743695" providerId="LiveId" clId="{039679BA-583D-C444-B4DA-199749E46D42}" dt="2024-11-15T21:08:30.463" v="11340" actId="1076"/>
          <ac:spMkLst>
            <pc:docMk/>
            <pc:sldMk cId="1022589706" sldId="3127"/>
            <ac:spMk id="4" creationId="{2099FE6E-AA88-491C-5AE1-5E02C166272D}"/>
          </ac:spMkLst>
        </pc:spChg>
      </pc:sldChg>
      <pc:sldChg chg="addSp modSp new mod ord">
        <pc:chgData name="diljeet SINGH" userId="1e7a4ff1a4743695" providerId="LiveId" clId="{039679BA-583D-C444-B4DA-199749E46D42}" dt="2024-11-16T18:27:49.858" v="14853" actId="20577"/>
        <pc:sldMkLst>
          <pc:docMk/>
          <pc:sldMk cId="3590480468" sldId="3128"/>
        </pc:sldMkLst>
        <pc:spChg chg="mod">
          <ac:chgData name="diljeet SINGH" userId="1e7a4ff1a4743695" providerId="LiveId" clId="{039679BA-583D-C444-B4DA-199749E46D42}" dt="2024-11-16T14:23:25.482" v="14592" actId="1076"/>
          <ac:spMkLst>
            <pc:docMk/>
            <pc:sldMk cId="3590480468" sldId="3128"/>
            <ac:spMk id="2" creationId="{8A176823-79EA-BBF9-F720-588C728FCFC5}"/>
          </ac:spMkLst>
        </pc:spChg>
        <pc:spChg chg="mod">
          <ac:chgData name="diljeet SINGH" userId="1e7a4ff1a4743695" providerId="LiveId" clId="{039679BA-583D-C444-B4DA-199749E46D42}" dt="2024-11-16T18:27:49.858" v="14853" actId="20577"/>
          <ac:spMkLst>
            <pc:docMk/>
            <pc:sldMk cId="3590480468" sldId="3128"/>
            <ac:spMk id="3" creationId="{A411FB47-CD93-0BF1-BDB8-ACAD4BA77417}"/>
          </ac:spMkLst>
        </pc:spChg>
        <pc:picChg chg="add mod">
          <ac:chgData name="diljeet SINGH" userId="1e7a4ff1a4743695" providerId="LiveId" clId="{039679BA-583D-C444-B4DA-199749E46D42}" dt="2024-11-16T15:07:58.012" v="14780" actId="14100"/>
          <ac:picMkLst>
            <pc:docMk/>
            <pc:sldMk cId="3590480468" sldId="3128"/>
            <ac:picMk id="9218" creationId="{2F0E9B42-E012-D346-BEDA-137245E8C795}"/>
          </ac:picMkLst>
        </pc:picChg>
        <pc:picChg chg="add mod">
          <ac:chgData name="diljeet SINGH" userId="1e7a4ff1a4743695" providerId="LiveId" clId="{039679BA-583D-C444-B4DA-199749E46D42}" dt="2024-11-16T14:21:32.429" v="14508" actId="1076"/>
          <ac:picMkLst>
            <pc:docMk/>
            <pc:sldMk cId="3590480468" sldId="3128"/>
            <ac:picMk id="9220" creationId="{73CC47E0-8409-0938-96F5-FE9D27F75B40}"/>
          </ac:picMkLst>
        </pc:picChg>
      </pc:sldChg>
      <pc:sldChg chg="delSp modSp add mod ord">
        <pc:chgData name="diljeet SINGH" userId="1e7a4ff1a4743695" providerId="LiveId" clId="{039679BA-583D-C444-B4DA-199749E46D42}" dt="2024-11-16T18:36:40.675" v="14874" actId="20577"/>
        <pc:sldMkLst>
          <pc:docMk/>
          <pc:sldMk cId="288353766" sldId="3129"/>
        </pc:sldMkLst>
        <pc:spChg chg="mod">
          <ac:chgData name="diljeet SINGH" userId="1e7a4ff1a4743695" providerId="LiveId" clId="{039679BA-583D-C444-B4DA-199749E46D42}" dt="2024-11-15T21:09:21.010" v="11341" actId="1076"/>
          <ac:spMkLst>
            <pc:docMk/>
            <pc:sldMk cId="288353766" sldId="3129"/>
            <ac:spMk id="2" creationId="{8A176823-79EA-BBF9-F720-588C728FCFC5}"/>
          </ac:spMkLst>
        </pc:spChg>
        <pc:spChg chg="mod">
          <ac:chgData name="diljeet SINGH" userId="1e7a4ff1a4743695" providerId="LiveId" clId="{039679BA-583D-C444-B4DA-199749E46D42}" dt="2024-11-16T18:36:40.675" v="14874" actId="20577"/>
          <ac:spMkLst>
            <pc:docMk/>
            <pc:sldMk cId="288353766" sldId="3129"/>
            <ac:spMk id="3" creationId="{A411FB47-CD93-0BF1-BDB8-ACAD4BA77417}"/>
          </ac:spMkLst>
        </pc:spChg>
        <pc:picChg chg="del">
          <ac:chgData name="diljeet SINGH" userId="1e7a4ff1a4743695" providerId="LiveId" clId="{039679BA-583D-C444-B4DA-199749E46D42}" dt="2024-11-15T13:04:49.108" v="4861" actId="478"/>
          <ac:picMkLst>
            <pc:docMk/>
            <pc:sldMk cId="288353766" sldId="3129"/>
            <ac:picMk id="9218" creationId="{2F0E9B42-E012-D346-BEDA-137245E8C795}"/>
          </ac:picMkLst>
        </pc:picChg>
        <pc:picChg chg="del">
          <ac:chgData name="diljeet SINGH" userId="1e7a4ff1a4743695" providerId="LiveId" clId="{039679BA-583D-C444-B4DA-199749E46D42}" dt="2024-11-15T13:04:47.629" v="4860" actId="478"/>
          <ac:picMkLst>
            <pc:docMk/>
            <pc:sldMk cId="288353766" sldId="3129"/>
            <ac:picMk id="9220" creationId="{73CC47E0-8409-0938-96F5-FE9D27F75B40}"/>
          </ac:picMkLst>
        </pc:picChg>
      </pc:sldChg>
      <pc:sldChg chg="addSp modSp new mod ord">
        <pc:chgData name="diljeet SINGH" userId="1e7a4ff1a4743695" providerId="LiveId" clId="{039679BA-583D-C444-B4DA-199749E46D42}" dt="2024-11-16T12:49:39.702" v="13767" actId="14100"/>
        <pc:sldMkLst>
          <pc:docMk/>
          <pc:sldMk cId="579659060" sldId="3130"/>
        </pc:sldMkLst>
        <pc:spChg chg="mod">
          <ac:chgData name="diljeet SINGH" userId="1e7a4ff1a4743695" providerId="LiveId" clId="{039679BA-583D-C444-B4DA-199749E46D42}" dt="2024-11-16T12:44:46.743" v="13660" actId="20577"/>
          <ac:spMkLst>
            <pc:docMk/>
            <pc:sldMk cId="579659060" sldId="3130"/>
            <ac:spMk id="2" creationId="{225C030E-6AC0-F7D9-D59F-C5A29D3BEB4B}"/>
          </ac:spMkLst>
        </pc:spChg>
        <pc:spChg chg="mod">
          <ac:chgData name="diljeet SINGH" userId="1e7a4ff1a4743695" providerId="LiveId" clId="{039679BA-583D-C444-B4DA-199749E46D42}" dt="2024-11-16T12:49:39.702" v="13767" actId="14100"/>
          <ac:spMkLst>
            <pc:docMk/>
            <pc:sldMk cId="579659060" sldId="3130"/>
            <ac:spMk id="3" creationId="{57F3888D-CE40-960E-DFF2-0D74B389EE10}"/>
          </ac:spMkLst>
        </pc:spChg>
        <pc:spChg chg="add mod">
          <ac:chgData name="diljeet SINGH" userId="1e7a4ff1a4743695" providerId="LiveId" clId="{039679BA-583D-C444-B4DA-199749E46D42}" dt="2024-11-16T12:47:44.091" v="13702" actId="255"/>
          <ac:spMkLst>
            <pc:docMk/>
            <pc:sldMk cId="579659060" sldId="3130"/>
            <ac:spMk id="4" creationId="{63F10DEE-8AB4-279F-B337-02E8B238F232}"/>
          </ac:spMkLst>
        </pc:spChg>
      </pc:sldChg>
      <pc:sldChg chg="addSp delSp modSp add mod modShow">
        <pc:chgData name="diljeet SINGH" userId="1e7a4ff1a4743695" providerId="LiveId" clId="{039679BA-583D-C444-B4DA-199749E46D42}" dt="2024-11-16T12:50:33.153" v="13773" actId="729"/>
        <pc:sldMkLst>
          <pc:docMk/>
          <pc:sldMk cId="2673651664" sldId="3131"/>
        </pc:sldMkLst>
        <pc:spChg chg="add del">
          <ac:chgData name="diljeet SINGH" userId="1e7a4ff1a4743695" providerId="LiveId" clId="{039679BA-583D-C444-B4DA-199749E46D42}" dt="2024-11-15T14:32:52.504" v="6735" actId="22"/>
          <ac:spMkLst>
            <pc:docMk/>
            <pc:sldMk cId="2673651664" sldId="3131"/>
            <ac:spMk id="3" creationId="{14818FD8-9582-29CF-402E-7EFBE979B001}"/>
          </ac:spMkLst>
        </pc:spChg>
        <pc:spChg chg="add del">
          <ac:chgData name="diljeet SINGH" userId="1e7a4ff1a4743695" providerId="LiveId" clId="{039679BA-583D-C444-B4DA-199749E46D42}" dt="2024-11-15T14:33:09.273" v="6737" actId="22"/>
          <ac:spMkLst>
            <pc:docMk/>
            <pc:sldMk cId="2673651664" sldId="3131"/>
            <ac:spMk id="6" creationId="{3E2F804E-9EC4-C499-C7D2-8CF9CE1F283E}"/>
          </ac:spMkLst>
        </pc:spChg>
        <pc:picChg chg="del">
          <ac:chgData name="diljeet SINGH" userId="1e7a4ff1a4743695" providerId="LiveId" clId="{039679BA-583D-C444-B4DA-199749E46D42}" dt="2024-11-15T14:32:49.631" v="6733" actId="478"/>
          <ac:picMkLst>
            <pc:docMk/>
            <pc:sldMk cId="2673651664" sldId="3131"/>
            <ac:picMk id="6146" creationId="{9054553F-F898-A576-78F5-56859FD0B6CC}"/>
          </ac:picMkLst>
        </pc:picChg>
        <pc:picChg chg="add mod">
          <ac:chgData name="diljeet SINGH" userId="1e7a4ff1a4743695" providerId="LiveId" clId="{039679BA-583D-C444-B4DA-199749E46D42}" dt="2024-11-15T15:32:44.499" v="8018" actId="14100"/>
          <ac:picMkLst>
            <pc:docMk/>
            <pc:sldMk cId="2673651664" sldId="3131"/>
            <ac:picMk id="11266" creationId="{CF5E70B3-562B-4A1A-BDC5-AA0860F1DDC8}"/>
          </ac:picMkLst>
        </pc:picChg>
      </pc:sldChg>
      <pc:sldChg chg="add del">
        <pc:chgData name="diljeet SINGH" userId="1e7a4ff1a4743695" providerId="LiveId" clId="{039679BA-583D-C444-B4DA-199749E46D42}" dt="2024-11-16T12:55:16.199" v="14149" actId="2696"/>
        <pc:sldMkLst>
          <pc:docMk/>
          <pc:sldMk cId="606599188" sldId="3132"/>
        </pc:sldMkLst>
      </pc:sldChg>
      <pc:sldChg chg="addSp delSp modSp new mod modClrScheme chgLayout">
        <pc:chgData name="diljeet SINGH" userId="1e7a4ff1a4743695" providerId="LiveId" clId="{039679BA-583D-C444-B4DA-199749E46D42}" dt="2024-11-16T12:35:20.551" v="13326" actId="1076"/>
        <pc:sldMkLst>
          <pc:docMk/>
          <pc:sldMk cId="1334639165" sldId="3133"/>
        </pc:sldMkLst>
        <pc:spChg chg="del mod ord">
          <ac:chgData name="diljeet SINGH" userId="1e7a4ff1a4743695" providerId="LiveId" clId="{039679BA-583D-C444-B4DA-199749E46D42}" dt="2024-11-15T21:26:44.990" v="11709" actId="478"/>
          <ac:spMkLst>
            <pc:docMk/>
            <pc:sldMk cId="1334639165" sldId="3133"/>
            <ac:spMk id="2" creationId="{C496A6EE-233E-22CE-9C20-C7F008F840F6}"/>
          </ac:spMkLst>
        </pc:spChg>
        <pc:spChg chg="del mod ord">
          <ac:chgData name="diljeet SINGH" userId="1e7a4ff1a4743695" providerId="LiveId" clId="{039679BA-583D-C444-B4DA-199749E46D42}" dt="2024-11-15T21:42:47.734" v="12642" actId="478"/>
          <ac:spMkLst>
            <pc:docMk/>
            <pc:sldMk cId="1334639165" sldId="3133"/>
            <ac:spMk id="3" creationId="{C6F757F5-8A66-81CA-D9A8-EEA37E86F289}"/>
          </ac:spMkLst>
        </pc:spChg>
        <pc:spChg chg="add del mod ord">
          <ac:chgData name="diljeet SINGH" userId="1e7a4ff1a4743695" providerId="LiveId" clId="{039679BA-583D-C444-B4DA-199749E46D42}" dt="2024-11-15T21:42:43.781" v="12641" actId="478"/>
          <ac:spMkLst>
            <pc:docMk/>
            <pc:sldMk cId="1334639165" sldId="3133"/>
            <ac:spMk id="4" creationId="{E898C9B4-39E7-56CF-E8FD-73A5F63C891D}"/>
          </ac:spMkLst>
        </pc:spChg>
        <pc:spChg chg="add mod ord">
          <ac:chgData name="diljeet SINGH" userId="1e7a4ff1a4743695" providerId="LiveId" clId="{039679BA-583D-C444-B4DA-199749E46D42}" dt="2024-11-16T12:34:42.379" v="13316" actId="14100"/>
          <ac:spMkLst>
            <pc:docMk/>
            <pc:sldMk cId="1334639165" sldId="3133"/>
            <ac:spMk id="5" creationId="{9232985D-7E87-B93B-3174-27380622CC24}"/>
          </ac:spMkLst>
        </pc:spChg>
        <pc:spChg chg="add mod ord">
          <ac:chgData name="diljeet SINGH" userId="1e7a4ff1a4743695" providerId="LiveId" clId="{039679BA-583D-C444-B4DA-199749E46D42}" dt="2024-11-16T12:35:20.551" v="13326" actId="1076"/>
          <ac:spMkLst>
            <pc:docMk/>
            <pc:sldMk cId="1334639165" sldId="3133"/>
            <ac:spMk id="6" creationId="{3C897DAF-DB6E-139F-4C42-69286EC32C26}"/>
          </ac:spMkLst>
        </pc:spChg>
        <pc:spChg chg="add del mod">
          <ac:chgData name="diljeet SINGH" userId="1e7a4ff1a4743695" providerId="LiveId" clId="{039679BA-583D-C444-B4DA-199749E46D42}" dt="2024-11-15T21:26:49.007" v="11710" actId="478"/>
          <ac:spMkLst>
            <pc:docMk/>
            <pc:sldMk cId="1334639165" sldId="3133"/>
            <ac:spMk id="8" creationId="{BAEAAFDF-5EF6-3D6D-675A-1B0448A1C14A}"/>
          </ac:spMkLst>
        </pc:spChg>
        <pc:spChg chg="add del mod">
          <ac:chgData name="diljeet SINGH" userId="1e7a4ff1a4743695" providerId="LiveId" clId="{039679BA-583D-C444-B4DA-199749E46D42}" dt="2024-11-15T21:42:49.638" v="12643" actId="478"/>
          <ac:spMkLst>
            <pc:docMk/>
            <pc:sldMk cId="1334639165" sldId="3133"/>
            <ac:spMk id="10" creationId="{1D76484D-49D6-3268-6DFB-3F70FDA45663}"/>
          </ac:spMkLst>
        </pc:spChg>
        <pc:spChg chg="add del mod">
          <ac:chgData name="diljeet SINGH" userId="1e7a4ff1a4743695" providerId="LiveId" clId="{039679BA-583D-C444-B4DA-199749E46D42}" dt="2024-11-15T21:42:52.335" v="12644" actId="478"/>
          <ac:spMkLst>
            <pc:docMk/>
            <pc:sldMk cId="1334639165" sldId="3133"/>
            <ac:spMk id="12" creationId="{1D5FFBB4-4EA8-A523-AA34-DA4B6D14AD20}"/>
          </ac:spMkLst>
        </pc:spChg>
        <pc:spChg chg="add del mod">
          <ac:chgData name="diljeet SINGH" userId="1e7a4ff1a4743695" providerId="LiveId" clId="{039679BA-583D-C444-B4DA-199749E46D42}" dt="2024-11-16T12:35:10.919" v="13324"/>
          <ac:spMkLst>
            <pc:docMk/>
            <pc:sldMk cId="1334639165" sldId="3133"/>
            <ac:spMk id="14" creationId="{FF3C2ACA-3BE0-5173-0F4C-876FB402E158}"/>
          </ac:spMkLst>
        </pc:spChg>
        <pc:spChg chg="add mod">
          <ac:chgData name="diljeet SINGH" userId="1e7a4ff1a4743695" providerId="LiveId" clId="{039679BA-583D-C444-B4DA-199749E46D42}" dt="2024-11-16T12:35:06.515" v="13322" actId="20577"/>
          <ac:spMkLst>
            <pc:docMk/>
            <pc:sldMk cId="1334639165" sldId="3133"/>
            <ac:spMk id="15" creationId="{FCECBA0A-D744-E8F9-02F0-CBF0E8DA8B3D}"/>
          </ac:spMkLst>
        </pc:spChg>
      </pc:sldChg>
      <pc:sldChg chg="addSp delSp modSp add mod ord modNotesTx">
        <pc:chgData name="diljeet SINGH" userId="1e7a4ff1a4743695" providerId="LiveId" clId="{039679BA-583D-C444-B4DA-199749E46D42}" dt="2024-11-16T12:23:59.551" v="12942" actId="114"/>
        <pc:sldMkLst>
          <pc:docMk/>
          <pc:sldMk cId="1072144870" sldId="3134"/>
        </pc:sldMkLst>
        <pc:spChg chg="mod">
          <ac:chgData name="diljeet SINGH" userId="1e7a4ff1a4743695" providerId="LiveId" clId="{039679BA-583D-C444-B4DA-199749E46D42}" dt="2024-11-15T21:51:32.128" v="12685" actId="14100"/>
          <ac:spMkLst>
            <pc:docMk/>
            <pc:sldMk cId="1072144870" sldId="3134"/>
            <ac:spMk id="3" creationId="{C6F757F5-8A66-81CA-D9A8-EEA37E86F289}"/>
          </ac:spMkLst>
        </pc:spChg>
        <pc:spChg chg="mod">
          <ac:chgData name="diljeet SINGH" userId="1e7a4ff1a4743695" providerId="LiveId" clId="{039679BA-583D-C444-B4DA-199749E46D42}" dt="2024-11-15T21:41:27.012" v="12636" actId="255"/>
          <ac:spMkLst>
            <pc:docMk/>
            <pc:sldMk cId="1072144870" sldId="3134"/>
            <ac:spMk id="4" creationId="{E898C9B4-39E7-56CF-E8FD-73A5F63C891D}"/>
          </ac:spMkLst>
        </pc:spChg>
        <pc:spChg chg="del">
          <ac:chgData name="diljeet SINGH" userId="1e7a4ff1a4743695" providerId="LiveId" clId="{039679BA-583D-C444-B4DA-199749E46D42}" dt="2024-11-15T21:39:42.592" v="12590" actId="478"/>
          <ac:spMkLst>
            <pc:docMk/>
            <pc:sldMk cId="1072144870" sldId="3134"/>
            <ac:spMk id="5" creationId="{9232985D-7E87-B93B-3174-27380622CC24}"/>
          </ac:spMkLst>
        </pc:spChg>
        <pc:spChg chg="del">
          <ac:chgData name="diljeet SINGH" userId="1e7a4ff1a4743695" providerId="LiveId" clId="{039679BA-583D-C444-B4DA-199749E46D42}" dt="2024-11-15T21:39:48.136" v="12591" actId="478"/>
          <ac:spMkLst>
            <pc:docMk/>
            <pc:sldMk cId="1072144870" sldId="3134"/>
            <ac:spMk id="6" creationId="{3C897DAF-DB6E-139F-4C42-69286EC32C26}"/>
          </ac:spMkLst>
        </pc:spChg>
        <pc:spChg chg="add del mod">
          <ac:chgData name="diljeet SINGH" userId="1e7a4ff1a4743695" providerId="LiveId" clId="{039679BA-583D-C444-B4DA-199749E46D42}" dt="2024-11-15T21:39:50.843" v="12592" actId="478"/>
          <ac:spMkLst>
            <pc:docMk/>
            <pc:sldMk cId="1072144870" sldId="3134"/>
            <ac:spMk id="7" creationId="{FAF7D01E-B6A8-3337-847B-BD9EED073E04}"/>
          </ac:spMkLst>
        </pc:spChg>
        <pc:spChg chg="add del mod">
          <ac:chgData name="diljeet SINGH" userId="1e7a4ff1a4743695" providerId="LiveId" clId="{039679BA-583D-C444-B4DA-199749E46D42}" dt="2024-11-15T21:39:54.450" v="12593" actId="478"/>
          <ac:spMkLst>
            <pc:docMk/>
            <pc:sldMk cId="1072144870" sldId="3134"/>
            <ac:spMk id="9" creationId="{33AB13E5-4BE7-1765-8831-9577FAC6CDF7}"/>
          </ac:spMkLst>
        </pc:spChg>
        <pc:spChg chg="add mod">
          <ac:chgData name="diljeet SINGH" userId="1e7a4ff1a4743695" providerId="LiveId" clId="{039679BA-583D-C444-B4DA-199749E46D42}" dt="2024-11-15T21:47:21.632" v="12684" actId="1076"/>
          <ac:spMkLst>
            <pc:docMk/>
            <pc:sldMk cId="1072144870" sldId="3134"/>
            <ac:spMk id="11" creationId="{47731C6E-E871-088D-B05A-B409BCC36F43}"/>
          </ac:spMkLst>
        </pc:spChg>
        <pc:spChg chg="add mod">
          <ac:chgData name="diljeet SINGH" userId="1e7a4ff1a4743695" providerId="LiveId" clId="{039679BA-583D-C444-B4DA-199749E46D42}" dt="2024-11-16T12:23:59.551" v="12942" actId="114"/>
          <ac:spMkLst>
            <pc:docMk/>
            <pc:sldMk cId="1072144870" sldId="3134"/>
            <ac:spMk id="12" creationId="{FEAD727C-C9D5-C5A1-6AC1-9CC5D456535B}"/>
          </ac:spMkLst>
        </pc:spChg>
        <pc:picChg chg="add del mod">
          <ac:chgData name="diljeet SINGH" userId="1e7a4ff1a4743695" providerId="LiveId" clId="{039679BA-583D-C444-B4DA-199749E46D42}" dt="2024-11-15T21:44:02.290" v="12681" actId="478"/>
          <ac:picMkLst>
            <pc:docMk/>
            <pc:sldMk cId="1072144870" sldId="3134"/>
            <ac:picMk id="10" creationId="{572F95B9-005A-5761-ED80-7212A9423B53}"/>
          </ac:picMkLst>
        </pc:picChg>
      </pc:sldChg>
      <pc:sldChg chg="addSp delSp modSp new mod modClrScheme chgLayout">
        <pc:chgData name="diljeet SINGH" userId="1e7a4ff1a4743695" providerId="LiveId" clId="{039679BA-583D-C444-B4DA-199749E46D42}" dt="2024-11-16T18:37:28.999" v="14876" actId="20577"/>
        <pc:sldMkLst>
          <pc:docMk/>
          <pc:sldMk cId="2669546766" sldId="3135"/>
        </pc:sldMkLst>
        <pc:spChg chg="del mod ord">
          <ac:chgData name="diljeet SINGH" userId="1e7a4ff1a4743695" providerId="LiveId" clId="{039679BA-583D-C444-B4DA-199749E46D42}" dt="2024-11-16T12:52:22.003" v="13821" actId="700"/>
          <ac:spMkLst>
            <pc:docMk/>
            <pc:sldMk cId="2669546766" sldId="3135"/>
            <ac:spMk id="2" creationId="{C679A0EE-7B11-B643-19CD-E923C4A7E14B}"/>
          </ac:spMkLst>
        </pc:spChg>
        <pc:spChg chg="del mod ord">
          <ac:chgData name="diljeet SINGH" userId="1e7a4ff1a4743695" providerId="LiveId" clId="{039679BA-583D-C444-B4DA-199749E46D42}" dt="2024-11-16T12:52:22.003" v="13821" actId="700"/>
          <ac:spMkLst>
            <pc:docMk/>
            <pc:sldMk cId="2669546766" sldId="3135"/>
            <ac:spMk id="3" creationId="{9D172791-77CF-EAA3-D9C4-A184E8479299}"/>
          </ac:spMkLst>
        </pc:spChg>
        <pc:spChg chg="add mod ord">
          <ac:chgData name="diljeet SINGH" userId="1e7a4ff1a4743695" providerId="LiveId" clId="{039679BA-583D-C444-B4DA-199749E46D42}" dt="2024-11-16T14:19:42.433" v="14438" actId="20577"/>
          <ac:spMkLst>
            <pc:docMk/>
            <pc:sldMk cId="2669546766" sldId="3135"/>
            <ac:spMk id="4" creationId="{2CA7C9D9-9693-4E48-2B7D-F41AC2A8CA02}"/>
          </ac:spMkLst>
        </pc:spChg>
        <pc:spChg chg="add del mod ord">
          <ac:chgData name="diljeet SINGH" userId="1e7a4ff1a4743695" providerId="LiveId" clId="{039679BA-583D-C444-B4DA-199749E46D42}" dt="2024-11-16T12:52:44.750" v="13845" actId="700"/>
          <ac:spMkLst>
            <pc:docMk/>
            <pc:sldMk cId="2669546766" sldId="3135"/>
            <ac:spMk id="5" creationId="{344CEA0A-A144-5F1F-DA0C-CF4FDC80DF89}"/>
          </ac:spMkLst>
        </pc:spChg>
        <pc:spChg chg="add mod ord">
          <ac:chgData name="diljeet SINGH" userId="1e7a4ff1a4743695" providerId="LiveId" clId="{039679BA-583D-C444-B4DA-199749E46D42}" dt="2024-11-16T18:37:28.999" v="14876" actId="20577"/>
          <ac:spMkLst>
            <pc:docMk/>
            <pc:sldMk cId="2669546766" sldId="3135"/>
            <ac:spMk id="6" creationId="{A58EFADE-8A9B-438D-4BB1-845141C8D02C}"/>
          </ac:spMkLst>
        </pc:spChg>
      </pc:sldChg>
      <pc:sldChg chg="modSp new del mod">
        <pc:chgData name="diljeet SINGH" userId="1e7a4ff1a4743695" providerId="LiveId" clId="{039679BA-583D-C444-B4DA-199749E46D42}" dt="2024-11-16T14:21:19.227" v="14505" actId="680"/>
        <pc:sldMkLst>
          <pc:docMk/>
          <pc:sldMk cId="3029847925" sldId="3136"/>
        </pc:sldMkLst>
        <pc:spChg chg="mod">
          <ac:chgData name="diljeet SINGH" userId="1e7a4ff1a4743695" providerId="LiveId" clId="{039679BA-583D-C444-B4DA-199749E46D42}" dt="2024-11-16T14:21:18.336" v="14501" actId="20577"/>
          <ac:spMkLst>
            <pc:docMk/>
            <pc:sldMk cId="3029847925" sldId="3136"/>
            <ac:spMk id="2" creationId="{C7021B18-5CFD-D093-E52E-0A25F0A823FD}"/>
          </ac:spMkLst>
        </pc:spChg>
        <pc:spChg chg="mod">
          <ac:chgData name="diljeet SINGH" userId="1e7a4ff1a4743695" providerId="LiveId" clId="{039679BA-583D-C444-B4DA-199749E46D42}" dt="2024-11-16T14:21:18.972" v="14504"/>
          <ac:spMkLst>
            <pc:docMk/>
            <pc:sldMk cId="3029847925" sldId="3136"/>
            <ac:spMk id="3" creationId="{ED209AC3-6F2F-095B-D61A-CD0D28F1A33C}"/>
          </ac:spMkLst>
        </pc:spChg>
      </pc:sldChg>
      <pc:sldMasterChg chg="setBg modSldLayout">
        <pc:chgData name="diljeet SINGH" userId="1e7a4ff1a4743695" providerId="LiveId" clId="{039679BA-583D-C444-B4DA-199749E46D42}" dt="2024-11-14T12:47:56.450" v="1710"/>
        <pc:sldMasterMkLst>
          <pc:docMk/>
          <pc:sldMasterMk cId="0" sldId="2147483648"/>
        </pc:sldMasterMkLst>
        <pc:sldLayoutChg chg="setBg">
          <pc:chgData name="diljeet SINGH" userId="1e7a4ff1a4743695" providerId="LiveId" clId="{039679BA-583D-C444-B4DA-199749E46D42}" dt="2024-11-14T12:47:56.450" v="1710"/>
          <pc:sldLayoutMkLst>
            <pc:docMk/>
            <pc:sldMasterMk cId="0" sldId="2147483648"/>
            <pc:sldLayoutMk cId="0" sldId="2147483649"/>
          </pc:sldLayoutMkLst>
        </pc:sldLayoutChg>
        <pc:sldLayoutChg chg="setBg">
          <pc:chgData name="diljeet SINGH" userId="1e7a4ff1a4743695" providerId="LiveId" clId="{039679BA-583D-C444-B4DA-199749E46D42}" dt="2024-11-14T12:47:56.450" v="1710"/>
          <pc:sldLayoutMkLst>
            <pc:docMk/>
            <pc:sldMasterMk cId="0" sldId="2147483648"/>
            <pc:sldLayoutMk cId="0" sldId="2147483650"/>
          </pc:sldLayoutMkLst>
        </pc:sldLayoutChg>
        <pc:sldLayoutChg chg="setBg">
          <pc:chgData name="diljeet SINGH" userId="1e7a4ff1a4743695" providerId="LiveId" clId="{039679BA-583D-C444-B4DA-199749E46D42}" dt="2024-11-14T12:47:56.450" v="1710"/>
          <pc:sldLayoutMkLst>
            <pc:docMk/>
            <pc:sldMasterMk cId="0" sldId="2147483648"/>
            <pc:sldLayoutMk cId="0" sldId="2147483651"/>
          </pc:sldLayoutMkLst>
        </pc:sldLayoutChg>
        <pc:sldLayoutChg chg="setBg">
          <pc:chgData name="diljeet SINGH" userId="1e7a4ff1a4743695" providerId="LiveId" clId="{039679BA-583D-C444-B4DA-199749E46D42}" dt="2024-11-14T12:47:56.450" v="1710"/>
          <pc:sldLayoutMkLst>
            <pc:docMk/>
            <pc:sldMasterMk cId="0" sldId="2147483648"/>
            <pc:sldLayoutMk cId="0" sldId="2147483652"/>
          </pc:sldLayoutMkLst>
        </pc:sldLayoutChg>
        <pc:sldLayoutChg chg="setBg">
          <pc:chgData name="diljeet SINGH" userId="1e7a4ff1a4743695" providerId="LiveId" clId="{039679BA-583D-C444-B4DA-199749E46D42}" dt="2024-11-14T12:47:56.450" v="1710"/>
          <pc:sldLayoutMkLst>
            <pc:docMk/>
            <pc:sldMasterMk cId="0" sldId="2147483648"/>
            <pc:sldLayoutMk cId="0" sldId="2147483653"/>
          </pc:sldLayoutMkLst>
        </pc:sldLayoutChg>
        <pc:sldLayoutChg chg="setBg">
          <pc:chgData name="diljeet SINGH" userId="1e7a4ff1a4743695" providerId="LiveId" clId="{039679BA-583D-C444-B4DA-199749E46D42}" dt="2024-11-14T12:47:56.450" v="1710"/>
          <pc:sldLayoutMkLst>
            <pc:docMk/>
            <pc:sldMasterMk cId="0" sldId="2147483648"/>
            <pc:sldLayoutMk cId="0" sldId="2147483654"/>
          </pc:sldLayoutMkLst>
        </pc:sldLayoutChg>
        <pc:sldLayoutChg chg="setBg">
          <pc:chgData name="diljeet SINGH" userId="1e7a4ff1a4743695" providerId="LiveId" clId="{039679BA-583D-C444-B4DA-199749E46D42}" dt="2024-11-14T12:47:56.450" v="1710"/>
          <pc:sldLayoutMkLst>
            <pc:docMk/>
            <pc:sldMasterMk cId="0" sldId="2147483648"/>
            <pc:sldLayoutMk cId="0" sldId="2147483655"/>
          </pc:sldLayoutMkLst>
        </pc:sldLayoutChg>
        <pc:sldLayoutChg chg="setBg">
          <pc:chgData name="diljeet SINGH" userId="1e7a4ff1a4743695" providerId="LiveId" clId="{039679BA-583D-C444-B4DA-199749E46D42}" dt="2024-11-14T12:47:56.450" v="1710"/>
          <pc:sldLayoutMkLst>
            <pc:docMk/>
            <pc:sldMasterMk cId="0" sldId="2147483648"/>
            <pc:sldLayoutMk cId="0" sldId="2147483656"/>
          </pc:sldLayoutMkLst>
        </pc:sldLayoutChg>
        <pc:sldLayoutChg chg="setBg">
          <pc:chgData name="diljeet SINGH" userId="1e7a4ff1a4743695" providerId="LiveId" clId="{039679BA-583D-C444-B4DA-199749E46D42}" dt="2024-11-14T12:47:56.450" v="1710"/>
          <pc:sldLayoutMkLst>
            <pc:docMk/>
            <pc:sldMasterMk cId="0" sldId="2147483648"/>
            <pc:sldLayoutMk cId="0" sldId="2147483658"/>
          </pc:sldLayoutMkLst>
        </pc:sldLayoutChg>
        <pc:sldLayoutChg chg="setBg">
          <pc:chgData name="diljeet SINGH" userId="1e7a4ff1a4743695" providerId="LiveId" clId="{039679BA-583D-C444-B4DA-199749E46D42}" dt="2024-11-14T12:47:56.450" v="1710"/>
          <pc:sldLayoutMkLst>
            <pc:docMk/>
            <pc:sldMasterMk cId="0" sldId="2147483648"/>
            <pc:sldLayoutMk cId="0" sldId="2147483659"/>
          </pc:sldLayoutMkLst>
        </pc:sldLayoutChg>
        <pc:sldLayoutChg chg="setBg">
          <pc:chgData name="diljeet SINGH" userId="1e7a4ff1a4743695" providerId="LiveId" clId="{039679BA-583D-C444-B4DA-199749E46D42}" dt="2024-11-14T12:47:56.450" v="1710"/>
          <pc:sldLayoutMkLst>
            <pc:docMk/>
            <pc:sldMasterMk cId="0" sldId="2147483648"/>
            <pc:sldLayoutMk cId="0" sldId="2147483661"/>
          </pc:sldLayoutMkLst>
        </pc:sldLayoutChg>
        <pc:sldLayoutChg chg="setBg">
          <pc:chgData name="diljeet SINGH" userId="1e7a4ff1a4743695" providerId="LiveId" clId="{039679BA-583D-C444-B4DA-199749E46D42}" dt="2024-11-14T12:47:56.450" v="1710"/>
          <pc:sldLayoutMkLst>
            <pc:docMk/>
            <pc:sldMasterMk cId="0" sldId="2147483648"/>
            <pc:sldLayoutMk cId="0" sldId="2147483662"/>
          </pc:sldLayoutMkLst>
        </pc:sldLayoutChg>
        <pc:sldLayoutChg chg="setBg">
          <pc:chgData name="diljeet SINGH" userId="1e7a4ff1a4743695" providerId="LiveId" clId="{039679BA-583D-C444-B4DA-199749E46D42}" dt="2024-11-14T12:47:56.450" v="1710"/>
          <pc:sldLayoutMkLst>
            <pc:docMk/>
            <pc:sldMasterMk cId="0" sldId="2147483648"/>
            <pc:sldLayoutMk cId="0" sldId="2147483664"/>
          </pc:sldLayoutMkLst>
        </pc:sldLayoutChg>
        <pc:sldLayoutChg chg="setBg">
          <pc:chgData name="diljeet SINGH" userId="1e7a4ff1a4743695" providerId="LiveId" clId="{039679BA-583D-C444-B4DA-199749E46D42}" dt="2024-11-14T12:47:56.450" v="1710"/>
          <pc:sldLayoutMkLst>
            <pc:docMk/>
            <pc:sldMasterMk cId="0" sldId="2147483648"/>
            <pc:sldLayoutMk cId="0" sldId="2147483667"/>
          </pc:sldLayoutMkLst>
        </pc:sldLayoutChg>
        <pc:sldLayoutChg chg="setBg">
          <pc:chgData name="diljeet SINGH" userId="1e7a4ff1a4743695" providerId="LiveId" clId="{039679BA-583D-C444-B4DA-199749E46D42}" dt="2024-11-14T12:47:56.450" v="1710"/>
          <pc:sldLayoutMkLst>
            <pc:docMk/>
            <pc:sldMasterMk cId="0" sldId="2147483648"/>
            <pc:sldLayoutMk cId="0" sldId="2147483668"/>
          </pc:sldLayoutMkLst>
        </pc:sldLayoutChg>
        <pc:sldLayoutChg chg="setBg">
          <pc:chgData name="diljeet SINGH" userId="1e7a4ff1a4743695" providerId="LiveId" clId="{039679BA-583D-C444-B4DA-199749E46D42}" dt="2024-11-14T12:47:56.450" v="1710"/>
          <pc:sldLayoutMkLst>
            <pc:docMk/>
            <pc:sldMasterMk cId="0" sldId="2147483648"/>
            <pc:sldLayoutMk cId="0" sldId="2147483669"/>
          </pc:sldLayoutMkLst>
        </pc:sldLayoutChg>
        <pc:sldLayoutChg chg="setBg">
          <pc:chgData name="diljeet SINGH" userId="1e7a4ff1a4743695" providerId="LiveId" clId="{039679BA-583D-C444-B4DA-199749E46D42}" dt="2024-11-14T12:47:56.450" v="1710"/>
          <pc:sldLayoutMkLst>
            <pc:docMk/>
            <pc:sldMasterMk cId="0" sldId="2147483648"/>
            <pc:sldLayoutMk cId="0" sldId="2147483670"/>
          </pc:sldLayoutMkLst>
        </pc:sldLayoutChg>
        <pc:sldLayoutChg chg="setBg">
          <pc:chgData name="diljeet SINGH" userId="1e7a4ff1a4743695" providerId="LiveId" clId="{039679BA-583D-C444-B4DA-199749E46D42}" dt="2024-11-14T12:47:56.450" v="1710"/>
          <pc:sldLayoutMkLst>
            <pc:docMk/>
            <pc:sldMasterMk cId="0" sldId="2147483648"/>
            <pc:sldLayoutMk cId="3493434924" sldId="2147483671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370655088344102"/>
          <c:y val="3.4067040725278601E-2"/>
          <c:w val="0.530415684748198"/>
          <c:h val="0.8698303710409599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1A2-4B4D-8C4B-A4468B39E1BF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1A2-4B4D-8C4B-A4468B39E1BF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1A2-4B4D-8C4B-A4468B39E1B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1A2-4B4D-8C4B-A4468B39E1B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1A2-4B4D-8C4B-A4468B39E1BF}"/>
              </c:ext>
            </c:extLst>
          </c:dPt>
          <c:dLbls>
            <c:dLbl>
              <c:idx val="0"/>
              <c:layout>
                <c:manualLayout>
                  <c:x val="-2.2526992725653401E-2"/>
                  <c:y val="0.1103114396797470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069452063431202"/>
                      <c:h val="0.305051488558286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1A2-4B4D-8C4B-A4468B39E1BF}"/>
                </c:ext>
              </c:extLst>
            </c:dLbl>
            <c:dLbl>
              <c:idx val="1"/>
              <c:layout>
                <c:manualLayout>
                  <c:x val="2.4819432081690299E-2"/>
                  <c:y val="1.1695512461993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A2-4B4D-8C4B-A4468B39E1BF}"/>
                </c:ext>
              </c:extLst>
            </c:dLbl>
            <c:dLbl>
              <c:idx val="2"/>
              <c:layout>
                <c:manualLayout>
                  <c:x val="-0.129115059580339"/>
                  <c:y val="-0.2009146930515869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1A2-4B4D-8C4B-A4468B39E1BF}"/>
                </c:ext>
              </c:extLst>
            </c:dLbl>
            <c:dLbl>
              <c:idx val="3"/>
              <c:layout>
                <c:manualLayout>
                  <c:x val="0.144091746721877"/>
                  <c:y val="-0.17253497256090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1A2-4B4D-8C4B-A4468B39E1BF}"/>
                </c:ext>
              </c:extLst>
            </c:dLbl>
            <c:dLbl>
              <c:idx val="4"/>
              <c:layout>
                <c:manualLayout>
                  <c:x val="-3.5257285392379302E-2"/>
                  <c:y val="2.5430737889680899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1A2-4B4D-8C4B-A4468B39E1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28575" cap="flat" cmpd="sng" algn="ctr">
                  <a:solidFill>
                    <a:schemeClr val="bg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EHR /Desk Work</c:v>
                </c:pt>
                <c:pt idx="1">
                  <c:v>With Staff</c:v>
                </c:pt>
                <c:pt idx="2">
                  <c:v>With Patients</c:v>
                </c:pt>
                <c:pt idx="3">
                  <c:v>Other Tasks</c:v>
                </c:pt>
                <c:pt idx="4">
                  <c:v>Other Admin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0.48</c:v>
                </c:pt>
                <c:pt idx="1">
                  <c:v>0.06</c:v>
                </c:pt>
                <c:pt idx="2">
                  <c:v>0.26</c:v>
                </c:pt>
                <c:pt idx="3">
                  <c:v>0.19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1A2-4B4D-8C4B-A4468B39E1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5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C14-F149-834D-E93FDE79BCD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C14-F149-834D-E93FDE79BCD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2C14-F149-834D-E93FDE79BCDB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2C14-F149-834D-E93FDE79BCDB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C14-F149-834D-E93FDE79BCDB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2C14-F149-834D-E93FDE79BCDB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C14-F149-834D-E93FDE79BCDB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2C14-F149-834D-E93FDE79BCDB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C14-F149-834D-E93FDE79BCDB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2C14-F149-834D-E93FDE79BCDB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C14-F149-834D-E93FDE79BCDB}"/>
              </c:ext>
            </c:extLst>
          </c:dPt>
          <c:cat>
            <c:numRef>
              <c:f>Sheet1!$A$2:$A$67</c:f>
              <c:numCache>
                <c:formatCode>General</c:formatCode>
                <c:ptCount val="66"/>
                <c:pt idx="0">
                  <c:v>500</c:v>
                </c:pt>
                <c:pt idx="1">
                  <c:v>600</c:v>
                </c:pt>
                <c:pt idx="2">
                  <c:v>700</c:v>
                </c:pt>
                <c:pt idx="3">
                  <c:v>800</c:v>
                </c:pt>
                <c:pt idx="4">
                  <c:v>900</c:v>
                </c:pt>
                <c:pt idx="5">
                  <c:v>1000</c:v>
                </c:pt>
                <c:pt idx="6">
                  <c:v>1100</c:v>
                </c:pt>
                <c:pt idx="7">
                  <c:v>1200</c:v>
                </c:pt>
                <c:pt idx="8">
                  <c:v>1300</c:v>
                </c:pt>
                <c:pt idx="9">
                  <c:v>1400</c:v>
                </c:pt>
                <c:pt idx="10">
                  <c:v>1500</c:v>
                </c:pt>
                <c:pt idx="11">
                  <c:v>1600</c:v>
                </c:pt>
                <c:pt idx="12">
                  <c:v>1700</c:v>
                </c:pt>
                <c:pt idx="13">
                  <c:v>1800</c:v>
                </c:pt>
                <c:pt idx="14">
                  <c:v>1900</c:v>
                </c:pt>
                <c:pt idx="15">
                  <c:v>2000</c:v>
                </c:pt>
                <c:pt idx="16">
                  <c:v>2100</c:v>
                </c:pt>
                <c:pt idx="17">
                  <c:v>2200</c:v>
                </c:pt>
                <c:pt idx="18">
                  <c:v>2300</c:v>
                </c:pt>
                <c:pt idx="19">
                  <c:v>2400</c:v>
                </c:pt>
                <c:pt idx="20">
                  <c:v>2500</c:v>
                </c:pt>
                <c:pt idx="21">
                  <c:v>2600</c:v>
                </c:pt>
                <c:pt idx="22">
                  <c:v>2700</c:v>
                </c:pt>
                <c:pt idx="23">
                  <c:v>2800</c:v>
                </c:pt>
                <c:pt idx="24">
                  <c:v>2900</c:v>
                </c:pt>
                <c:pt idx="25">
                  <c:v>3000</c:v>
                </c:pt>
                <c:pt idx="26">
                  <c:v>3100</c:v>
                </c:pt>
                <c:pt idx="27">
                  <c:v>3200</c:v>
                </c:pt>
                <c:pt idx="28">
                  <c:v>3300</c:v>
                </c:pt>
                <c:pt idx="29">
                  <c:v>3400</c:v>
                </c:pt>
                <c:pt idx="30">
                  <c:v>3500</c:v>
                </c:pt>
                <c:pt idx="31">
                  <c:v>3600</c:v>
                </c:pt>
                <c:pt idx="32">
                  <c:v>3700</c:v>
                </c:pt>
                <c:pt idx="33">
                  <c:v>3800</c:v>
                </c:pt>
                <c:pt idx="34">
                  <c:v>3900</c:v>
                </c:pt>
                <c:pt idx="35">
                  <c:v>4000</c:v>
                </c:pt>
                <c:pt idx="36">
                  <c:v>4100</c:v>
                </c:pt>
                <c:pt idx="37">
                  <c:v>4200</c:v>
                </c:pt>
                <c:pt idx="38">
                  <c:v>4300</c:v>
                </c:pt>
                <c:pt idx="39">
                  <c:v>4400</c:v>
                </c:pt>
                <c:pt idx="40">
                  <c:v>4500</c:v>
                </c:pt>
                <c:pt idx="41">
                  <c:v>4600</c:v>
                </c:pt>
                <c:pt idx="42">
                  <c:v>4700</c:v>
                </c:pt>
                <c:pt idx="43">
                  <c:v>4800</c:v>
                </c:pt>
                <c:pt idx="44">
                  <c:v>4900</c:v>
                </c:pt>
                <c:pt idx="45">
                  <c:v>5000</c:v>
                </c:pt>
                <c:pt idx="46">
                  <c:v>5100</c:v>
                </c:pt>
                <c:pt idx="47">
                  <c:v>5200</c:v>
                </c:pt>
                <c:pt idx="48">
                  <c:v>5300</c:v>
                </c:pt>
                <c:pt idx="49">
                  <c:v>5400</c:v>
                </c:pt>
                <c:pt idx="50">
                  <c:v>5500</c:v>
                </c:pt>
                <c:pt idx="51">
                  <c:v>5600</c:v>
                </c:pt>
                <c:pt idx="52">
                  <c:v>5700</c:v>
                </c:pt>
                <c:pt idx="53">
                  <c:v>5800</c:v>
                </c:pt>
                <c:pt idx="54">
                  <c:v>5900</c:v>
                </c:pt>
                <c:pt idx="55">
                  <c:v>6000</c:v>
                </c:pt>
                <c:pt idx="56">
                  <c:v>6100</c:v>
                </c:pt>
                <c:pt idx="57">
                  <c:v>6200</c:v>
                </c:pt>
                <c:pt idx="58">
                  <c:v>6300</c:v>
                </c:pt>
                <c:pt idx="59">
                  <c:v>6400</c:v>
                </c:pt>
                <c:pt idx="60">
                  <c:v>6500</c:v>
                </c:pt>
                <c:pt idx="61">
                  <c:v>6600</c:v>
                </c:pt>
                <c:pt idx="62">
                  <c:v>6700</c:v>
                </c:pt>
                <c:pt idx="63">
                  <c:v>6800</c:v>
                </c:pt>
                <c:pt idx="64">
                  <c:v>6900</c:v>
                </c:pt>
                <c:pt idx="65">
                  <c:v>7000</c:v>
                </c:pt>
              </c:numCache>
            </c:numRef>
          </c:cat>
          <c:val>
            <c:numRef>
              <c:f>Sheet1!$B$2:$B$67</c:f>
              <c:numCache>
                <c:formatCode>General</c:formatCode>
                <c:ptCount val="66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2</c:v>
                </c:pt>
                <c:pt idx="6">
                  <c:v>1</c:v>
                </c:pt>
                <c:pt idx="7">
                  <c:v>0</c:v>
                </c:pt>
                <c:pt idx="8">
                  <c:v>1</c:v>
                </c:pt>
                <c:pt idx="9">
                  <c:v>2</c:v>
                </c:pt>
                <c:pt idx="10">
                  <c:v>1</c:v>
                </c:pt>
                <c:pt idx="11">
                  <c:v>0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0</c:v>
                </c:pt>
                <c:pt idx="18">
                  <c:v>3</c:v>
                </c:pt>
                <c:pt idx="19">
                  <c:v>0</c:v>
                </c:pt>
                <c:pt idx="20">
                  <c:v>5</c:v>
                </c:pt>
                <c:pt idx="21">
                  <c:v>5</c:v>
                </c:pt>
                <c:pt idx="22">
                  <c:v>6</c:v>
                </c:pt>
                <c:pt idx="23">
                  <c:v>6</c:v>
                </c:pt>
                <c:pt idx="24">
                  <c:v>5</c:v>
                </c:pt>
                <c:pt idx="25">
                  <c:v>1</c:v>
                </c:pt>
                <c:pt idx="26">
                  <c:v>8</c:v>
                </c:pt>
                <c:pt idx="27">
                  <c:v>7</c:v>
                </c:pt>
                <c:pt idx="28">
                  <c:v>6</c:v>
                </c:pt>
                <c:pt idx="29">
                  <c:v>4</c:v>
                </c:pt>
                <c:pt idx="30">
                  <c:v>6</c:v>
                </c:pt>
                <c:pt idx="31">
                  <c:v>9</c:v>
                </c:pt>
                <c:pt idx="32">
                  <c:v>10</c:v>
                </c:pt>
                <c:pt idx="33">
                  <c:v>16</c:v>
                </c:pt>
                <c:pt idx="34">
                  <c:v>8</c:v>
                </c:pt>
                <c:pt idx="35">
                  <c:v>9</c:v>
                </c:pt>
                <c:pt idx="36">
                  <c:v>16</c:v>
                </c:pt>
                <c:pt idx="37">
                  <c:v>10</c:v>
                </c:pt>
                <c:pt idx="38">
                  <c:v>15</c:v>
                </c:pt>
                <c:pt idx="39">
                  <c:v>11</c:v>
                </c:pt>
                <c:pt idx="40">
                  <c:v>12</c:v>
                </c:pt>
                <c:pt idx="41">
                  <c:v>9</c:v>
                </c:pt>
                <c:pt idx="42">
                  <c:v>10</c:v>
                </c:pt>
                <c:pt idx="43">
                  <c:v>10</c:v>
                </c:pt>
                <c:pt idx="44">
                  <c:v>3</c:v>
                </c:pt>
                <c:pt idx="45">
                  <c:v>4</c:v>
                </c:pt>
                <c:pt idx="46">
                  <c:v>3</c:v>
                </c:pt>
                <c:pt idx="47">
                  <c:v>3</c:v>
                </c:pt>
                <c:pt idx="48">
                  <c:v>6</c:v>
                </c:pt>
                <c:pt idx="49">
                  <c:v>5</c:v>
                </c:pt>
                <c:pt idx="50">
                  <c:v>4</c:v>
                </c:pt>
                <c:pt idx="51">
                  <c:v>2</c:v>
                </c:pt>
                <c:pt idx="52">
                  <c:v>2</c:v>
                </c:pt>
                <c:pt idx="53">
                  <c:v>3</c:v>
                </c:pt>
                <c:pt idx="54">
                  <c:v>1</c:v>
                </c:pt>
                <c:pt idx="55">
                  <c:v>2</c:v>
                </c:pt>
                <c:pt idx="56">
                  <c:v>1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1</c:v>
                </c:pt>
                <c:pt idx="61">
                  <c:v>0</c:v>
                </c:pt>
                <c:pt idx="62">
                  <c:v>1</c:v>
                </c:pt>
                <c:pt idx="63">
                  <c:v>2</c:v>
                </c:pt>
                <c:pt idx="64">
                  <c:v>0</c:v>
                </c:pt>
                <c:pt idx="6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14-F149-834D-E93FDE79BC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overlap val="-27"/>
        <c:axId val="1320733391"/>
        <c:axId val="1203211999"/>
      </c:barChart>
      <c:catAx>
        <c:axId val="1320733391"/>
        <c:scaling>
          <c:orientation val="minMax"/>
        </c:scaling>
        <c:delete val="0"/>
        <c:axPos val="b"/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3211999"/>
        <c:crosses val="autoZero"/>
        <c:auto val="1"/>
        <c:lblAlgn val="ctr"/>
        <c:lblOffset val="0"/>
        <c:tickLblSkip val="10"/>
        <c:tickMarkSkip val="5"/>
        <c:noMultiLvlLbl val="0"/>
      </c:catAx>
      <c:valAx>
        <c:axId val="1203211999"/>
        <c:scaling>
          <c:orientation val="minMax"/>
          <c:max val="17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0733391"/>
        <c:crossesAt val="1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766BC8-C0C6-4738-A129-999C318E5142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D0A27F4-D404-49CA-A50F-93B731BACB06}">
      <dgm:prSet/>
      <dgm:spPr/>
      <dgm:t>
        <a:bodyPr/>
        <a:lstStyle/>
        <a:p>
          <a:r>
            <a:rPr lang="en-US"/>
            <a:t>Profession has been – taken over, ruined decimated</a:t>
          </a:r>
        </a:p>
      </dgm:t>
    </dgm:pt>
    <dgm:pt modelId="{715CFFFF-E841-4F3A-8BD0-865E76A06C65}" type="parTrans" cxnId="{05CA7BBE-205C-4D49-9B9E-0A2A78F5953D}">
      <dgm:prSet/>
      <dgm:spPr/>
      <dgm:t>
        <a:bodyPr/>
        <a:lstStyle/>
        <a:p>
          <a:endParaRPr lang="en-US"/>
        </a:p>
      </dgm:t>
    </dgm:pt>
    <dgm:pt modelId="{91BC59F3-9C53-4823-AD4E-23D117D958BE}" type="sibTrans" cxnId="{05CA7BBE-205C-4D49-9B9E-0A2A78F5953D}">
      <dgm:prSet/>
      <dgm:spPr/>
      <dgm:t>
        <a:bodyPr/>
        <a:lstStyle/>
        <a:p>
          <a:endParaRPr lang="en-US"/>
        </a:p>
      </dgm:t>
    </dgm:pt>
    <dgm:pt modelId="{7225BBA0-7906-412C-9584-AFA42D456A52}">
      <dgm:prSet/>
      <dgm:spPr/>
      <dgm:t>
        <a:bodyPr/>
        <a:lstStyle/>
        <a:p>
          <a:r>
            <a:rPr lang="en-US" dirty="0"/>
            <a:t>We are all complicit in a racist system – that’s the dirty part</a:t>
          </a:r>
        </a:p>
      </dgm:t>
    </dgm:pt>
    <dgm:pt modelId="{CCA0B4CB-FAC2-43AC-B9CF-F396F4001ABA}" type="parTrans" cxnId="{A9C25CDA-900C-483D-8415-516729E94178}">
      <dgm:prSet/>
      <dgm:spPr/>
      <dgm:t>
        <a:bodyPr/>
        <a:lstStyle/>
        <a:p>
          <a:endParaRPr lang="en-US"/>
        </a:p>
      </dgm:t>
    </dgm:pt>
    <dgm:pt modelId="{C9F1497F-38C8-49A1-968D-2E219755962C}" type="sibTrans" cxnId="{A9C25CDA-900C-483D-8415-516729E94178}">
      <dgm:prSet/>
      <dgm:spPr/>
      <dgm:t>
        <a:bodyPr/>
        <a:lstStyle/>
        <a:p>
          <a:endParaRPr lang="en-US"/>
        </a:p>
      </dgm:t>
    </dgm:pt>
    <dgm:pt modelId="{FB1D4B1D-66FB-4CE3-85B9-5362B96F05CF}">
      <dgm:prSet/>
      <dgm:spPr/>
      <dgm:t>
        <a:bodyPr/>
        <a:lstStyle/>
        <a:p>
          <a:r>
            <a:rPr lang="en-US" dirty="0"/>
            <a:t>Feel exhausted, helpless, useless. Unsustainable for me</a:t>
          </a:r>
        </a:p>
      </dgm:t>
    </dgm:pt>
    <dgm:pt modelId="{0BB70058-6493-43CC-9393-F49890F5A89D}" type="parTrans" cxnId="{1DFEB8E6-255C-447F-B2A3-11957B0C978D}">
      <dgm:prSet/>
      <dgm:spPr/>
      <dgm:t>
        <a:bodyPr/>
        <a:lstStyle/>
        <a:p>
          <a:endParaRPr lang="en-US"/>
        </a:p>
      </dgm:t>
    </dgm:pt>
    <dgm:pt modelId="{B2E64B7C-873D-4B73-8B55-D0BB231316F7}" type="sibTrans" cxnId="{1DFEB8E6-255C-447F-B2A3-11957B0C978D}">
      <dgm:prSet/>
      <dgm:spPr/>
      <dgm:t>
        <a:bodyPr/>
        <a:lstStyle/>
        <a:p>
          <a:endParaRPr lang="en-US"/>
        </a:p>
      </dgm:t>
    </dgm:pt>
    <dgm:pt modelId="{5DC63832-4069-4644-A4A9-5EAA36D9177D}">
      <dgm:prSet/>
      <dgm:spPr/>
      <dgm:t>
        <a:bodyPr/>
        <a:lstStyle/>
        <a:p>
          <a:r>
            <a:rPr lang="en-US" dirty="0"/>
            <a:t>Always pressured to churn</a:t>
          </a:r>
        </a:p>
      </dgm:t>
    </dgm:pt>
    <dgm:pt modelId="{942FB936-072A-4522-8225-55B50E31A750}" type="parTrans" cxnId="{1BA7A38B-C743-4295-B6B7-9CAFF84B0363}">
      <dgm:prSet/>
      <dgm:spPr/>
      <dgm:t>
        <a:bodyPr/>
        <a:lstStyle/>
        <a:p>
          <a:endParaRPr lang="en-US"/>
        </a:p>
      </dgm:t>
    </dgm:pt>
    <dgm:pt modelId="{44569B9F-6650-42B1-A29C-B6F6FE084935}" type="sibTrans" cxnId="{1BA7A38B-C743-4295-B6B7-9CAFF84B0363}">
      <dgm:prSet/>
      <dgm:spPr/>
      <dgm:t>
        <a:bodyPr/>
        <a:lstStyle/>
        <a:p>
          <a:endParaRPr lang="en-US"/>
        </a:p>
      </dgm:t>
    </dgm:pt>
    <dgm:pt modelId="{D1E0C82E-8A6B-401B-AFEE-0EA2EDB41DC5}">
      <dgm:prSet/>
      <dgm:spPr/>
      <dgm:t>
        <a:bodyPr/>
        <a:lstStyle/>
        <a:p>
          <a:r>
            <a:rPr lang="en-US" dirty="0"/>
            <a:t>Have to do more with less – less time, less support staff, more patients</a:t>
          </a:r>
        </a:p>
      </dgm:t>
    </dgm:pt>
    <dgm:pt modelId="{2976B54F-026F-4ED3-BF4E-FE2B2E84B8E6}" type="parTrans" cxnId="{45328215-B601-4606-8254-7B0182E06AEA}">
      <dgm:prSet/>
      <dgm:spPr/>
      <dgm:t>
        <a:bodyPr/>
        <a:lstStyle/>
        <a:p>
          <a:endParaRPr lang="en-US"/>
        </a:p>
      </dgm:t>
    </dgm:pt>
    <dgm:pt modelId="{C9D5B457-1BA6-41E4-9CAC-00AA920CF25F}" type="sibTrans" cxnId="{45328215-B601-4606-8254-7B0182E06AEA}">
      <dgm:prSet/>
      <dgm:spPr/>
      <dgm:t>
        <a:bodyPr/>
        <a:lstStyle/>
        <a:p>
          <a:endParaRPr lang="en-US"/>
        </a:p>
      </dgm:t>
    </dgm:pt>
    <dgm:pt modelId="{8F5E5EE4-AACF-453C-A8D8-1DCC3597018E}">
      <dgm:prSet/>
      <dgm:spPr/>
      <dgm:t>
        <a:bodyPr/>
        <a:lstStyle/>
        <a:p>
          <a:r>
            <a:rPr lang="en-US" dirty="0"/>
            <a:t>if patient wants to talk about anything outside of preventive care, they get unexpectedly billed...I hide clinical info that isn’t preventive care so patient doesn’t get billed</a:t>
          </a:r>
        </a:p>
      </dgm:t>
    </dgm:pt>
    <dgm:pt modelId="{6C3B19CF-CEF3-44BA-B917-BBC43F6E8C96}" type="parTrans" cxnId="{940A9B3B-3819-4946-929C-AE7DC31C6103}">
      <dgm:prSet/>
      <dgm:spPr/>
      <dgm:t>
        <a:bodyPr/>
        <a:lstStyle/>
        <a:p>
          <a:endParaRPr lang="en-US"/>
        </a:p>
      </dgm:t>
    </dgm:pt>
    <dgm:pt modelId="{6D94DEDB-79F8-4502-B642-5892E1D817FC}" type="sibTrans" cxnId="{940A9B3B-3819-4946-929C-AE7DC31C6103}">
      <dgm:prSet/>
      <dgm:spPr/>
      <dgm:t>
        <a:bodyPr/>
        <a:lstStyle/>
        <a:p>
          <a:endParaRPr lang="en-US"/>
        </a:p>
      </dgm:t>
    </dgm:pt>
    <dgm:pt modelId="{A99AA9AE-8CB4-41C6-935B-1830E597D9B7}">
      <dgm:prSet/>
      <dgm:spPr/>
      <dgm:t>
        <a:bodyPr/>
        <a:lstStyle/>
        <a:p>
          <a:r>
            <a:rPr lang="en-US" dirty="0"/>
            <a:t>Employees of a corporate beast</a:t>
          </a:r>
        </a:p>
      </dgm:t>
    </dgm:pt>
    <dgm:pt modelId="{9612A6C9-4C32-4A6D-BD53-460AAE2011EA}" type="parTrans" cxnId="{343C8FD7-EFE4-4C15-A23B-9E0DDB02FDFF}">
      <dgm:prSet/>
      <dgm:spPr/>
      <dgm:t>
        <a:bodyPr/>
        <a:lstStyle/>
        <a:p>
          <a:endParaRPr lang="en-US"/>
        </a:p>
      </dgm:t>
    </dgm:pt>
    <dgm:pt modelId="{44A3F2BC-8360-483C-BAC7-584A67CA6097}" type="sibTrans" cxnId="{343C8FD7-EFE4-4C15-A23B-9E0DDB02FDFF}">
      <dgm:prSet/>
      <dgm:spPr/>
      <dgm:t>
        <a:bodyPr/>
        <a:lstStyle/>
        <a:p>
          <a:endParaRPr lang="en-US"/>
        </a:p>
      </dgm:t>
    </dgm:pt>
    <dgm:pt modelId="{7FEC0FE1-6BDD-41F2-B677-61D2848ABEA0}">
      <dgm:prSet/>
      <dgm:spPr/>
      <dgm:t>
        <a:bodyPr/>
        <a:lstStyle/>
        <a:p>
          <a:r>
            <a:rPr lang="en-US" dirty="0"/>
            <a:t>System exploits fact that we care; an abusive relationship </a:t>
          </a:r>
        </a:p>
      </dgm:t>
    </dgm:pt>
    <dgm:pt modelId="{E9EE7962-3A26-42F7-B710-B100918EA632}" type="parTrans" cxnId="{081BD814-7726-419A-9E9E-5EE57350BAB3}">
      <dgm:prSet/>
      <dgm:spPr/>
      <dgm:t>
        <a:bodyPr/>
        <a:lstStyle/>
        <a:p>
          <a:endParaRPr lang="en-US"/>
        </a:p>
      </dgm:t>
    </dgm:pt>
    <dgm:pt modelId="{0C9D8C3C-8095-4567-8C1A-C02F8FBC0843}" type="sibTrans" cxnId="{081BD814-7726-419A-9E9E-5EE57350BAB3}">
      <dgm:prSet/>
      <dgm:spPr/>
      <dgm:t>
        <a:bodyPr/>
        <a:lstStyle/>
        <a:p>
          <a:endParaRPr lang="en-US"/>
        </a:p>
      </dgm:t>
    </dgm:pt>
    <dgm:pt modelId="{B79D16D8-C9EC-4444-BF4E-495B2AA281C5}">
      <dgm:prSet/>
      <dgm:spPr/>
      <dgm:t>
        <a:bodyPr/>
        <a:lstStyle/>
        <a:p>
          <a:r>
            <a:rPr lang="en-US" b="0" i="0" dirty="0"/>
            <a:t>Institutions cut resources &amp; staff &amp; then milk docs for more labor</a:t>
          </a:r>
          <a:endParaRPr lang="en-US" dirty="0"/>
        </a:p>
      </dgm:t>
    </dgm:pt>
    <dgm:pt modelId="{B05A1CF4-5BC6-470D-BD7E-8000058EA783}" type="parTrans" cxnId="{AA47A95B-0F55-49F5-8DBB-09C1FFE78955}">
      <dgm:prSet/>
      <dgm:spPr/>
      <dgm:t>
        <a:bodyPr/>
        <a:lstStyle/>
        <a:p>
          <a:endParaRPr lang="en-US"/>
        </a:p>
      </dgm:t>
    </dgm:pt>
    <dgm:pt modelId="{36D4093F-4F1F-4387-926B-C0CA13FDE80D}" type="sibTrans" cxnId="{AA47A95B-0F55-49F5-8DBB-09C1FFE78955}">
      <dgm:prSet/>
      <dgm:spPr/>
      <dgm:t>
        <a:bodyPr/>
        <a:lstStyle/>
        <a:p>
          <a:endParaRPr lang="en-US"/>
        </a:p>
      </dgm:t>
    </dgm:pt>
    <dgm:pt modelId="{F1C9E872-41EB-4A00-85E8-8FDA51EA3568}">
      <dgm:prSet/>
      <dgm:spPr/>
      <dgm:t>
        <a:bodyPr/>
        <a:lstStyle/>
        <a:p>
          <a:r>
            <a:rPr lang="en-US"/>
            <a:t>C</a:t>
          </a:r>
          <a:r>
            <a:rPr lang="en-US" b="0" i="0"/>
            <a:t>orporate incentives are destroying the practice of medicine</a:t>
          </a:r>
          <a:endParaRPr lang="en-US"/>
        </a:p>
      </dgm:t>
    </dgm:pt>
    <dgm:pt modelId="{4210BC86-A877-4C9A-94D8-37328EB218C0}" type="parTrans" cxnId="{E3CB95D2-0E58-460B-8793-32764C0863D0}">
      <dgm:prSet/>
      <dgm:spPr/>
      <dgm:t>
        <a:bodyPr/>
        <a:lstStyle/>
        <a:p>
          <a:endParaRPr lang="en-US"/>
        </a:p>
      </dgm:t>
    </dgm:pt>
    <dgm:pt modelId="{89D4D298-C1A0-4377-BD8C-80611E4BDA8B}" type="sibTrans" cxnId="{E3CB95D2-0E58-460B-8793-32764C0863D0}">
      <dgm:prSet/>
      <dgm:spPr/>
      <dgm:t>
        <a:bodyPr/>
        <a:lstStyle/>
        <a:p>
          <a:endParaRPr lang="en-US"/>
        </a:p>
      </dgm:t>
    </dgm:pt>
    <dgm:pt modelId="{86A881DD-6E8E-46B6-9065-BE30269762C9}">
      <dgm:prSet/>
      <dgm:spPr/>
      <dgm:t>
        <a:bodyPr/>
        <a:lstStyle/>
        <a:p>
          <a:r>
            <a:rPr lang="en-US" dirty="0"/>
            <a:t>P</a:t>
          </a:r>
          <a:r>
            <a:rPr lang="en-US" b="0" i="0" dirty="0"/>
            <a:t>rofit incentives are so strong that it’s literally burning out an entire generation of physicians</a:t>
          </a:r>
          <a:endParaRPr lang="en-US" dirty="0"/>
        </a:p>
      </dgm:t>
    </dgm:pt>
    <dgm:pt modelId="{E2F635F9-7480-4F38-ABBD-8C70343DFAB2}" type="parTrans" cxnId="{85C9CD65-CD2A-4933-89A4-F7C847339983}">
      <dgm:prSet/>
      <dgm:spPr/>
      <dgm:t>
        <a:bodyPr/>
        <a:lstStyle/>
        <a:p>
          <a:endParaRPr lang="en-US"/>
        </a:p>
      </dgm:t>
    </dgm:pt>
    <dgm:pt modelId="{E9A9EAFF-18FD-4D1E-A8B8-7D5D08A6E73F}" type="sibTrans" cxnId="{85C9CD65-CD2A-4933-89A4-F7C847339983}">
      <dgm:prSet/>
      <dgm:spPr/>
      <dgm:t>
        <a:bodyPr/>
        <a:lstStyle/>
        <a:p>
          <a:endParaRPr lang="en-US"/>
        </a:p>
      </dgm:t>
    </dgm:pt>
    <dgm:pt modelId="{30DB8ABA-7746-9F4F-B268-167BE2F87F43}">
      <dgm:prSet/>
      <dgm:spPr/>
      <dgm:t>
        <a:bodyPr/>
        <a:lstStyle/>
        <a:p>
          <a:r>
            <a:rPr lang="en-US" dirty="0"/>
            <a:t>System says we are lacking…when really we are chronically over-functioning</a:t>
          </a:r>
          <a:br>
            <a:rPr lang="en-US" dirty="0"/>
          </a:br>
          <a:endParaRPr lang="en-US" dirty="0"/>
        </a:p>
      </dgm:t>
    </dgm:pt>
    <dgm:pt modelId="{CA068D3E-2D72-A74E-9A44-85E1ECC207D3}" type="parTrans" cxnId="{342B375C-3861-2240-8EA5-0551E753DC23}">
      <dgm:prSet/>
      <dgm:spPr/>
      <dgm:t>
        <a:bodyPr/>
        <a:lstStyle/>
        <a:p>
          <a:endParaRPr lang="en-US"/>
        </a:p>
      </dgm:t>
    </dgm:pt>
    <dgm:pt modelId="{8A8B08C3-BB63-3B4F-BA71-D3B675308A66}" type="sibTrans" cxnId="{342B375C-3861-2240-8EA5-0551E753DC23}">
      <dgm:prSet/>
      <dgm:spPr/>
      <dgm:t>
        <a:bodyPr/>
        <a:lstStyle/>
        <a:p>
          <a:endParaRPr lang="en-US"/>
        </a:p>
      </dgm:t>
    </dgm:pt>
    <dgm:pt modelId="{6EED8B93-1B40-1D4E-88C5-501C5071FF0C}" type="pres">
      <dgm:prSet presAssocID="{F1766BC8-C0C6-4738-A129-999C318E5142}" presName="diagram" presStyleCnt="0">
        <dgm:presLayoutVars>
          <dgm:dir/>
          <dgm:resizeHandles val="exact"/>
        </dgm:presLayoutVars>
      </dgm:prSet>
      <dgm:spPr/>
    </dgm:pt>
    <dgm:pt modelId="{BB25D190-AB49-3E4C-BC93-D418BA85D5B3}" type="pres">
      <dgm:prSet presAssocID="{6D0A27F4-D404-49CA-A50F-93B731BACB06}" presName="node" presStyleLbl="node1" presStyleIdx="0" presStyleCnt="12">
        <dgm:presLayoutVars>
          <dgm:bulletEnabled val="1"/>
        </dgm:presLayoutVars>
      </dgm:prSet>
      <dgm:spPr/>
    </dgm:pt>
    <dgm:pt modelId="{1912421D-DCC6-CF4E-B654-EAA05C518AC4}" type="pres">
      <dgm:prSet presAssocID="{91BC59F3-9C53-4823-AD4E-23D117D958BE}" presName="sibTrans" presStyleCnt="0"/>
      <dgm:spPr/>
    </dgm:pt>
    <dgm:pt modelId="{70B8D5E9-422E-8C45-8E75-36C45FEDAB4B}" type="pres">
      <dgm:prSet presAssocID="{7225BBA0-7906-412C-9584-AFA42D456A52}" presName="node" presStyleLbl="node1" presStyleIdx="1" presStyleCnt="12">
        <dgm:presLayoutVars>
          <dgm:bulletEnabled val="1"/>
        </dgm:presLayoutVars>
      </dgm:prSet>
      <dgm:spPr/>
    </dgm:pt>
    <dgm:pt modelId="{0BD46047-6D03-5D46-853E-38BA063ADE44}" type="pres">
      <dgm:prSet presAssocID="{C9F1497F-38C8-49A1-968D-2E219755962C}" presName="sibTrans" presStyleCnt="0"/>
      <dgm:spPr/>
    </dgm:pt>
    <dgm:pt modelId="{F006EF26-5F6E-0745-8E3C-43B78F258025}" type="pres">
      <dgm:prSet presAssocID="{FB1D4B1D-66FB-4CE3-85B9-5362B96F05CF}" presName="node" presStyleLbl="node1" presStyleIdx="2" presStyleCnt="12">
        <dgm:presLayoutVars>
          <dgm:bulletEnabled val="1"/>
        </dgm:presLayoutVars>
      </dgm:prSet>
      <dgm:spPr/>
    </dgm:pt>
    <dgm:pt modelId="{78FAF45F-3316-5949-9399-13D3258F443E}" type="pres">
      <dgm:prSet presAssocID="{B2E64B7C-873D-4B73-8B55-D0BB231316F7}" presName="sibTrans" presStyleCnt="0"/>
      <dgm:spPr/>
    </dgm:pt>
    <dgm:pt modelId="{C1A76BF7-00BD-DC42-AFCD-0F1CA65AA51C}" type="pres">
      <dgm:prSet presAssocID="{5DC63832-4069-4644-A4A9-5EAA36D9177D}" presName="node" presStyleLbl="node1" presStyleIdx="3" presStyleCnt="12">
        <dgm:presLayoutVars>
          <dgm:bulletEnabled val="1"/>
        </dgm:presLayoutVars>
      </dgm:prSet>
      <dgm:spPr/>
    </dgm:pt>
    <dgm:pt modelId="{A82ACCE6-188A-614B-9FCC-8F767C0BD783}" type="pres">
      <dgm:prSet presAssocID="{44569B9F-6650-42B1-A29C-B6F6FE084935}" presName="sibTrans" presStyleCnt="0"/>
      <dgm:spPr/>
    </dgm:pt>
    <dgm:pt modelId="{F33C7AED-CFEE-7246-85F8-6A32D7CA6847}" type="pres">
      <dgm:prSet presAssocID="{D1E0C82E-8A6B-401B-AFEE-0EA2EDB41DC5}" presName="node" presStyleLbl="node1" presStyleIdx="4" presStyleCnt="12">
        <dgm:presLayoutVars>
          <dgm:bulletEnabled val="1"/>
        </dgm:presLayoutVars>
      </dgm:prSet>
      <dgm:spPr/>
    </dgm:pt>
    <dgm:pt modelId="{98B94025-6F94-F94F-A9E4-DCAEFD2B3362}" type="pres">
      <dgm:prSet presAssocID="{C9D5B457-1BA6-41E4-9CAC-00AA920CF25F}" presName="sibTrans" presStyleCnt="0"/>
      <dgm:spPr/>
    </dgm:pt>
    <dgm:pt modelId="{F0FF8906-7867-EE4F-9F94-5AB5067E0923}" type="pres">
      <dgm:prSet presAssocID="{8F5E5EE4-AACF-453C-A8D8-1DCC3597018E}" presName="node" presStyleLbl="node1" presStyleIdx="5" presStyleCnt="12">
        <dgm:presLayoutVars>
          <dgm:bulletEnabled val="1"/>
        </dgm:presLayoutVars>
      </dgm:prSet>
      <dgm:spPr/>
    </dgm:pt>
    <dgm:pt modelId="{3A435C73-0769-2F46-90C0-AB0D72FDF592}" type="pres">
      <dgm:prSet presAssocID="{6D94DEDB-79F8-4502-B642-5892E1D817FC}" presName="sibTrans" presStyleCnt="0"/>
      <dgm:spPr/>
    </dgm:pt>
    <dgm:pt modelId="{AA46A1C7-7F43-ED42-A74D-71D68BB967C6}" type="pres">
      <dgm:prSet presAssocID="{A99AA9AE-8CB4-41C6-935B-1830E597D9B7}" presName="node" presStyleLbl="node1" presStyleIdx="6" presStyleCnt="12">
        <dgm:presLayoutVars>
          <dgm:bulletEnabled val="1"/>
        </dgm:presLayoutVars>
      </dgm:prSet>
      <dgm:spPr/>
    </dgm:pt>
    <dgm:pt modelId="{64FFDDE1-6D84-7841-841D-405802B0E4EE}" type="pres">
      <dgm:prSet presAssocID="{44A3F2BC-8360-483C-BAC7-584A67CA6097}" presName="sibTrans" presStyleCnt="0"/>
      <dgm:spPr/>
    </dgm:pt>
    <dgm:pt modelId="{3B424462-4713-7F4F-8D28-BA55A2F72800}" type="pres">
      <dgm:prSet presAssocID="{7FEC0FE1-6BDD-41F2-B677-61D2848ABEA0}" presName="node" presStyleLbl="node1" presStyleIdx="7" presStyleCnt="12">
        <dgm:presLayoutVars>
          <dgm:bulletEnabled val="1"/>
        </dgm:presLayoutVars>
      </dgm:prSet>
      <dgm:spPr/>
    </dgm:pt>
    <dgm:pt modelId="{4A114403-6971-9B4A-A701-CAD1235B8BD9}" type="pres">
      <dgm:prSet presAssocID="{0C9D8C3C-8095-4567-8C1A-C02F8FBC0843}" presName="sibTrans" presStyleCnt="0"/>
      <dgm:spPr/>
    </dgm:pt>
    <dgm:pt modelId="{8759395F-605B-1946-916B-D68C77FF91D4}" type="pres">
      <dgm:prSet presAssocID="{B79D16D8-C9EC-4444-BF4E-495B2AA281C5}" presName="node" presStyleLbl="node1" presStyleIdx="8" presStyleCnt="12">
        <dgm:presLayoutVars>
          <dgm:bulletEnabled val="1"/>
        </dgm:presLayoutVars>
      </dgm:prSet>
      <dgm:spPr/>
    </dgm:pt>
    <dgm:pt modelId="{ABA17A71-53B6-5B42-986A-D657F7D2A0A4}" type="pres">
      <dgm:prSet presAssocID="{36D4093F-4F1F-4387-926B-C0CA13FDE80D}" presName="sibTrans" presStyleCnt="0"/>
      <dgm:spPr/>
    </dgm:pt>
    <dgm:pt modelId="{9672134E-D234-8447-B515-AB49C50D115D}" type="pres">
      <dgm:prSet presAssocID="{F1C9E872-41EB-4A00-85E8-8FDA51EA3568}" presName="node" presStyleLbl="node1" presStyleIdx="9" presStyleCnt="12">
        <dgm:presLayoutVars>
          <dgm:bulletEnabled val="1"/>
        </dgm:presLayoutVars>
      </dgm:prSet>
      <dgm:spPr/>
    </dgm:pt>
    <dgm:pt modelId="{FA9C0613-4AE3-0A48-8DEC-CDCB40086183}" type="pres">
      <dgm:prSet presAssocID="{89D4D298-C1A0-4377-BD8C-80611E4BDA8B}" presName="sibTrans" presStyleCnt="0"/>
      <dgm:spPr/>
    </dgm:pt>
    <dgm:pt modelId="{D693A92D-8CE6-644E-BECD-3BF214BB9F69}" type="pres">
      <dgm:prSet presAssocID="{86A881DD-6E8E-46B6-9065-BE30269762C9}" presName="node" presStyleLbl="node1" presStyleIdx="10" presStyleCnt="12">
        <dgm:presLayoutVars>
          <dgm:bulletEnabled val="1"/>
        </dgm:presLayoutVars>
      </dgm:prSet>
      <dgm:spPr/>
    </dgm:pt>
    <dgm:pt modelId="{FE0C7EFE-2583-464C-89C2-48061DC61B82}" type="pres">
      <dgm:prSet presAssocID="{E9A9EAFF-18FD-4D1E-A8B8-7D5D08A6E73F}" presName="sibTrans" presStyleCnt="0"/>
      <dgm:spPr/>
    </dgm:pt>
    <dgm:pt modelId="{17D8654F-4C3E-5548-8BEF-FA1CA3AEC5EF}" type="pres">
      <dgm:prSet presAssocID="{30DB8ABA-7746-9F4F-B268-167BE2F87F43}" presName="node" presStyleLbl="node1" presStyleIdx="11" presStyleCnt="12">
        <dgm:presLayoutVars>
          <dgm:bulletEnabled val="1"/>
        </dgm:presLayoutVars>
      </dgm:prSet>
      <dgm:spPr/>
    </dgm:pt>
  </dgm:ptLst>
  <dgm:cxnLst>
    <dgm:cxn modelId="{081BD814-7726-419A-9E9E-5EE57350BAB3}" srcId="{F1766BC8-C0C6-4738-A129-999C318E5142}" destId="{7FEC0FE1-6BDD-41F2-B677-61D2848ABEA0}" srcOrd="7" destOrd="0" parTransId="{E9EE7962-3A26-42F7-B710-B100918EA632}" sibTransId="{0C9D8C3C-8095-4567-8C1A-C02F8FBC0843}"/>
    <dgm:cxn modelId="{45328215-B601-4606-8254-7B0182E06AEA}" srcId="{F1766BC8-C0C6-4738-A129-999C318E5142}" destId="{D1E0C82E-8A6B-401B-AFEE-0EA2EDB41DC5}" srcOrd="4" destOrd="0" parTransId="{2976B54F-026F-4ED3-BF4E-FE2B2E84B8E6}" sibTransId="{C9D5B457-1BA6-41E4-9CAC-00AA920CF25F}"/>
    <dgm:cxn modelId="{940A9B3B-3819-4946-929C-AE7DC31C6103}" srcId="{F1766BC8-C0C6-4738-A129-999C318E5142}" destId="{8F5E5EE4-AACF-453C-A8D8-1DCC3597018E}" srcOrd="5" destOrd="0" parTransId="{6C3B19CF-CEF3-44BA-B917-BBC43F6E8C96}" sibTransId="{6D94DEDB-79F8-4502-B642-5892E1D817FC}"/>
    <dgm:cxn modelId="{B7DF9F52-9B21-6340-A12A-C0A1A32DC9BA}" type="presOf" srcId="{F1766BC8-C0C6-4738-A129-999C318E5142}" destId="{6EED8B93-1B40-1D4E-88C5-501C5071FF0C}" srcOrd="0" destOrd="0" presId="urn:microsoft.com/office/officeart/2005/8/layout/default"/>
    <dgm:cxn modelId="{AA47A95B-0F55-49F5-8DBB-09C1FFE78955}" srcId="{F1766BC8-C0C6-4738-A129-999C318E5142}" destId="{B79D16D8-C9EC-4444-BF4E-495B2AA281C5}" srcOrd="8" destOrd="0" parTransId="{B05A1CF4-5BC6-470D-BD7E-8000058EA783}" sibTransId="{36D4093F-4F1F-4387-926B-C0CA13FDE80D}"/>
    <dgm:cxn modelId="{342B375C-3861-2240-8EA5-0551E753DC23}" srcId="{F1766BC8-C0C6-4738-A129-999C318E5142}" destId="{30DB8ABA-7746-9F4F-B268-167BE2F87F43}" srcOrd="11" destOrd="0" parTransId="{CA068D3E-2D72-A74E-9A44-85E1ECC207D3}" sibTransId="{8A8B08C3-BB63-3B4F-BA71-D3B675308A66}"/>
    <dgm:cxn modelId="{0735CD61-BA2C-DD4E-A74E-C0917A85AC7A}" type="presOf" srcId="{D1E0C82E-8A6B-401B-AFEE-0EA2EDB41DC5}" destId="{F33C7AED-CFEE-7246-85F8-6A32D7CA6847}" srcOrd="0" destOrd="0" presId="urn:microsoft.com/office/officeart/2005/8/layout/default"/>
    <dgm:cxn modelId="{85C9CD65-CD2A-4933-89A4-F7C847339983}" srcId="{F1766BC8-C0C6-4738-A129-999C318E5142}" destId="{86A881DD-6E8E-46B6-9065-BE30269762C9}" srcOrd="10" destOrd="0" parTransId="{E2F635F9-7480-4F38-ABBD-8C70343DFAB2}" sibTransId="{E9A9EAFF-18FD-4D1E-A8B8-7D5D08A6E73F}"/>
    <dgm:cxn modelId="{3A63386E-7834-BC45-BE3A-2F852962E412}" type="presOf" srcId="{FB1D4B1D-66FB-4CE3-85B9-5362B96F05CF}" destId="{F006EF26-5F6E-0745-8E3C-43B78F258025}" srcOrd="0" destOrd="0" presId="urn:microsoft.com/office/officeart/2005/8/layout/default"/>
    <dgm:cxn modelId="{46769C70-6FEB-2948-9726-2E01F695C3B1}" type="presOf" srcId="{5DC63832-4069-4644-A4A9-5EAA36D9177D}" destId="{C1A76BF7-00BD-DC42-AFCD-0F1CA65AA51C}" srcOrd="0" destOrd="0" presId="urn:microsoft.com/office/officeart/2005/8/layout/default"/>
    <dgm:cxn modelId="{A0E2E179-D45F-714C-94DC-5953D48BE89C}" type="presOf" srcId="{30DB8ABA-7746-9F4F-B268-167BE2F87F43}" destId="{17D8654F-4C3E-5548-8BEF-FA1CA3AEC5EF}" srcOrd="0" destOrd="0" presId="urn:microsoft.com/office/officeart/2005/8/layout/default"/>
    <dgm:cxn modelId="{E9BFF180-A8BB-D64E-929B-27E7D4A2D7F4}" type="presOf" srcId="{7225BBA0-7906-412C-9584-AFA42D456A52}" destId="{70B8D5E9-422E-8C45-8E75-36C45FEDAB4B}" srcOrd="0" destOrd="0" presId="urn:microsoft.com/office/officeart/2005/8/layout/default"/>
    <dgm:cxn modelId="{1BA7A38B-C743-4295-B6B7-9CAFF84B0363}" srcId="{F1766BC8-C0C6-4738-A129-999C318E5142}" destId="{5DC63832-4069-4644-A4A9-5EAA36D9177D}" srcOrd="3" destOrd="0" parTransId="{942FB936-072A-4522-8225-55B50E31A750}" sibTransId="{44569B9F-6650-42B1-A29C-B6F6FE084935}"/>
    <dgm:cxn modelId="{31F6DA91-E650-2441-A7E9-630B44F4A4B5}" type="presOf" srcId="{7FEC0FE1-6BDD-41F2-B677-61D2848ABEA0}" destId="{3B424462-4713-7F4F-8D28-BA55A2F72800}" srcOrd="0" destOrd="0" presId="urn:microsoft.com/office/officeart/2005/8/layout/default"/>
    <dgm:cxn modelId="{1C1F4FAC-8F82-1842-8B57-F28DD04D41AF}" type="presOf" srcId="{6D0A27F4-D404-49CA-A50F-93B731BACB06}" destId="{BB25D190-AB49-3E4C-BC93-D418BA85D5B3}" srcOrd="0" destOrd="0" presId="urn:microsoft.com/office/officeart/2005/8/layout/default"/>
    <dgm:cxn modelId="{05CA7BBE-205C-4D49-9B9E-0A2A78F5953D}" srcId="{F1766BC8-C0C6-4738-A129-999C318E5142}" destId="{6D0A27F4-D404-49CA-A50F-93B731BACB06}" srcOrd="0" destOrd="0" parTransId="{715CFFFF-E841-4F3A-8BD0-865E76A06C65}" sibTransId="{91BC59F3-9C53-4823-AD4E-23D117D958BE}"/>
    <dgm:cxn modelId="{703D92C2-18CB-AC4D-B980-9A08B335C874}" type="presOf" srcId="{A99AA9AE-8CB4-41C6-935B-1830E597D9B7}" destId="{AA46A1C7-7F43-ED42-A74D-71D68BB967C6}" srcOrd="0" destOrd="0" presId="urn:microsoft.com/office/officeart/2005/8/layout/default"/>
    <dgm:cxn modelId="{E3CB95D2-0E58-460B-8793-32764C0863D0}" srcId="{F1766BC8-C0C6-4738-A129-999C318E5142}" destId="{F1C9E872-41EB-4A00-85E8-8FDA51EA3568}" srcOrd="9" destOrd="0" parTransId="{4210BC86-A877-4C9A-94D8-37328EB218C0}" sibTransId="{89D4D298-C1A0-4377-BD8C-80611E4BDA8B}"/>
    <dgm:cxn modelId="{343C8FD7-EFE4-4C15-A23B-9E0DDB02FDFF}" srcId="{F1766BC8-C0C6-4738-A129-999C318E5142}" destId="{A99AA9AE-8CB4-41C6-935B-1830E597D9B7}" srcOrd="6" destOrd="0" parTransId="{9612A6C9-4C32-4A6D-BD53-460AAE2011EA}" sibTransId="{44A3F2BC-8360-483C-BAC7-584A67CA6097}"/>
    <dgm:cxn modelId="{A9C25CDA-900C-483D-8415-516729E94178}" srcId="{F1766BC8-C0C6-4738-A129-999C318E5142}" destId="{7225BBA0-7906-412C-9584-AFA42D456A52}" srcOrd="1" destOrd="0" parTransId="{CCA0B4CB-FAC2-43AC-B9CF-F396F4001ABA}" sibTransId="{C9F1497F-38C8-49A1-968D-2E219755962C}"/>
    <dgm:cxn modelId="{6C9EB3E6-82E6-304A-8837-714E41665390}" type="presOf" srcId="{F1C9E872-41EB-4A00-85E8-8FDA51EA3568}" destId="{9672134E-D234-8447-B515-AB49C50D115D}" srcOrd="0" destOrd="0" presId="urn:microsoft.com/office/officeart/2005/8/layout/default"/>
    <dgm:cxn modelId="{1DFEB8E6-255C-447F-B2A3-11957B0C978D}" srcId="{F1766BC8-C0C6-4738-A129-999C318E5142}" destId="{FB1D4B1D-66FB-4CE3-85B9-5362B96F05CF}" srcOrd="2" destOrd="0" parTransId="{0BB70058-6493-43CC-9393-F49890F5A89D}" sibTransId="{B2E64B7C-873D-4B73-8B55-D0BB231316F7}"/>
    <dgm:cxn modelId="{A615C4E7-E9D4-3B49-A38D-971072D3A4A6}" type="presOf" srcId="{B79D16D8-C9EC-4444-BF4E-495B2AA281C5}" destId="{8759395F-605B-1946-916B-D68C77FF91D4}" srcOrd="0" destOrd="0" presId="urn:microsoft.com/office/officeart/2005/8/layout/default"/>
    <dgm:cxn modelId="{667E77E8-6269-1444-B5A9-8E70E75F1BD7}" type="presOf" srcId="{86A881DD-6E8E-46B6-9065-BE30269762C9}" destId="{D693A92D-8CE6-644E-BECD-3BF214BB9F69}" srcOrd="0" destOrd="0" presId="urn:microsoft.com/office/officeart/2005/8/layout/default"/>
    <dgm:cxn modelId="{E648C2F4-45DB-EB4F-BB50-FD293BFD20B0}" type="presOf" srcId="{8F5E5EE4-AACF-453C-A8D8-1DCC3597018E}" destId="{F0FF8906-7867-EE4F-9F94-5AB5067E0923}" srcOrd="0" destOrd="0" presId="urn:microsoft.com/office/officeart/2005/8/layout/default"/>
    <dgm:cxn modelId="{072AEE20-0CEE-8D46-809C-19F34E4C988F}" type="presParOf" srcId="{6EED8B93-1B40-1D4E-88C5-501C5071FF0C}" destId="{BB25D190-AB49-3E4C-BC93-D418BA85D5B3}" srcOrd="0" destOrd="0" presId="urn:microsoft.com/office/officeart/2005/8/layout/default"/>
    <dgm:cxn modelId="{33B9C32C-B088-F74D-89A0-397D235D4559}" type="presParOf" srcId="{6EED8B93-1B40-1D4E-88C5-501C5071FF0C}" destId="{1912421D-DCC6-CF4E-B654-EAA05C518AC4}" srcOrd="1" destOrd="0" presId="urn:microsoft.com/office/officeart/2005/8/layout/default"/>
    <dgm:cxn modelId="{E472EE38-FE6C-8342-83D7-8C3F02142929}" type="presParOf" srcId="{6EED8B93-1B40-1D4E-88C5-501C5071FF0C}" destId="{70B8D5E9-422E-8C45-8E75-36C45FEDAB4B}" srcOrd="2" destOrd="0" presId="urn:microsoft.com/office/officeart/2005/8/layout/default"/>
    <dgm:cxn modelId="{B2B7BC18-9C8A-914C-8F84-080741839558}" type="presParOf" srcId="{6EED8B93-1B40-1D4E-88C5-501C5071FF0C}" destId="{0BD46047-6D03-5D46-853E-38BA063ADE44}" srcOrd="3" destOrd="0" presId="urn:microsoft.com/office/officeart/2005/8/layout/default"/>
    <dgm:cxn modelId="{A2760E87-8B3C-F147-86BE-7759DD0AC479}" type="presParOf" srcId="{6EED8B93-1B40-1D4E-88C5-501C5071FF0C}" destId="{F006EF26-5F6E-0745-8E3C-43B78F258025}" srcOrd="4" destOrd="0" presId="urn:microsoft.com/office/officeart/2005/8/layout/default"/>
    <dgm:cxn modelId="{D71C6286-956D-324C-8E45-7817BC4016BB}" type="presParOf" srcId="{6EED8B93-1B40-1D4E-88C5-501C5071FF0C}" destId="{78FAF45F-3316-5949-9399-13D3258F443E}" srcOrd="5" destOrd="0" presId="urn:microsoft.com/office/officeart/2005/8/layout/default"/>
    <dgm:cxn modelId="{98F515DE-C6EF-5240-8DA7-695AD63D25D4}" type="presParOf" srcId="{6EED8B93-1B40-1D4E-88C5-501C5071FF0C}" destId="{C1A76BF7-00BD-DC42-AFCD-0F1CA65AA51C}" srcOrd="6" destOrd="0" presId="urn:microsoft.com/office/officeart/2005/8/layout/default"/>
    <dgm:cxn modelId="{34D93822-8E84-F54D-8A51-B8DBB4842354}" type="presParOf" srcId="{6EED8B93-1B40-1D4E-88C5-501C5071FF0C}" destId="{A82ACCE6-188A-614B-9FCC-8F767C0BD783}" srcOrd="7" destOrd="0" presId="urn:microsoft.com/office/officeart/2005/8/layout/default"/>
    <dgm:cxn modelId="{0F362E96-E46C-B04B-AEE2-C62AA355A73E}" type="presParOf" srcId="{6EED8B93-1B40-1D4E-88C5-501C5071FF0C}" destId="{F33C7AED-CFEE-7246-85F8-6A32D7CA6847}" srcOrd="8" destOrd="0" presId="urn:microsoft.com/office/officeart/2005/8/layout/default"/>
    <dgm:cxn modelId="{A1560A08-1E3E-7E45-A509-AEBABB775154}" type="presParOf" srcId="{6EED8B93-1B40-1D4E-88C5-501C5071FF0C}" destId="{98B94025-6F94-F94F-A9E4-DCAEFD2B3362}" srcOrd="9" destOrd="0" presId="urn:microsoft.com/office/officeart/2005/8/layout/default"/>
    <dgm:cxn modelId="{89C95ADA-5781-984D-8C20-198013CC295E}" type="presParOf" srcId="{6EED8B93-1B40-1D4E-88C5-501C5071FF0C}" destId="{F0FF8906-7867-EE4F-9F94-5AB5067E0923}" srcOrd="10" destOrd="0" presId="urn:microsoft.com/office/officeart/2005/8/layout/default"/>
    <dgm:cxn modelId="{8DB3D02B-E059-474F-AFAF-3302A6EA2BFC}" type="presParOf" srcId="{6EED8B93-1B40-1D4E-88C5-501C5071FF0C}" destId="{3A435C73-0769-2F46-90C0-AB0D72FDF592}" srcOrd="11" destOrd="0" presId="urn:microsoft.com/office/officeart/2005/8/layout/default"/>
    <dgm:cxn modelId="{5106A8E1-DC53-F047-B2A2-1C38494DD555}" type="presParOf" srcId="{6EED8B93-1B40-1D4E-88C5-501C5071FF0C}" destId="{AA46A1C7-7F43-ED42-A74D-71D68BB967C6}" srcOrd="12" destOrd="0" presId="urn:microsoft.com/office/officeart/2005/8/layout/default"/>
    <dgm:cxn modelId="{3CF19FC0-CB3D-B64F-9438-6CEA484DC487}" type="presParOf" srcId="{6EED8B93-1B40-1D4E-88C5-501C5071FF0C}" destId="{64FFDDE1-6D84-7841-841D-405802B0E4EE}" srcOrd="13" destOrd="0" presId="urn:microsoft.com/office/officeart/2005/8/layout/default"/>
    <dgm:cxn modelId="{4888E517-5C89-7C4E-AF1B-5EEB2C06976B}" type="presParOf" srcId="{6EED8B93-1B40-1D4E-88C5-501C5071FF0C}" destId="{3B424462-4713-7F4F-8D28-BA55A2F72800}" srcOrd="14" destOrd="0" presId="urn:microsoft.com/office/officeart/2005/8/layout/default"/>
    <dgm:cxn modelId="{989C4A0F-0FE1-714C-8255-F00C6849A903}" type="presParOf" srcId="{6EED8B93-1B40-1D4E-88C5-501C5071FF0C}" destId="{4A114403-6971-9B4A-A701-CAD1235B8BD9}" srcOrd="15" destOrd="0" presId="urn:microsoft.com/office/officeart/2005/8/layout/default"/>
    <dgm:cxn modelId="{9D2AB9F6-9543-1D40-A39B-DCB4FCC22B06}" type="presParOf" srcId="{6EED8B93-1B40-1D4E-88C5-501C5071FF0C}" destId="{8759395F-605B-1946-916B-D68C77FF91D4}" srcOrd="16" destOrd="0" presId="urn:microsoft.com/office/officeart/2005/8/layout/default"/>
    <dgm:cxn modelId="{B0DF7A28-29CD-BB42-AF8A-5070640EC8D2}" type="presParOf" srcId="{6EED8B93-1B40-1D4E-88C5-501C5071FF0C}" destId="{ABA17A71-53B6-5B42-986A-D657F7D2A0A4}" srcOrd="17" destOrd="0" presId="urn:microsoft.com/office/officeart/2005/8/layout/default"/>
    <dgm:cxn modelId="{1C791F4A-6419-8B44-B2EC-F3CA14A6E7F1}" type="presParOf" srcId="{6EED8B93-1B40-1D4E-88C5-501C5071FF0C}" destId="{9672134E-D234-8447-B515-AB49C50D115D}" srcOrd="18" destOrd="0" presId="urn:microsoft.com/office/officeart/2005/8/layout/default"/>
    <dgm:cxn modelId="{F5B8153B-CF77-9B49-92FE-EF89C2FF315A}" type="presParOf" srcId="{6EED8B93-1B40-1D4E-88C5-501C5071FF0C}" destId="{FA9C0613-4AE3-0A48-8DEC-CDCB40086183}" srcOrd="19" destOrd="0" presId="urn:microsoft.com/office/officeart/2005/8/layout/default"/>
    <dgm:cxn modelId="{1F7FC54C-7403-FD4E-8D5D-0ACC508FB840}" type="presParOf" srcId="{6EED8B93-1B40-1D4E-88C5-501C5071FF0C}" destId="{D693A92D-8CE6-644E-BECD-3BF214BB9F69}" srcOrd="20" destOrd="0" presId="urn:microsoft.com/office/officeart/2005/8/layout/default"/>
    <dgm:cxn modelId="{0487E26D-6CD5-0D49-AEDB-380AE822C7F8}" type="presParOf" srcId="{6EED8B93-1B40-1D4E-88C5-501C5071FF0C}" destId="{FE0C7EFE-2583-464C-89C2-48061DC61B82}" srcOrd="21" destOrd="0" presId="urn:microsoft.com/office/officeart/2005/8/layout/default"/>
    <dgm:cxn modelId="{8BCC6FF5-146F-F648-99DA-9456788BCB88}" type="presParOf" srcId="{6EED8B93-1B40-1D4E-88C5-501C5071FF0C}" destId="{17D8654F-4C3E-5548-8BEF-FA1CA3AEC5EF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25D190-AB49-3E4C-BC93-D418BA85D5B3}">
      <dsp:nvSpPr>
        <dsp:cNvPr id="0" name=""/>
        <dsp:cNvSpPr/>
      </dsp:nvSpPr>
      <dsp:spPr>
        <a:xfrm>
          <a:off x="92125" y="511"/>
          <a:ext cx="2422184" cy="145331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Profession has been – taken over, ruined decimated</a:t>
          </a:r>
        </a:p>
      </dsp:txBody>
      <dsp:txXfrm>
        <a:off x="92125" y="511"/>
        <a:ext cx="2422184" cy="1453310"/>
      </dsp:txXfrm>
    </dsp:sp>
    <dsp:sp modelId="{70B8D5E9-422E-8C45-8E75-36C45FEDAB4B}">
      <dsp:nvSpPr>
        <dsp:cNvPr id="0" name=""/>
        <dsp:cNvSpPr/>
      </dsp:nvSpPr>
      <dsp:spPr>
        <a:xfrm>
          <a:off x="2756528" y="511"/>
          <a:ext cx="2422184" cy="145331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We are all complicit in a racist system – that’s the dirty part</a:t>
          </a:r>
        </a:p>
      </dsp:txBody>
      <dsp:txXfrm>
        <a:off x="2756528" y="511"/>
        <a:ext cx="2422184" cy="1453310"/>
      </dsp:txXfrm>
    </dsp:sp>
    <dsp:sp modelId="{F006EF26-5F6E-0745-8E3C-43B78F258025}">
      <dsp:nvSpPr>
        <dsp:cNvPr id="0" name=""/>
        <dsp:cNvSpPr/>
      </dsp:nvSpPr>
      <dsp:spPr>
        <a:xfrm>
          <a:off x="5420931" y="511"/>
          <a:ext cx="2422184" cy="145331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Feel exhausted, helpless, useless. Unsustainable for me</a:t>
          </a:r>
        </a:p>
      </dsp:txBody>
      <dsp:txXfrm>
        <a:off x="5420931" y="511"/>
        <a:ext cx="2422184" cy="1453310"/>
      </dsp:txXfrm>
    </dsp:sp>
    <dsp:sp modelId="{C1A76BF7-00BD-DC42-AFCD-0F1CA65AA51C}">
      <dsp:nvSpPr>
        <dsp:cNvPr id="0" name=""/>
        <dsp:cNvSpPr/>
      </dsp:nvSpPr>
      <dsp:spPr>
        <a:xfrm>
          <a:off x="8085333" y="511"/>
          <a:ext cx="2422184" cy="145331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Always pressured to churn</a:t>
          </a:r>
        </a:p>
      </dsp:txBody>
      <dsp:txXfrm>
        <a:off x="8085333" y="511"/>
        <a:ext cx="2422184" cy="1453310"/>
      </dsp:txXfrm>
    </dsp:sp>
    <dsp:sp modelId="{F33C7AED-CFEE-7246-85F8-6A32D7CA6847}">
      <dsp:nvSpPr>
        <dsp:cNvPr id="0" name=""/>
        <dsp:cNvSpPr/>
      </dsp:nvSpPr>
      <dsp:spPr>
        <a:xfrm>
          <a:off x="92125" y="1696040"/>
          <a:ext cx="2422184" cy="145331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Have to do more with less – less time, less support staff, more patients</a:t>
          </a:r>
        </a:p>
      </dsp:txBody>
      <dsp:txXfrm>
        <a:off x="92125" y="1696040"/>
        <a:ext cx="2422184" cy="1453310"/>
      </dsp:txXfrm>
    </dsp:sp>
    <dsp:sp modelId="{F0FF8906-7867-EE4F-9F94-5AB5067E0923}">
      <dsp:nvSpPr>
        <dsp:cNvPr id="0" name=""/>
        <dsp:cNvSpPr/>
      </dsp:nvSpPr>
      <dsp:spPr>
        <a:xfrm>
          <a:off x="2756528" y="1696040"/>
          <a:ext cx="2422184" cy="145331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if patient wants to talk about anything outside of preventive care, they get unexpectedly billed...I hide clinical info that isn’t preventive care so patient doesn’t get billed</a:t>
          </a:r>
        </a:p>
      </dsp:txBody>
      <dsp:txXfrm>
        <a:off x="2756528" y="1696040"/>
        <a:ext cx="2422184" cy="1453310"/>
      </dsp:txXfrm>
    </dsp:sp>
    <dsp:sp modelId="{AA46A1C7-7F43-ED42-A74D-71D68BB967C6}">
      <dsp:nvSpPr>
        <dsp:cNvPr id="0" name=""/>
        <dsp:cNvSpPr/>
      </dsp:nvSpPr>
      <dsp:spPr>
        <a:xfrm>
          <a:off x="5420931" y="1696040"/>
          <a:ext cx="2422184" cy="145331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Employees of a corporate beast</a:t>
          </a:r>
        </a:p>
      </dsp:txBody>
      <dsp:txXfrm>
        <a:off x="5420931" y="1696040"/>
        <a:ext cx="2422184" cy="1453310"/>
      </dsp:txXfrm>
    </dsp:sp>
    <dsp:sp modelId="{3B424462-4713-7F4F-8D28-BA55A2F72800}">
      <dsp:nvSpPr>
        <dsp:cNvPr id="0" name=""/>
        <dsp:cNvSpPr/>
      </dsp:nvSpPr>
      <dsp:spPr>
        <a:xfrm>
          <a:off x="8085333" y="1696040"/>
          <a:ext cx="2422184" cy="145331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System exploits fact that we care; an abusive relationship </a:t>
          </a:r>
        </a:p>
      </dsp:txBody>
      <dsp:txXfrm>
        <a:off x="8085333" y="1696040"/>
        <a:ext cx="2422184" cy="1453310"/>
      </dsp:txXfrm>
    </dsp:sp>
    <dsp:sp modelId="{8759395F-605B-1946-916B-D68C77FF91D4}">
      <dsp:nvSpPr>
        <dsp:cNvPr id="0" name=""/>
        <dsp:cNvSpPr/>
      </dsp:nvSpPr>
      <dsp:spPr>
        <a:xfrm>
          <a:off x="92125" y="3391569"/>
          <a:ext cx="2422184" cy="145331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 dirty="0"/>
            <a:t>Institutions cut resources &amp; staff &amp; then milk docs for more labor</a:t>
          </a:r>
          <a:endParaRPr lang="en-US" sz="1300" kern="1200" dirty="0"/>
        </a:p>
      </dsp:txBody>
      <dsp:txXfrm>
        <a:off x="92125" y="3391569"/>
        <a:ext cx="2422184" cy="1453310"/>
      </dsp:txXfrm>
    </dsp:sp>
    <dsp:sp modelId="{9672134E-D234-8447-B515-AB49C50D115D}">
      <dsp:nvSpPr>
        <dsp:cNvPr id="0" name=""/>
        <dsp:cNvSpPr/>
      </dsp:nvSpPr>
      <dsp:spPr>
        <a:xfrm>
          <a:off x="2756528" y="3391569"/>
          <a:ext cx="2422184" cy="145331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C</a:t>
          </a:r>
          <a:r>
            <a:rPr lang="en-US" sz="1300" b="0" i="0" kern="1200"/>
            <a:t>orporate incentives are destroying the practice of medicine</a:t>
          </a:r>
          <a:endParaRPr lang="en-US" sz="1300" kern="1200"/>
        </a:p>
      </dsp:txBody>
      <dsp:txXfrm>
        <a:off x="2756528" y="3391569"/>
        <a:ext cx="2422184" cy="1453310"/>
      </dsp:txXfrm>
    </dsp:sp>
    <dsp:sp modelId="{D693A92D-8CE6-644E-BECD-3BF214BB9F69}">
      <dsp:nvSpPr>
        <dsp:cNvPr id="0" name=""/>
        <dsp:cNvSpPr/>
      </dsp:nvSpPr>
      <dsp:spPr>
        <a:xfrm>
          <a:off x="5420931" y="3391569"/>
          <a:ext cx="2422184" cy="145331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</a:t>
          </a:r>
          <a:r>
            <a:rPr lang="en-US" sz="1300" b="0" i="0" kern="1200" dirty="0"/>
            <a:t>rofit incentives are so strong that it’s literally burning out an entire generation of physicians</a:t>
          </a:r>
          <a:endParaRPr lang="en-US" sz="1300" kern="1200" dirty="0"/>
        </a:p>
      </dsp:txBody>
      <dsp:txXfrm>
        <a:off x="5420931" y="3391569"/>
        <a:ext cx="2422184" cy="1453310"/>
      </dsp:txXfrm>
    </dsp:sp>
    <dsp:sp modelId="{17D8654F-4C3E-5548-8BEF-FA1CA3AEC5EF}">
      <dsp:nvSpPr>
        <dsp:cNvPr id="0" name=""/>
        <dsp:cNvSpPr/>
      </dsp:nvSpPr>
      <dsp:spPr>
        <a:xfrm>
          <a:off x="8085333" y="3391569"/>
          <a:ext cx="2422184" cy="145331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System says we are lacking…when really we are chronically over-functioning</a:t>
          </a:r>
          <a:br>
            <a:rPr lang="en-US" sz="1300" kern="1200" dirty="0"/>
          </a:br>
          <a:endParaRPr lang="en-US" sz="1300" kern="1200" dirty="0"/>
        </a:p>
      </dsp:txBody>
      <dsp:txXfrm>
        <a:off x="8085333" y="3391569"/>
        <a:ext cx="2422184" cy="1453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8A2CED-05E4-1849-9D02-5CAF1DF3B0B7}" type="datetimeFigureOut">
              <a:rPr lang="en-US" smtClean="0"/>
              <a:t>11/21/24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5AE4B6-7EC0-6447-98B2-5BB54960E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05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accept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301FE2-7035-E14C-A5D6-13CF580EEA7D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53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5AE4B6-7EC0-6447-98B2-5BB54960E29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313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5AE4B6-7EC0-6447-98B2-5BB54960E29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396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1200" b="0" i="0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uicide deaths are 250 - 400% higher among female physicians when compared to females in other professions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5AE4B6-7EC0-6447-98B2-5BB54960E29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52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C22042-ED39-0845-84FD-FD22A69983F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81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prolific, fulfilling needs of electronic billing records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C22042-ED39-0845-84FD-FD22A69983F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06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ctr"/>
            <a:r>
              <a:rPr lang="en-US" b="0" i="0" dirty="0">
                <a:effectLst/>
                <a:latin typeface="Google Sans"/>
              </a:rPr>
              <a:t>Physician autonomy refers to ability of doctors to make decisions about patient care without being limited by organizational, financial, or managerial concerns. </a:t>
            </a:r>
          </a:p>
          <a:p>
            <a:pPr algn="l" fontAlgn="ctr"/>
            <a:r>
              <a:rPr lang="en-US" b="0" i="0" dirty="0">
                <a:effectLst/>
                <a:latin typeface="Google Sans"/>
              </a:rPr>
              <a:t>It's a key part of medical ethics and a well-functioning healthcare system. </a:t>
            </a:r>
          </a:p>
          <a:p>
            <a:pPr algn="l"/>
            <a:r>
              <a:rPr lang="en-US" b="0" i="0" dirty="0">
                <a:effectLst/>
                <a:latin typeface="Google Sans"/>
              </a:rPr>
              <a:t>Physician autonomy includes: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latin typeface="Google Sans"/>
              </a:rPr>
              <a:t>Clinical work freedom</a:t>
            </a:r>
            <a:endParaRPr lang="en-US" b="0" i="0" dirty="0">
              <a:effectLst/>
              <a:latin typeface="Google Sans"/>
            </a:endParaRP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Google Sans"/>
              </a:rPr>
              <a:t>Doctors can decide how to provide care without being limited by organizational procedures, financial concerns, or managerial control.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latin typeface="Google Sans"/>
              </a:rPr>
              <a:t>Patient selection</a:t>
            </a:r>
            <a:endParaRPr lang="en-US" b="0" i="0" dirty="0">
              <a:effectLst/>
              <a:latin typeface="Google Sans"/>
            </a:endParaRP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Google Sans"/>
              </a:rPr>
              <a:t>Doctors can choose who to serve, with whom to associate, and the environment in which to provide medical care.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latin typeface="Google Sans"/>
              </a:rPr>
              <a:t>Professional judgment</a:t>
            </a:r>
            <a:endParaRPr lang="en-US" b="0" i="0" dirty="0">
              <a:effectLst/>
              <a:latin typeface="Google Sans"/>
            </a:endParaRP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Google Sans"/>
              </a:rPr>
              <a:t>Doctors can use their professional judgment to make clinical decisions that best meet the needs of patients.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latin typeface="Google Sans"/>
              </a:rPr>
              <a:t>Self-regulation</a:t>
            </a:r>
            <a:endParaRPr lang="en-US" b="0" i="0" dirty="0">
              <a:effectLst/>
              <a:latin typeface="Google Sans"/>
            </a:endParaRP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Google Sans"/>
              </a:rPr>
              <a:t>Doctors can engage in self-regulation, continuing professional development, and the formulation and review of standards and guidelines.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latin typeface="Google Sans"/>
              </a:rPr>
              <a:t>Advocacy</a:t>
            </a:r>
            <a:endParaRPr lang="en-US" b="0" i="0" dirty="0">
              <a:effectLst/>
              <a:latin typeface="Google Sans"/>
            </a:endParaRPr>
          </a:p>
          <a:p>
            <a:pPr algn="l" fontAlgn="ctr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Google Sans"/>
              </a:rPr>
              <a:t>Doctors can advocate for the well-being of patients and society. </a:t>
            </a:r>
          </a:p>
          <a:p>
            <a:pPr algn="l"/>
            <a:r>
              <a:rPr lang="en-US" b="0" i="0" dirty="0">
                <a:effectLst/>
                <a:latin typeface="Google Sans"/>
              </a:rPr>
              <a:t>Physician autonomy is a basic principle of medical ethics, and it's recognized by the American Medical Association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5AE4B6-7EC0-6447-98B2-5BB54960E29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692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5AE4B6-7EC0-6447-98B2-5BB54960E29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300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11/21/24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11/21/24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11/21/24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idx="10" hasCustomPrompt="1"/>
          </p:nvPr>
        </p:nvSpPr>
        <p:spPr>
          <a:xfrm>
            <a:off x="0" y="6016753"/>
            <a:ext cx="8229600" cy="841248"/>
          </a:xfrm>
        </p:spPr>
        <p:txBody>
          <a:bodyPr anchor="ctr"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3493434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11/21/24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11/21/24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11/21/24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11/21/24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alphaModFix amt="81000"/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11/21/24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  <p:sldLayoutId id="2147483671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ep.org/life-as-a-physician/wellness/wellness/wellness-week-articles/physicia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hs.gov/sites/default/files/health-worker-wellbeing-advisory.pdf" TargetMode="External"/><Relationship Id="rId2" Type="http://schemas.openxmlformats.org/officeDocument/2006/relationships/hyperlink" Target="https://doi.org/10.26099/k72x-t46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177/0969733020966776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4037/ajcc2023207" TargetMode="External"/><Relationship Id="rId2" Type="http://schemas.openxmlformats.org/officeDocument/2006/relationships/hyperlink" Target="https://doi.org/10.26099/k72x-t469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77/0969733020966776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ejm.org/toc/nejm/390/2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nejm.org/toc/nejm/390/2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mj.com/content/382/bmj-2023-075244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ealthaffairs.org/content/forefront/impact-private-capital-and-financialization-health-equity-response-enekwechi" TargetMode="External"/><Relationship Id="rId5" Type="http://schemas.openxmlformats.org/officeDocument/2006/relationships/hyperlink" Target="https://www.healthaffairs.org/do/10.1377/hauthor20231212.546110/full/" TargetMode="External"/><Relationship Id="rId4" Type="http://schemas.openxmlformats.org/officeDocument/2006/relationships/hyperlink" Target="https://cepr.net/report/working-paper-financialization-in-health-care-the-transformation-of-us-hospital-systems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ostonglobe.com/ideas/2018/08/04/physicians-aren-burning-out-they-suffering-moral%20injury/xGsJTQBHBzHdM2CvrWLa0M/story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CEAF0A0-11D7-8D70-9A5A-335B20805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0050" y="514350"/>
            <a:ext cx="11691866" cy="4263031"/>
          </a:xfrm>
        </p:spPr>
        <p:txBody>
          <a:bodyPr/>
          <a:lstStyle/>
          <a:p>
            <a:r>
              <a:rPr lang="en-US" sz="5400" b="1" dirty="0"/>
              <a:t>Talking About Moral Injury &amp; Physician Autonomy &amp; Advocating for Single Payer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74ED14E-4AAE-F3B0-2B04-0FC8681F9D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880" y="4768449"/>
            <a:ext cx="8825658" cy="861420"/>
          </a:xfrm>
        </p:spPr>
        <p:txBody>
          <a:bodyPr/>
          <a:lstStyle/>
          <a:p>
            <a:r>
              <a:rPr lang="en-US" dirty="0"/>
              <a:t>Diljeet K Singh, MD, DrPH</a:t>
            </a:r>
          </a:p>
          <a:p>
            <a:r>
              <a:rPr lang="en-US" dirty="0"/>
              <a:t>Integrative Gynecologic Oncology</a:t>
            </a:r>
          </a:p>
        </p:txBody>
      </p:sp>
    </p:spTree>
    <p:extLst>
      <p:ext uri="{BB962C8B-B14F-4D97-AF65-F5344CB8AC3E}">
        <p14:creationId xmlns:p14="http://schemas.microsoft.com/office/powerpoint/2010/main" val="2788645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BBD75-D13B-688E-49C3-A3EB770C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3857"/>
            <a:ext cx="11677817" cy="1400530"/>
          </a:xfrm>
        </p:spPr>
        <p:txBody>
          <a:bodyPr/>
          <a:lstStyle/>
          <a:p>
            <a:r>
              <a:rPr lang="en-US" sz="2800" b="1" dirty="0"/>
              <a:t>“Diminished Well-Being” among Physicians – Depression &amp; Suicide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C6408-289A-D541-5E05-B363D69871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0124" y="968754"/>
            <a:ext cx="5986819" cy="2768065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Physicians’ distress affects healthcare system through diminished quality of care, medical errors, high physician turnover, &amp;  attrition from  medical field.”</a:t>
            </a:r>
            <a:r>
              <a:rPr lang="en-US" sz="22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1-4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“Poor well-being among physicians results in enormous burden on individual physicians, through career &amp; family consequences, poor health, &amp; , most tragically, suicide.” </a:t>
            </a:r>
            <a:r>
              <a:rPr lang="en-US" sz="2400" b="0" i="0" baseline="30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1-4</a:t>
            </a:r>
          </a:p>
          <a:p>
            <a:endParaRPr lang="en-US" b="1" i="0" u="none" strike="noStrike" baseline="30000" dirty="0"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78FF51-1687-D45C-1EBF-8AEDFD5C78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9" y="834564"/>
            <a:ext cx="5986819" cy="5804510"/>
          </a:xfrm>
        </p:spPr>
        <p:txBody>
          <a:bodyPr>
            <a:normAutofit fontScale="92500" lnSpcReduction="10000"/>
          </a:bodyPr>
          <a:lstStyle/>
          <a:p>
            <a:pPr algn="l" fontAlgn="base"/>
            <a:r>
              <a:rPr lang="en-US" sz="2600" b="0" i="0" u="sng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Physician Depression &amp; Suicide in US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2600" b="0" i="0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300 - 400 physicians die by suicide every year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Suicide rate among male physicians is 1.41 times higher than general male population.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Suicide rate among female physicians is  2.27 times greater than general female population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2600" b="0" i="0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Medical students have rates of depression 15-30% higher than general population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2600" b="0" i="0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Women physicians have a higher rate of major depression than age-matched women with doctorate degrees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DB7E83-F4E2-B8A4-7CA6-1779C44BCDB8}"/>
              </a:ext>
            </a:extLst>
          </p:cNvPr>
          <p:cNvSpPr txBox="1"/>
          <p:nvPr/>
        </p:nvSpPr>
        <p:spPr>
          <a:xfrm>
            <a:off x="150124" y="3726583"/>
            <a:ext cx="6305267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1 Burnout, Depression, &amp; Diminished Well-Being among Physicians. Constance </a:t>
            </a:r>
            <a:r>
              <a:rPr lang="en-US" sz="14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Guille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 M.D., &amp; Srijan Sen, M.D., Ph.D. October 23, 2024. N Engl J Med 2024;391:1519-1527 DOI: 10.1056/NEJMra2302878</a:t>
            </a:r>
          </a:p>
          <a:p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2  Hamidi MS, </a:t>
            </a:r>
            <a:r>
              <a:rPr lang="en-US" sz="14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Bohman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B, </a:t>
            </a:r>
            <a:r>
              <a:rPr lang="en-US" sz="14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Sandborg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C, et al. Estimating institutional physician turnover attributable to self-reported burnout &amp; associated financial burden: a case study.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BMC Health Serv Res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 2018;18:851-851.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EEDAE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3  </a:t>
            </a:r>
            <a:r>
              <a:rPr lang="en-US" sz="1400" dirty="0" err="1">
                <a:solidFill>
                  <a:srgbClr val="EEDAE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Shanafelt</a:t>
            </a:r>
            <a:r>
              <a:rPr lang="en-US" sz="1400" dirty="0">
                <a:solidFill>
                  <a:srgbClr val="EEDAE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T, Goh J, </a:t>
            </a:r>
            <a:r>
              <a:rPr lang="en-US" sz="1400" dirty="0" err="1">
                <a:solidFill>
                  <a:srgbClr val="EEDAE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Sinsky</a:t>
            </a:r>
            <a:r>
              <a:rPr lang="en-US" sz="1400" dirty="0">
                <a:solidFill>
                  <a:srgbClr val="EEDAE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C. </a:t>
            </a:r>
            <a:r>
              <a:rPr lang="en-US" sz="1400" b="1" dirty="0">
                <a:solidFill>
                  <a:srgbClr val="EEDAE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The business case for investing in physician well-being. </a:t>
            </a:r>
            <a:r>
              <a:rPr lang="en-US" sz="1400" i="1" dirty="0">
                <a:solidFill>
                  <a:srgbClr val="EEDAE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JAMA Intern Med</a:t>
            </a:r>
            <a:r>
              <a:rPr lang="en-US" sz="1400" dirty="0">
                <a:solidFill>
                  <a:srgbClr val="EEDAE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 2017;177:1826-1832.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4 Han S, </a:t>
            </a:r>
            <a:r>
              <a:rPr lang="en-US" sz="14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Shanafelt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TD, </a:t>
            </a:r>
            <a:r>
              <a:rPr lang="en-US" sz="14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Sinsky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CA, et al. Estimating the attributable cost of physician burnout in the United States. </a:t>
            </a:r>
            <a:r>
              <a:rPr lang="en-US" sz="14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Ann Intern Med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 2019;170:784-790.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 https://www.acep.org/life-as-a-physician/wellness/wellness/wellness-week-articles/physician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suicide#:~:text=Each%20year%20in%20the%20U.S.,times%20more%20often%20than%20females.</a:t>
            </a:r>
          </a:p>
          <a:p>
            <a:endParaRPr lang="en-US" sz="16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256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AC1F712-82AF-BCB1-8A45-586FDE36F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023" y="240108"/>
            <a:ext cx="9404723" cy="939354"/>
          </a:xfrm>
        </p:spPr>
        <p:txBody>
          <a:bodyPr/>
          <a:lstStyle/>
          <a:p>
            <a:r>
              <a:rPr lang="en-US" dirty="0"/>
              <a:t>Burnout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8519E2-7F2D-DB99-6399-2196450D5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023" y="948754"/>
            <a:ext cx="6482687" cy="3991735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L</a:t>
            </a:r>
            <a:r>
              <a:rPr lang="en-US" sz="20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ong-term stress reaction marked by emotional exhaustion, depersonalization, &amp; lack of sense of personal accomplishment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Most often measured using Maslach burnout inventory though no clear consensus on scoring &amp; weighting of 3 aspects</a:t>
            </a:r>
          </a:p>
          <a:p>
            <a:pPr lvl="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80% of physicians experience some aspect of burnout: 86% emotional exhaustion, 90% depersonalization, 87% low personal accomplishment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Based on different definitions range is 0-80.5%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Is this worth arguing abo</a:t>
            </a:r>
            <a:r>
              <a:rPr lang="en-US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ut? </a:t>
            </a:r>
            <a:endParaRPr lang="en-US" sz="20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E751A0-5D0A-7E83-1DDC-CAC57FCF50D1}"/>
              </a:ext>
            </a:extLst>
          </p:cNvPr>
          <p:cNvSpPr txBox="1"/>
          <p:nvPr/>
        </p:nvSpPr>
        <p:spPr>
          <a:xfrm>
            <a:off x="58150" y="5120551"/>
            <a:ext cx="648268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Martha Hostetter &amp; Sarah Klein, </a:t>
            </a:r>
            <a:r>
              <a:rPr lang="en-US" sz="1200" b="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Responding to Burnout &amp; Moral Injury Among Clinicians</a:t>
            </a:r>
            <a:r>
              <a:rPr lang="en-US" sz="1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(Commonwealth Fund, Aug. 2023). </a:t>
            </a:r>
            <a:r>
              <a:rPr lang="en-US" sz="1200" b="0" i="0" u="sng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https://doi.org/10.26099/k72x-t469</a:t>
            </a:r>
            <a:endParaRPr lang="en-US" sz="1200" b="0" i="0" u="sng" strike="noStrike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graphic was published in </a:t>
            </a:r>
            <a:r>
              <a:rPr lang="en-US" sz="1200" b="0" i="1" u="sng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Addressing Health Worker Burnout: The U.S. Surgeon General’s Advisory on Building a Thriving Health Workforce</a:t>
            </a:r>
            <a:r>
              <a:rPr lang="en-US" sz="1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1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https://www.hhs.gov/sites/default/files/health-worker-wellbeing-advisory.pdf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(2022) </a:t>
            </a:r>
            <a:endParaRPr lang="en-US" sz="12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Burnout, Depression, &amp; Diminished Well-Being among Physicians Constance </a:t>
            </a:r>
            <a:r>
              <a:rPr lang="en-US" sz="12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Guille</a:t>
            </a:r>
            <a:r>
              <a:rPr lang="en-US" sz="12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 M.D., &amp; Srijan Sen, M.D., Ph.D. October 23, 2024, N Engl J Med 2024;391:1519-1527 DOI: 10.1056/NEJMra2302878</a:t>
            </a: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6" name="Picture 2" descr="Factors associated with burnout among health workers">
            <a:extLst>
              <a:ext uri="{FF2B5EF4-FFF2-40B4-BE49-F238E27FC236}">
                <a16:creationId xmlns:a16="http://schemas.microsoft.com/office/drawing/2014/main" id="{CA16113E-8981-77DF-A458-F2DD05B51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4698" y="151807"/>
            <a:ext cx="5276278" cy="655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287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9054553F-F898-A576-78F5-56859FD0B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015" y="288837"/>
            <a:ext cx="8353757" cy="568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EC7764-3504-75B4-12D9-F4A00DD0E0A3}"/>
              </a:ext>
            </a:extLst>
          </p:cNvPr>
          <p:cNvSpPr txBox="1"/>
          <p:nvPr/>
        </p:nvSpPr>
        <p:spPr>
          <a:xfrm>
            <a:off x="1037230" y="6164761"/>
            <a:ext cx="9062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Medscape Physician Burnout &amp; Depression Report 2024: 'We Have Much Work to Do'  Jon McKenna | January 26, 2024. https://</a:t>
            </a:r>
            <a:r>
              <a:rPr lang="en-US" sz="14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www.medscape.com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/slideshow/2024-lifestyle-burnout-6016865?icd=login_success_email_match_norm#1</a:t>
            </a:r>
          </a:p>
        </p:txBody>
      </p:sp>
    </p:spTree>
    <p:extLst>
      <p:ext uri="{BB962C8B-B14F-4D97-AF65-F5344CB8AC3E}">
        <p14:creationId xmlns:p14="http://schemas.microsoft.com/office/powerpoint/2010/main" val="374945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EC7764-3504-75B4-12D9-F4A00DD0E0A3}"/>
              </a:ext>
            </a:extLst>
          </p:cNvPr>
          <p:cNvSpPr txBox="1"/>
          <p:nvPr/>
        </p:nvSpPr>
        <p:spPr>
          <a:xfrm>
            <a:off x="1037230" y="6164761"/>
            <a:ext cx="9062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Medscape Physician Burnout &amp; Depression Report 2024: 'We Have Much Work to Do'  Jon McKenna | January 26, 2024. https://</a:t>
            </a:r>
            <a:r>
              <a:rPr lang="en-US" sz="14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www.medscape.com</a:t>
            </a:r>
            <a:r>
              <a:rPr lang="en-US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/slideshow/2024-lifestyle-burnout-6016865?icd=login_success_email_match_norm#1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CF5E70B3-562B-4A1A-BDC5-AA0860F1D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343" y="308402"/>
            <a:ext cx="8156600" cy="554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651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Doctors Spend Twice as Much Time on</a:t>
            </a:r>
            <a:br>
              <a:rPr lang="en-US" dirty="0"/>
            </a:br>
            <a:r>
              <a:rPr lang="en-US" dirty="0"/>
              <a:t>Electronic Billing Record as With Patients</a:t>
            </a:r>
          </a:p>
        </p:txBody>
      </p:sp>
      <p:graphicFrame>
        <p:nvGraphicFramePr>
          <p:cNvPr id="2" name="Chart 1"/>
          <p:cNvGraphicFramePr/>
          <p:nvPr/>
        </p:nvGraphicFramePr>
        <p:xfrm>
          <a:off x="1980139" y="1690688"/>
          <a:ext cx="8057356" cy="4720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Sinsky</a:t>
            </a:r>
            <a:r>
              <a:rPr lang="en-US" dirty="0"/>
              <a:t> et al. Ann </a:t>
            </a:r>
            <a:r>
              <a:rPr lang="en-US" dirty="0" err="1"/>
              <a:t>Int</a:t>
            </a:r>
            <a:r>
              <a:rPr lang="en-US" dirty="0"/>
              <a:t> Med 9/6/2016 – based on time/motion observation + home diary</a:t>
            </a:r>
          </a:p>
          <a:p>
            <a:r>
              <a:rPr lang="en-US" dirty="0"/>
              <a:t>Note: Figures are percent of office hours – exclude the 1-2 </a:t>
            </a:r>
            <a:r>
              <a:rPr lang="en-US" dirty="0" err="1"/>
              <a:t>hrs</a:t>
            </a:r>
            <a:r>
              <a:rPr lang="en-US" dirty="0"/>
              <a:t>/night of home EHR/desk work</a:t>
            </a:r>
          </a:p>
        </p:txBody>
      </p:sp>
    </p:spTree>
    <p:extLst>
      <p:ext uri="{BB962C8B-B14F-4D97-AF65-F5344CB8AC3E}">
        <p14:creationId xmlns:p14="http://schemas.microsoft.com/office/powerpoint/2010/main" val="1485418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4AF36918-8C22-E841-9674-A58D4328516D}"/>
              </a:ext>
            </a:extLst>
          </p:cNvPr>
          <p:cNvGraphicFramePr/>
          <p:nvPr/>
        </p:nvGraphicFramePr>
        <p:xfrm>
          <a:off x="1679575" y="1439334"/>
          <a:ext cx="10463657" cy="4070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8161" name="Rectangle 2">
            <a:extLst>
              <a:ext uri="{FF2B5EF4-FFF2-40B4-BE49-F238E27FC236}">
                <a16:creationId xmlns:a16="http://schemas.microsoft.com/office/drawing/2014/main" id="{CE79EF22-5E6B-254B-B154-9757BC6FE5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dirty="0"/>
              <a:t>EPIC EHR Notes Count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570080-E052-6440-91FB-6A7AFA5A144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0" y="6016753"/>
            <a:ext cx="8394492" cy="84124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Source: Ann Intern Med 2018; 169:51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13 international organizations represent 140,000 notes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254 organizations within the United States represent 10 million notes.</a:t>
            </a:r>
          </a:p>
        </p:txBody>
      </p:sp>
      <p:sp>
        <p:nvSpPr>
          <p:cNvPr id="348163" name="AutoShape 4" descr="M180139ff1_Figure_Average_characters_per_ambulatory_progress_note_in_US_and_international_health">
            <a:extLst>
              <a:ext uri="{FF2B5EF4-FFF2-40B4-BE49-F238E27FC236}">
                <a16:creationId xmlns:a16="http://schemas.microsoft.com/office/drawing/2014/main" id="{FA6714C0-F232-4940-809D-B990E3A69F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48164" name="AutoShape 5" descr="M180139ff1_Figure_Average_characters_per_ambulatory_progress_note_in_US_and_international_health">
            <a:extLst>
              <a:ext uri="{FF2B5EF4-FFF2-40B4-BE49-F238E27FC236}">
                <a16:creationId xmlns:a16="http://schemas.microsoft.com/office/drawing/2014/main" id="{B2D85A74-52D8-6048-9121-721F460578E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BFA153-5F28-9F41-B5BB-3F0DC394B010}"/>
              </a:ext>
            </a:extLst>
          </p:cNvPr>
          <p:cNvSpPr txBox="1"/>
          <p:nvPr/>
        </p:nvSpPr>
        <p:spPr>
          <a:xfrm>
            <a:off x="48768" y="2697480"/>
            <a:ext cx="1783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Number of Institutions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78A7C24-5734-8440-997E-B8B8435A498D}"/>
              </a:ext>
            </a:extLst>
          </p:cNvPr>
          <p:cNvSpPr txBox="1"/>
          <p:nvPr/>
        </p:nvSpPr>
        <p:spPr>
          <a:xfrm>
            <a:off x="1984375" y="5509865"/>
            <a:ext cx="9598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Average Number of Characters per Ambulatory Note in Epic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29886A-77FF-EF4D-8FE0-B1BDF31B9E10}"/>
              </a:ext>
            </a:extLst>
          </p:cNvPr>
          <p:cNvSpPr txBox="1"/>
          <p:nvPr/>
        </p:nvSpPr>
        <p:spPr>
          <a:xfrm>
            <a:off x="2103492" y="3702675"/>
            <a:ext cx="31694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Canada, UK, Australia,</a:t>
            </a:r>
          </a:p>
          <a:p>
            <a:r>
              <a:rPr lang="en-US" sz="2000" dirty="0">
                <a:solidFill>
                  <a:schemeClr val="tx2"/>
                </a:solidFill>
              </a:rPr>
              <a:t>Netherlands, Singapore,</a:t>
            </a:r>
          </a:p>
          <a:p>
            <a:r>
              <a:rPr lang="en-US" sz="2000" dirty="0">
                <a:solidFill>
                  <a:schemeClr val="tx2"/>
                </a:solidFill>
              </a:rPr>
              <a:t>United Arab Emirates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E571076-5696-2145-BDF3-6B25A0D3703A}"/>
              </a:ext>
            </a:extLst>
          </p:cNvPr>
          <p:cNvSpPr/>
          <p:nvPr/>
        </p:nvSpPr>
        <p:spPr>
          <a:xfrm>
            <a:off x="6501327" y="3498910"/>
            <a:ext cx="2096958" cy="132556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USA</a:t>
            </a:r>
          </a:p>
        </p:txBody>
      </p:sp>
    </p:spTree>
    <p:extLst>
      <p:ext uri="{BB962C8B-B14F-4D97-AF65-F5344CB8AC3E}">
        <p14:creationId xmlns:p14="http://schemas.microsoft.com/office/powerpoint/2010/main" val="298580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>
                                            <p:graphicEl>
                                              <a:chart seriesIdx="0" categoryIdx="9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1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>
                                            <p:graphicEl>
                                              <a:chart seriesIdx="0" categoryIdx="1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1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>
                                            <p:graphicEl>
                                              <a:chart seriesIdx="0" categoryIdx="1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1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>
                                            <p:graphicEl>
                                              <a:chart seriesIdx="0" categoryIdx="1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1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>
                                            <p:graphicEl>
                                              <a:chart seriesIdx="0" categoryIdx="1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1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>
                                            <p:graphicEl>
                                              <a:chart seriesIdx="0" categoryIdx="1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1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6">
                                            <p:graphicEl>
                                              <a:chart seriesIdx="0" categoryIdx="1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1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000"/>
                                        <p:tgtEl>
                                          <p:spTgt spid="16">
                                            <p:graphicEl>
                                              <a:chart seriesIdx="0" categoryIdx="1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1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2000"/>
                                        <p:tgtEl>
                                          <p:spTgt spid="16">
                                            <p:graphicEl>
                                              <a:chart seriesIdx="0" categoryIdx="1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1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2000"/>
                                        <p:tgtEl>
                                          <p:spTgt spid="16">
                                            <p:graphicEl>
                                              <a:chart seriesIdx="0" categoryIdx="18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1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2000"/>
                                        <p:tgtEl>
                                          <p:spTgt spid="16">
                                            <p:graphicEl>
                                              <a:chart seriesIdx="0" categoryIdx="19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2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2000"/>
                                        <p:tgtEl>
                                          <p:spTgt spid="16">
                                            <p:graphicEl>
                                              <a:chart seriesIdx="0" categoryIdx="2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2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2000"/>
                                        <p:tgtEl>
                                          <p:spTgt spid="16">
                                            <p:graphicEl>
                                              <a:chart seriesIdx="0" categoryIdx="2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2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2000"/>
                                        <p:tgtEl>
                                          <p:spTgt spid="16">
                                            <p:graphicEl>
                                              <a:chart seriesIdx="0" categoryIdx="2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2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2000"/>
                                        <p:tgtEl>
                                          <p:spTgt spid="16">
                                            <p:graphicEl>
                                              <a:chart seriesIdx="0" categoryIdx="2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2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2000"/>
                                        <p:tgtEl>
                                          <p:spTgt spid="16">
                                            <p:graphicEl>
                                              <a:chart seriesIdx="0" categoryIdx="2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2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2000"/>
                                        <p:tgtEl>
                                          <p:spTgt spid="16">
                                            <p:graphicEl>
                                              <a:chart seriesIdx="0" categoryIdx="2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2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2000"/>
                                        <p:tgtEl>
                                          <p:spTgt spid="16">
                                            <p:graphicEl>
                                              <a:chart seriesIdx="0" categoryIdx="2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2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2000"/>
                                        <p:tgtEl>
                                          <p:spTgt spid="16">
                                            <p:graphicEl>
                                              <a:chart seriesIdx="0" categoryIdx="2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2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2000"/>
                                        <p:tgtEl>
                                          <p:spTgt spid="16">
                                            <p:graphicEl>
                                              <a:chart seriesIdx="0" categoryIdx="28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2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2000"/>
                                        <p:tgtEl>
                                          <p:spTgt spid="16">
                                            <p:graphicEl>
                                              <a:chart seriesIdx="0" categoryIdx="29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3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2000"/>
                                        <p:tgtEl>
                                          <p:spTgt spid="16">
                                            <p:graphicEl>
                                              <a:chart seriesIdx="0" categoryIdx="3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3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2000"/>
                                        <p:tgtEl>
                                          <p:spTgt spid="16">
                                            <p:graphicEl>
                                              <a:chart seriesIdx="0" categoryIdx="3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3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2000"/>
                                        <p:tgtEl>
                                          <p:spTgt spid="16">
                                            <p:graphicEl>
                                              <a:chart seriesIdx="0" categoryIdx="3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3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2000"/>
                                        <p:tgtEl>
                                          <p:spTgt spid="16">
                                            <p:graphicEl>
                                              <a:chart seriesIdx="0" categoryIdx="3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3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2000"/>
                                        <p:tgtEl>
                                          <p:spTgt spid="16">
                                            <p:graphicEl>
                                              <a:chart seriesIdx="0" categoryIdx="3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3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2000"/>
                                        <p:tgtEl>
                                          <p:spTgt spid="16">
                                            <p:graphicEl>
                                              <a:chart seriesIdx="0" categoryIdx="3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3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2000"/>
                                        <p:tgtEl>
                                          <p:spTgt spid="16">
                                            <p:graphicEl>
                                              <a:chart seriesIdx="0" categoryIdx="3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3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2000"/>
                                        <p:tgtEl>
                                          <p:spTgt spid="16">
                                            <p:graphicEl>
                                              <a:chart seriesIdx="0" categoryIdx="3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3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2000"/>
                                        <p:tgtEl>
                                          <p:spTgt spid="16">
                                            <p:graphicEl>
                                              <a:chart seriesIdx="0" categoryIdx="38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3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2000"/>
                                        <p:tgtEl>
                                          <p:spTgt spid="16">
                                            <p:graphicEl>
                                              <a:chart seriesIdx="0" categoryIdx="39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4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2000"/>
                                        <p:tgtEl>
                                          <p:spTgt spid="16">
                                            <p:graphicEl>
                                              <a:chart seriesIdx="0" categoryIdx="4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4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2000"/>
                                        <p:tgtEl>
                                          <p:spTgt spid="16">
                                            <p:graphicEl>
                                              <a:chart seriesIdx="0" categoryIdx="4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4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2000"/>
                                        <p:tgtEl>
                                          <p:spTgt spid="16">
                                            <p:graphicEl>
                                              <a:chart seriesIdx="0" categoryIdx="4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4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2000"/>
                                        <p:tgtEl>
                                          <p:spTgt spid="16">
                                            <p:graphicEl>
                                              <a:chart seriesIdx="0" categoryIdx="4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4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2000"/>
                                        <p:tgtEl>
                                          <p:spTgt spid="16">
                                            <p:graphicEl>
                                              <a:chart seriesIdx="0" categoryIdx="4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4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2000"/>
                                        <p:tgtEl>
                                          <p:spTgt spid="16">
                                            <p:graphicEl>
                                              <a:chart seriesIdx="0" categoryIdx="4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4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2000"/>
                                        <p:tgtEl>
                                          <p:spTgt spid="16">
                                            <p:graphicEl>
                                              <a:chart seriesIdx="0" categoryIdx="4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4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2000"/>
                                        <p:tgtEl>
                                          <p:spTgt spid="16">
                                            <p:graphicEl>
                                              <a:chart seriesIdx="0" categoryIdx="4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4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2000"/>
                                        <p:tgtEl>
                                          <p:spTgt spid="16">
                                            <p:graphicEl>
                                              <a:chart seriesIdx="0" categoryIdx="48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4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2000"/>
                                        <p:tgtEl>
                                          <p:spTgt spid="16">
                                            <p:graphicEl>
                                              <a:chart seriesIdx="0" categoryIdx="49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5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2000"/>
                                        <p:tgtEl>
                                          <p:spTgt spid="16">
                                            <p:graphicEl>
                                              <a:chart seriesIdx="0" categoryIdx="5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5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2000"/>
                                        <p:tgtEl>
                                          <p:spTgt spid="16">
                                            <p:graphicEl>
                                              <a:chart seriesIdx="0" categoryIdx="5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5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2000"/>
                                        <p:tgtEl>
                                          <p:spTgt spid="16">
                                            <p:graphicEl>
                                              <a:chart seriesIdx="0" categoryIdx="5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5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2000"/>
                                        <p:tgtEl>
                                          <p:spTgt spid="16">
                                            <p:graphicEl>
                                              <a:chart seriesIdx="0" categoryIdx="5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5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2000"/>
                                        <p:tgtEl>
                                          <p:spTgt spid="16">
                                            <p:graphicEl>
                                              <a:chart seriesIdx="0" categoryIdx="5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5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2000"/>
                                        <p:tgtEl>
                                          <p:spTgt spid="16">
                                            <p:graphicEl>
                                              <a:chart seriesIdx="0" categoryIdx="5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5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2000"/>
                                        <p:tgtEl>
                                          <p:spTgt spid="16">
                                            <p:graphicEl>
                                              <a:chart seriesIdx="0" categoryIdx="5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5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2000"/>
                                        <p:tgtEl>
                                          <p:spTgt spid="16">
                                            <p:graphicEl>
                                              <a:chart seriesIdx="0" categoryIdx="5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5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2000"/>
                                        <p:tgtEl>
                                          <p:spTgt spid="16">
                                            <p:graphicEl>
                                              <a:chart seriesIdx="0" categoryIdx="58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5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2000"/>
                                        <p:tgtEl>
                                          <p:spTgt spid="16">
                                            <p:graphicEl>
                                              <a:chart seriesIdx="0" categoryIdx="59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6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2000"/>
                                        <p:tgtEl>
                                          <p:spTgt spid="16">
                                            <p:graphicEl>
                                              <a:chart seriesIdx="0" categoryIdx="6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6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2000"/>
                                        <p:tgtEl>
                                          <p:spTgt spid="16">
                                            <p:graphicEl>
                                              <a:chart seriesIdx="0" categoryIdx="6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6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2000"/>
                                        <p:tgtEl>
                                          <p:spTgt spid="16">
                                            <p:graphicEl>
                                              <a:chart seriesIdx="0" categoryIdx="6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6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2000"/>
                                        <p:tgtEl>
                                          <p:spTgt spid="16">
                                            <p:graphicEl>
                                              <a:chart seriesIdx="0" categoryIdx="6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6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2000"/>
                                        <p:tgtEl>
                                          <p:spTgt spid="16">
                                            <p:graphicEl>
                                              <a:chart seriesIdx="0" categoryIdx="6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6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2000"/>
                                        <p:tgtEl>
                                          <p:spTgt spid="16">
                                            <p:graphicEl>
                                              <a:chart seriesIdx="0" categoryIdx="6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 uiExpand="1">
        <p:bldSub>
          <a:bldChart bld="categoryEl"/>
        </p:bldSub>
      </p:bldGraphic>
      <p:bldP spid="3" grpId="0"/>
      <p:bldP spid="37" grpId="0"/>
      <p:bldP spid="4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98BC8-C6D1-E761-4A3E-E70E9E700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525" y="207058"/>
            <a:ext cx="9404723" cy="843820"/>
          </a:xfrm>
        </p:spPr>
        <p:txBody>
          <a:bodyPr/>
          <a:lstStyle/>
          <a:p>
            <a:r>
              <a:rPr lang="en-US" dirty="0"/>
              <a:t>Concept of Moral Injury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67C30-7EEE-4AFE-445F-24C35E4CC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525" y="1157785"/>
            <a:ext cx="11161594" cy="4947246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0" i="0" dirty="0">
                <a:effectLst/>
                <a:latin typeface="Open Sans" panose="020B0606030504020204" pitchFamily="34" charset="0"/>
              </a:rPr>
              <a:t>Term moral injury was born in PTSD/Military context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0" i="0" dirty="0">
                <a:effectLst/>
                <a:latin typeface="Open Sans" panose="020B0606030504020204" pitchFamily="34" charset="0"/>
              </a:rPr>
              <a:t>In 1990s, Jonathan Shay, psychiatrist observed that PTSD did not accurately describe what some Vietnam vets suffered with &amp; described instead a wound they carried termed moral injury 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0" i="0" dirty="0">
                <a:effectLst/>
                <a:latin typeface="Open Sans" panose="020B0606030504020204" pitchFamily="34" charset="0"/>
              </a:rPr>
              <a:t>He described 3 requirements for moral injury: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0" i="0" dirty="0">
                <a:effectLst/>
                <a:latin typeface="Open Sans" panose="020B0606030504020204" pitchFamily="34" charset="0"/>
              </a:rPr>
              <a:t>There has been a </a:t>
            </a:r>
            <a:r>
              <a:rPr lang="en-US" sz="2400" b="0" i="0" dirty="0">
                <a:solidFill>
                  <a:srgbClr val="EEDAE1"/>
                </a:solidFill>
                <a:effectLst/>
                <a:latin typeface="Open Sans" panose="020B0606030504020204" pitchFamily="34" charset="0"/>
              </a:rPr>
              <a:t>betrayal of what is morally right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latin typeface="Open Sans" panose="020B0606030504020204" pitchFamily="34" charset="0"/>
              </a:rPr>
              <a:t>B</a:t>
            </a:r>
            <a:r>
              <a:rPr lang="en-US" sz="2400" b="0" i="0" dirty="0">
                <a:effectLst/>
                <a:latin typeface="Open Sans" panose="020B0606030504020204" pitchFamily="34" charset="0"/>
              </a:rPr>
              <a:t>y someone who holds legitimate </a:t>
            </a:r>
            <a:r>
              <a:rPr lang="en-US" sz="2400" b="0" i="0" dirty="0">
                <a:solidFill>
                  <a:srgbClr val="EEDAE1"/>
                </a:solidFill>
                <a:effectLst/>
                <a:latin typeface="Open Sans" panose="020B0606030504020204" pitchFamily="34" charset="0"/>
              </a:rPr>
              <a:t>authority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latin typeface="Open Sans" panose="020B0606030504020204" pitchFamily="34" charset="0"/>
              </a:rPr>
              <a:t>I</a:t>
            </a:r>
            <a:r>
              <a:rPr lang="en-US" sz="2400" b="0" i="0" dirty="0">
                <a:effectLst/>
                <a:latin typeface="Open Sans" panose="020B0606030504020204" pitchFamily="34" charset="0"/>
              </a:rPr>
              <a:t>n </a:t>
            </a:r>
            <a:r>
              <a:rPr lang="en-US" sz="2400" b="0" i="0" dirty="0">
                <a:solidFill>
                  <a:srgbClr val="EEDAE1"/>
                </a:solidFill>
                <a:effectLst/>
                <a:latin typeface="Open Sans" panose="020B0606030504020204" pitchFamily="34" charset="0"/>
              </a:rPr>
              <a:t>high-stakes </a:t>
            </a:r>
            <a:r>
              <a:rPr lang="en-US" sz="2400" b="0" i="0" dirty="0">
                <a:effectLst/>
                <a:latin typeface="Open Sans" panose="020B0606030504020204" pitchFamily="34" charset="0"/>
              </a:rPr>
              <a:t>situation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0" i="0" dirty="0">
                <a:effectLst/>
                <a:latin typeface="Open Sans" panose="020B0606030504020204" pitchFamily="34" charset="0"/>
              </a:rPr>
              <a:t>Characterized by feelings of </a:t>
            </a:r>
            <a:r>
              <a:rPr lang="en-US" sz="2400" b="0" i="0" dirty="0">
                <a:solidFill>
                  <a:srgbClr val="EEDAE1"/>
                </a:solidFill>
                <a:effectLst/>
                <a:latin typeface="Open Sans" panose="020B0606030504020204" pitchFamily="34" charset="0"/>
              </a:rPr>
              <a:t>powerlessness leading to helplessness &amp; hopelessness &amp; feelings of guilt or shame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6F0934-302C-23B1-A87B-56FF01C19796}"/>
              </a:ext>
            </a:extLst>
          </p:cNvPr>
          <p:cNvSpPr txBox="1"/>
          <p:nvPr/>
        </p:nvSpPr>
        <p:spPr>
          <a:xfrm>
            <a:off x="302525" y="6105031"/>
            <a:ext cx="115869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Čartolovni</a:t>
            </a:r>
            <a:r>
              <a:rPr lang="en-US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A, </a:t>
            </a:r>
            <a:r>
              <a:rPr lang="en-US" sz="18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Stolt</a:t>
            </a:r>
            <a:r>
              <a:rPr lang="en-US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M, Scott PA, Suhonen R. Moral injury in healthcare professionals: A scoping review &amp; discussion. </a:t>
            </a:r>
            <a:r>
              <a:rPr lang="en-US" sz="18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Nurs</a:t>
            </a:r>
            <a:r>
              <a:rPr lang="en-US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Ethics. 2021 Aug;28(5):590-602. </a:t>
            </a:r>
            <a:r>
              <a:rPr lang="en-US" sz="18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doi</a:t>
            </a:r>
            <a:r>
              <a:rPr lang="en-US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: 10.1177/0969733020966776. </a:t>
            </a:r>
            <a:r>
              <a:rPr lang="en-US" sz="18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Epub</a:t>
            </a:r>
            <a:r>
              <a:rPr lang="en-US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2021 Jan 11. </a:t>
            </a:r>
            <a:r>
              <a:rPr lang="en-US" sz="18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doi</a:t>
            </a:r>
            <a:r>
              <a:rPr lang="en-US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: </a:t>
            </a:r>
            <a:r>
              <a:rPr lang="en-US" sz="1800" u="sng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10.1177/0969733020966776</a:t>
            </a:r>
            <a:endParaRPr lang="en-US" sz="18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829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26539-447D-2817-2A80-37C86DB7C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b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CABDE-8089-334E-4B80-E37A14283F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88758" y="1383435"/>
            <a:ext cx="6298442" cy="4896028"/>
          </a:xfrm>
        </p:spPr>
        <p:txBody>
          <a:bodyPr>
            <a:normAutofit fontScale="850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Examples of events that may lead to moral injury include: </a:t>
            </a:r>
          </a:p>
          <a:p>
            <a:pPr>
              <a:spcBef>
                <a:spcPts val="0"/>
              </a:spcBef>
            </a:pPr>
            <a:r>
              <a:rPr lang="en-US" sz="3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Having to make decisions that affect survival of others or where all options will lead to negative outcome</a:t>
            </a:r>
            <a:endParaRPr lang="en-US" sz="3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3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Doing something that goes against your beliefs (referred to as act of commission)</a:t>
            </a:r>
            <a:endParaRPr lang="en-US" sz="3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3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Failing to do something in line with your beliefs (referred to as act of omission)</a:t>
            </a:r>
            <a:endParaRPr lang="en-US" sz="3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3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Witnessing or learning about such an act</a:t>
            </a:r>
            <a:endParaRPr lang="en-US" sz="3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3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Experiencing betrayal by trusted others</a:t>
            </a:r>
            <a:endParaRPr lang="en-US" sz="3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5D1C3CA-678D-B0C1-A02A-EF375CFAF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111" y="723331"/>
            <a:ext cx="4514505" cy="46931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/>
              <a:t>Moral injury can occur when someone engages in, fails to prevent, or witnesses acts that conflict with their values or beliefs</a:t>
            </a:r>
          </a:p>
          <a:p>
            <a:pPr marL="0" indent="0">
              <a:buNone/>
            </a:pPr>
            <a:r>
              <a:rPr lang="en-US" sz="3200" b="1" dirty="0"/>
              <a:t>-</a:t>
            </a:r>
            <a:r>
              <a:rPr lang="en-US" sz="2400" b="1" dirty="0"/>
              <a:t>National Center for PTSD</a:t>
            </a:r>
            <a:br>
              <a:rPr lang="en-US" sz="3200" b="1" dirty="0"/>
            </a:b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21434E-C2C7-9116-B379-B35339EA84E4}"/>
              </a:ext>
            </a:extLst>
          </p:cNvPr>
          <p:cNvSpPr txBox="1"/>
          <p:nvPr/>
        </p:nvSpPr>
        <p:spPr>
          <a:xfrm>
            <a:off x="764275" y="6106103"/>
            <a:ext cx="8986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www.ptsd.va.gov</a:t>
            </a:r>
            <a:r>
              <a:rPr lang="en-US" dirty="0"/>
              <a:t>/professional/treat/cooccurring/</a:t>
            </a:r>
            <a:r>
              <a:rPr lang="en-US" dirty="0" err="1"/>
              <a:t>moral_injury_hcw.asp</a:t>
            </a:r>
            <a:endParaRPr lang="en-US" dirty="0"/>
          </a:p>
        </p:txBody>
      </p:sp>
      <p:pic>
        <p:nvPicPr>
          <p:cNvPr id="12" name="Graphic 11" descr="Scales of Justice">
            <a:extLst>
              <a:ext uri="{FF2B5EF4-FFF2-40B4-BE49-F238E27FC236}">
                <a16:creationId xmlns:a16="http://schemas.microsoft.com/office/drawing/2014/main" id="{9F702466-8928-3284-B5C0-1788D56E4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87857" y="4217117"/>
            <a:ext cx="1763451" cy="1763451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0522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A97F3-C681-E5E7-6C96-39140C67D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717" y="452718"/>
            <a:ext cx="11430000" cy="821174"/>
          </a:xfrm>
        </p:spPr>
        <p:txBody>
          <a:bodyPr/>
          <a:lstStyle/>
          <a:p>
            <a:r>
              <a:rPr lang="en-US" sz="3600" b="1" dirty="0"/>
              <a:t>Moral Injury defined in HealthCare - Wendy Dean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738EE-C55E-DA73-C72C-71D466F76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283" y="1583141"/>
            <a:ext cx="8588478" cy="4965144"/>
          </a:xfrm>
        </p:spPr>
        <p:txBody>
          <a:bodyPr>
            <a:noAutofit/>
          </a:bodyPr>
          <a:lstStyle/>
          <a:p>
            <a:r>
              <a:rPr lang="en-US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oral injury is this sense that clinicians … know what their patients need, &amp; they cannot get it for them because of constraints outside of their control  &amp; what that does is it causes us to wonder whether we can be the doctors that we thought we could be.”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“W</a:t>
            </a:r>
            <a:r>
              <a:rPr lang="en-US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 made a promise to society that we would heal &amp;  that we would put our patients before all else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&amp; yet as soon as we go out into practice, we realize that there are so many barriers in the way between what we know we should do &amp; what we're able to do.”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4" name="Picture 2" descr="Moral Injury in Medicine ...">
            <a:extLst>
              <a:ext uri="{FF2B5EF4-FFF2-40B4-BE49-F238E27FC236}">
                <a16:creationId xmlns:a16="http://schemas.microsoft.com/office/drawing/2014/main" id="{C7E68804-4FC2-AD95-307F-39384557B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717" y="2040808"/>
            <a:ext cx="22860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8884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61C41-48FF-91C1-2E76-CAAB3741F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62" y="0"/>
            <a:ext cx="12144234" cy="1539349"/>
          </a:xfrm>
        </p:spPr>
        <p:txBody>
          <a:bodyPr/>
          <a:lstStyle/>
          <a:p>
            <a:r>
              <a:rPr lang="en-US" dirty="0"/>
              <a:t>Continuum from moral distress to moral injury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44D23-369E-4B63-0CC6-33743CE33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342" y="769674"/>
            <a:ext cx="11805315" cy="4908147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While burnout was being explored in medical literature, moral distress was being studied in nursing literature defined at patient, unit &amp; hospital system levels</a:t>
            </a:r>
          </a:p>
          <a:p>
            <a:pPr>
              <a:spcBef>
                <a:spcPts val="400"/>
              </a:spcBef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Moral Distress </a:t>
            </a:r>
          </a:p>
          <a:p>
            <a:pPr lvl="1">
              <a:spcBef>
                <a:spcPts val="400"/>
              </a:spcBef>
            </a:pPr>
            <a:r>
              <a:rPr lang="en-US" sz="22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When someone knows right thing to do, but feels powerless to take that action due to institutional constraint</a:t>
            </a:r>
          </a:p>
          <a:p>
            <a:pPr lvl="1">
              <a:spcBef>
                <a:spcPts val="400"/>
              </a:spcBef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Repeated events can lead to moral injury</a:t>
            </a:r>
          </a:p>
          <a:p>
            <a:pPr>
              <a:spcBef>
                <a:spcPts val="400"/>
              </a:spcBef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Moral Injury </a:t>
            </a:r>
          </a:p>
          <a:p>
            <a:pPr lvl="1">
              <a:spcBef>
                <a:spcPts val="400"/>
              </a:spcBef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2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rofound sense that you’ve betrayed your own ethical code (or were unable to follow it because of external factors) or that people you trusted have betrayed some fundamental obligation</a:t>
            </a:r>
          </a:p>
          <a:p>
            <a:pPr lvl="1">
              <a:spcBef>
                <a:spcPts val="400"/>
              </a:spcBef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2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inked to feelings of guilt, shame, &amp; anger </a:t>
            </a:r>
          </a:p>
          <a:p>
            <a:pPr lvl="1">
              <a:spcBef>
                <a:spcPts val="400"/>
              </a:spcBef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2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 lead to depression, post-traumatic stress disorder, &amp; suicidality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400"/>
              </a:spcBef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Potentially Morally Injurious Events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B68D0F-5A98-EB2D-53FC-6C87DB1827B5}"/>
              </a:ext>
            </a:extLst>
          </p:cNvPr>
          <p:cNvSpPr txBox="1"/>
          <p:nvPr/>
        </p:nvSpPr>
        <p:spPr>
          <a:xfrm>
            <a:off x="125702" y="5677821"/>
            <a:ext cx="1200895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Martha Hostetter &amp; Sarah Klein, </a:t>
            </a:r>
            <a:r>
              <a:rPr lang="en-US" sz="1600" b="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Responding to Burnout &amp; Moral Injury Among Clinicians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(Commonwealth Fund, Aug. 2023). </a:t>
            </a:r>
            <a:r>
              <a:rPr lang="en-US" sz="1600" b="0" i="0" u="sng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https://doi.org/10.26099/k72x-t469</a:t>
            </a:r>
            <a:endParaRPr lang="en-US" sz="1600" b="0" i="0" u="sng" strike="noStrike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Cynda Hylton Rushton; Transforming Moral Suffering by Cultivating Moral Resilience and Ethical Practice. </a:t>
            </a:r>
            <a:r>
              <a:rPr lang="en-US" sz="1600" b="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Am J Crit Care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1 July 2023; 32 (4): 238–248. </a:t>
            </a:r>
            <a:r>
              <a:rPr lang="en-US" sz="1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doi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 </a:t>
            </a:r>
            <a:r>
              <a:rPr lang="en-US" sz="16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https://doi.org/10.4037/ajcc2023207</a:t>
            </a:r>
            <a:endParaRPr lang="en-US" sz="1600" b="0" i="0" u="sng" strike="noStrike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377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A478C-4671-0843-98AD-0573CDE29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/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21796-BEC8-9448-AE69-308596A1CC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25462" y="284695"/>
            <a:ext cx="9142042" cy="6430003"/>
          </a:xfrm>
        </p:spPr>
        <p:txBody>
          <a:bodyPr wrap="square" anchor="t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For TODAY</a:t>
            </a:r>
          </a:p>
          <a:p>
            <a:pPr lvl="1">
              <a:lnSpc>
                <a:spcPct val="90000"/>
              </a:lnSpc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Demonstrate connections between physicians' professional struggles, financialization of healthcare &amp; Single Payer as Solution</a:t>
            </a:r>
          </a:p>
          <a:p>
            <a:pPr lvl="1">
              <a:lnSpc>
                <a:spcPct val="90000"/>
              </a:lnSpc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Provide language/definitions, data, references</a:t>
            </a:r>
          </a:p>
          <a:p>
            <a:pPr lvl="2">
              <a:lnSpc>
                <a:spcPct val="90000"/>
              </a:lnSpc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Well-being, Burnout, Moral Distress, Moral Injury</a:t>
            </a:r>
          </a:p>
          <a:p>
            <a:pPr lvl="2">
              <a:lnSpc>
                <a:spcPct val="90000"/>
              </a:lnSpc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Corporatization, Privatization, Financialization</a:t>
            </a:r>
          </a:p>
          <a:p>
            <a:pPr lvl="1">
              <a:lnSpc>
                <a:spcPct val="90000"/>
              </a:lnSpc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Provide structure for giving talks/grand rounds on Financialization/Moral Injury/Reclaiming our Profession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etc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For TOMORROW &amp; Beyond</a:t>
            </a:r>
          </a:p>
          <a:p>
            <a:pPr lvl="1">
              <a:lnSpc>
                <a:spcPct val="90000"/>
              </a:lnSpc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Building Power by Building Membership</a:t>
            </a:r>
          </a:p>
          <a:p>
            <a:pPr lvl="1">
              <a:lnSpc>
                <a:spcPct val="90000"/>
              </a:lnSpc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Achieving Universal Healthcare Free of Profit-Driven Conflicts of Interest </a:t>
            </a:r>
          </a:p>
        </p:txBody>
      </p:sp>
      <p:pic>
        <p:nvPicPr>
          <p:cNvPr id="3076" name="Picture 4" descr="Women's World Cup game-changing moments No 4: Brandi Chastain in 1999 |  Women's World Cup | The Guardian">
            <a:extLst>
              <a:ext uri="{FF2B5EF4-FFF2-40B4-BE49-F238E27FC236}">
                <a16:creationId xmlns:a16="http://schemas.microsoft.com/office/drawing/2014/main" id="{68BACDA9-6CF4-4D49-8CCF-74EC77BEDA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2" r="14851" b="1"/>
          <a:stretch/>
        </p:blipFill>
        <p:spPr bwMode="auto">
          <a:xfrm>
            <a:off x="124496" y="1470819"/>
            <a:ext cx="2525011" cy="282972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9589199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2FE72-09F4-ADD9-5003-ACD3DAB30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981782" cy="871115"/>
          </a:xfrm>
        </p:spPr>
        <p:txBody>
          <a:bodyPr/>
          <a:lstStyle/>
          <a:p>
            <a:r>
              <a:rPr lang="en-US" dirty="0"/>
              <a:t>Moral Distress to Injury – A Continuum</a:t>
            </a:r>
          </a:p>
        </p:txBody>
      </p:sp>
      <p:pic>
        <p:nvPicPr>
          <p:cNvPr id="4098" name="Picture 2" descr="Figure 1.">
            <a:extLst>
              <a:ext uri="{FF2B5EF4-FFF2-40B4-BE49-F238E27FC236}">
                <a16:creationId xmlns:a16="http://schemas.microsoft.com/office/drawing/2014/main" id="{A0745C97-89A3-C1EC-A26E-1FD83ACF453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1" y="1323833"/>
            <a:ext cx="10879748" cy="454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90006D-3A02-B467-3341-B449DCBF39F5}"/>
              </a:ext>
            </a:extLst>
          </p:cNvPr>
          <p:cNvSpPr txBox="1"/>
          <p:nvPr/>
        </p:nvSpPr>
        <p:spPr>
          <a:xfrm>
            <a:off x="250326" y="5927611"/>
            <a:ext cx="113775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Čartolovni</a:t>
            </a:r>
            <a:r>
              <a:rPr lang="en-US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A, </a:t>
            </a:r>
            <a:r>
              <a:rPr lang="en-US" sz="18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Stolt</a:t>
            </a:r>
            <a:r>
              <a:rPr lang="en-US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M, Scott PA, Suhonen R. Moral injury in healthcare professionals: A scoping review &amp; discussion. </a:t>
            </a:r>
            <a:r>
              <a:rPr lang="en-US" sz="18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Nurs</a:t>
            </a:r>
            <a:r>
              <a:rPr lang="en-US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Ethics. 2021 Aug;28(5):590-602. </a:t>
            </a:r>
            <a:r>
              <a:rPr lang="en-US" sz="18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doi</a:t>
            </a:r>
            <a:r>
              <a:rPr lang="en-US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: 10.1177/0969733020966776. </a:t>
            </a:r>
            <a:r>
              <a:rPr lang="en-US" sz="18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Epub</a:t>
            </a:r>
            <a:r>
              <a:rPr lang="en-US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2021 Jan 11. </a:t>
            </a:r>
            <a:r>
              <a:rPr lang="en-US" sz="18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doi</a:t>
            </a:r>
            <a:r>
              <a:rPr lang="en-US" sz="18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: </a:t>
            </a:r>
            <a:r>
              <a:rPr lang="en-US" sz="1800" u="sng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10.1177/0969733020966776</a:t>
            </a:r>
            <a:endParaRPr lang="en-US" sz="18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8303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98C9B4-39E7-56CF-E8FD-73A5F63C89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2686" y="313531"/>
            <a:ext cx="11302502" cy="576262"/>
          </a:xfrm>
        </p:spPr>
        <p:txBody>
          <a:bodyPr/>
          <a:lstStyle/>
          <a:p>
            <a:r>
              <a:rPr lang="en-US" sz="3200" b="1" dirty="0">
                <a:solidFill>
                  <a:srgbClr val="EEDAE1"/>
                </a:solidFill>
              </a:rPr>
              <a:t>Fallacy of Physician Autonomy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757F5-8A66-81CA-D9A8-EEA37E86F2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3504" y="1050877"/>
            <a:ext cx="6588663" cy="528168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Model of physicians as “their own boss” 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Guided by </a:t>
            </a:r>
          </a:p>
          <a:p>
            <a:pPr lvl="1">
              <a:spcBef>
                <a:spcPts val="600"/>
              </a:spcBef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Our oath to patients</a:t>
            </a:r>
          </a:p>
          <a:p>
            <a:pPr lvl="1">
              <a:spcBef>
                <a:spcPts val="600"/>
              </a:spcBef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Science </a:t>
            </a:r>
          </a:p>
          <a:p>
            <a:pPr lvl="1">
              <a:spcBef>
                <a:spcPts val="600"/>
              </a:spcBef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Medical guidelines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Eroded by </a:t>
            </a:r>
          </a:p>
          <a:p>
            <a:pPr lvl="1">
              <a:spcBef>
                <a:spcPts val="600"/>
              </a:spcBef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Insurers that dictate care</a:t>
            </a:r>
          </a:p>
          <a:p>
            <a:pPr lvl="2">
              <a:spcBef>
                <a:spcPts val="600"/>
              </a:spcBef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Limit access to testing, medications, treatments</a:t>
            </a:r>
          </a:p>
          <a:p>
            <a:pPr lvl="2">
              <a:spcBef>
                <a:spcPts val="600"/>
              </a:spcBef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Framed as efficiency/cost saving</a:t>
            </a:r>
          </a:p>
          <a:p>
            <a:pPr lvl="2">
              <a:spcBef>
                <a:spcPts val="600"/>
              </a:spcBef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Shown to be profit maximization</a:t>
            </a:r>
          </a:p>
          <a:p>
            <a:pPr lvl="1">
              <a:spcBef>
                <a:spcPts val="600"/>
              </a:spcBef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Hospital systems </a:t>
            </a:r>
          </a:p>
          <a:p>
            <a:pPr lvl="2">
              <a:spcBef>
                <a:spcPts val="600"/>
              </a:spcBef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Limit time with patients</a:t>
            </a:r>
          </a:p>
          <a:p>
            <a:pPr lvl="2">
              <a:spcBef>
                <a:spcPts val="600"/>
              </a:spcBef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Micromanage coding/billing</a:t>
            </a:r>
          </a:p>
          <a:p>
            <a:pPr lvl="2">
              <a:spcBef>
                <a:spcPts val="600"/>
              </a:spcBef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Maximize profit &amp; “patient satisfaction”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731C6E-E871-088D-B05A-B409BCC36F43}"/>
              </a:ext>
            </a:extLst>
          </p:cNvPr>
          <p:cNvSpPr txBox="1"/>
          <p:nvPr/>
        </p:nvSpPr>
        <p:spPr>
          <a:xfrm>
            <a:off x="5603337" y="6308978"/>
            <a:ext cx="6588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www.merriam-webster.com</a:t>
            </a:r>
            <a:r>
              <a:rPr lang="en-US" dirty="0"/>
              <a:t>/dictionary/autonomy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AD727C-C9D5-C5A1-6AC1-9CC5D456535B}"/>
              </a:ext>
            </a:extLst>
          </p:cNvPr>
          <p:cNvSpPr txBox="1"/>
          <p:nvPr/>
        </p:nvSpPr>
        <p:spPr>
          <a:xfrm>
            <a:off x="5745707" y="889793"/>
            <a:ext cx="6140617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ctr"/>
            <a:r>
              <a:rPr lang="en-US" sz="2000" b="1" i="1" dirty="0">
                <a:effectLst/>
                <a:latin typeface="Google Sans"/>
              </a:rPr>
              <a:t>GOOGLE AI says</a:t>
            </a:r>
          </a:p>
          <a:p>
            <a:pPr algn="r" fontAlgn="ctr"/>
            <a:r>
              <a:rPr lang="en-US" sz="2000" b="1" i="1" dirty="0">
                <a:solidFill>
                  <a:srgbClr val="EEDAE1"/>
                </a:solidFill>
                <a:effectLst/>
                <a:latin typeface="Google Sans"/>
              </a:rPr>
              <a:t>“Physician autonomy refers to ability of doctors to make decisions about patient care without being limited by organizational, financial, or managerial concerns. </a:t>
            </a:r>
          </a:p>
          <a:p>
            <a:pPr algn="r" fontAlgn="ctr"/>
            <a:r>
              <a:rPr lang="en-US" sz="2000" b="1" i="1" dirty="0">
                <a:solidFill>
                  <a:srgbClr val="EEDAE1"/>
                </a:solidFill>
                <a:effectLst/>
                <a:latin typeface="Google Sans"/>
              </a:rPr>
              <a:t>It's a key part of medical ethics &amp; a well-functioning healthcare system. </a:t>
            </a:r>
          </a:p>
          <a:p>
            <a:pPr algn="r"/>
            <a:r>
              <a:rPr lang="en-US" sz="2000" b="1" i="1" dirty="0">
                <a:effectLst/>
                <a:latin typeface="Google Sans"/>
              </a:rPr>
              <a:t>Physician autonomy includes:</a:t>
            </a:r>
          </a:p>
          <a:p>
            <a:pPr algn="r">
              <a:buFont typeface="Arial" panose="020B0604020202020204" pitchFamily="34" charset="0"/>
              <a:buChar char="•"/>
            </a:pPr>
            <a:r>
              <a:rPr lang="en-US" sz="2000" b="1" i="1" dirty="0">
                <a:effectLst/>
                <a:latin typeface="Google Sans"/>
              </a:rPr>
              <a:t>Clinical work freedom</a:t>
            </a:r>
          </a:p>
          <a:p>
            <a:pPr algn="r">
              <a:buFont typeface="Arial" panose="020B0604020202020204" pitchFamily="34" charset="0"/>
              <a:buChar char="•"/>
            </a:pPr>
            <a:r>
              <a:rPr lang="en-US" sz="2000" b="1" i="1" dirty="0">
                <a:effectLst/>
                <a:latin typeface="Google Sans"/>
              </a:rPr>
              <a:t>Patient selection</a:t>
            </a:r>
            <a:endParaRPr lang="en-US" sz="2000" b="1" i="1" dirty="0">
              <a:latin typeface="Google Sans"/>
            </a:endParaRPr>
          </a:p>
          <a:p>
            <a:pPr algn="r">
              <a:buFont typeface="Arial" panose="020B0604020202020204" pitchFamily="34" charset="0"/>
              <a:buChar char="•"/>
            </a:pPr>
            <a:r>
              <a:rPr lang="en-US" sz="2000" b="1" i="1" dirty="0">
                <a:effectLst/>
                <a:latin typeface="Google Sans"/>
              </a:rPr>
              <a:t>Professional judgment</a:t>
            </a:r>
            <a:endParaRPr lang="en-US" sz="2000" b="1" i="1" dirty="0">
              <a:latin typeface="Google Sans"/>
            </a:endParaRPr>
          </a:p>
          <a:p>
            <a:pPr algn="r">
              <a:buFont typeface="Arial" panose="020B0604020202020204" pitchFamily="34" charset="0"/>
              <a:buChar char="•"/>
            </a:pPr>
            <a:r>
              <a:rPr lang="en-US" sz="2000" b="1" i="1" dirty="0">
                <a:effectLst/>
                <a:latin typeface="Google Sans"/>
              </a:rPr>
              <a:t>Self-regulation</a:t>
            </a:r>
          </a:p>
          <a:p>
            <a:pPr algn="r">
              <a:buFont typeface="Arial" panose="020B0604020202020204" pitchFamily="34" charset="0"/>
              <a:buChar char="•"/>
            </a:pPr>
            <a:r>
              <a:rPr lang="en-US" sz="2000" b="1" i="1" dirty="0">
                <a:effectLst/>
                <a:latin typeface="Google Sans"/>
              </a:rPr>
              <a:t>Advocacy</a:t>
            </a:r>
          </a:p>
          <a:p>
            <a:pPr algn="r"/>
            <a:r>
              <a:rPr lang="en-US" sz="2000" b="1" i="1" dirty="0">
                <a:effectLst/>
                <a:latin typeface="Google Sans"/>
              </a:rPr>
              <a:t>Physician autonomy is a basic principle of medical ethics, &amp; it's recognized by the American Medical Association”</a:t>
            </a:r>
          </a:p>
          <a:p>
            <a:pPr algn="r"/>
            <a:r>
              <a:rPr lang="en-US" sz="2000" b="1" i="1" dirty="0">
                <a:latin typeface="Google Sans"/>
              </a:rPr>
              <a:t>Clearly, Google AI doesn’t go to medical staff meetings</a:t>
            </a:r>
            <a:r>
              <a:rPr lang="en-US" sz="2000" b="1" dirty="0">
                <a:latin typeface="Google Sans"/>
              </a:rPr>
              <a:t>.</a:t>
            </a:r>
            <a:endParaRPr lang="en-US" sz="2000" b="1" i="0" dirty="0">
              <a:effectLst/>
              <a:latin typeface="Google San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1448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32985D-7E87-B93B-3174-27380622CC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9183" y="1"/>
            <a:ext cx="11204811" cy="928048"/>
          </a:xfrm>
        </p:spPr>
        <p:txBody>
          <a:bodyPr/>
          <a:lstStyle/>
          <a:p>
            <a:r>
              <a:rPr lang="en-US" b="1" dirty="0">
                <a:solidFill>
                  <a:srgbClr val="EEDAE1"/>
                </a:solidFill>
              </a:rPr>
              <a:t>Is their any Sanctity left to Patient-Physician Relationship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897DAF-DB6E-139F-4C42-69286EC32C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45662" y="1122528"/>
            <a:ext cx="6714696" cy="5496637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TRUST based on physicians’ putting patients’ best interest 1st</a:t>
            </a:r>
          </a:p>
          <a:p>
            <a:r>
              <a:rPr lang="en-US" sz="2000" dirty="0"/>
              <a:t>Idea that conversations are private</a:t>
            </a:r>
          </a:p>
          <a:p>
            <a:r>
              <a:rPr lang="en-US" sz="2000" dirty="0"/>
              <a:t>Eroded by</a:t>
            </a:r>
          </a:p>
          <a:p>
            <a:pPr lvl="1"/>
            <a:r>
              <a:rPr lang="en-US" sz="2000" dirty="0"/>
              <a:t>Insurers that have access to all aspects of care</a:t>
            </a:r>
          </a:p>
          <a:p>
            <a:pPr lvl="1"/>
            <a:r>
              <a:rPr lang="en-US" sz="2000" dirty="0"/>
              <a:t>Employers/workplaces have access to significant data</a:t>
            </a:r>
          </a:p>
          <a:p>
            <a:pPr lvl="1"/>
            <a:r>
              <a:rPr lang="en-US" sz="2000" dirty="0"/>
              <a:t>Reproductive Healthcare accessed by legal/carceral systems </a:t>
            </a:r>
          </a:p>
          <a:p>
            <a:pPr lvl="1"/>
            <a:r>
              <a:rPr lang="en-US" sz="2000" dirty="0"/>
              <a:t>Insurers, Hospitals, medical practices place significant pressure on physicians to maximize billing, limit use of expensive studies &amp; treatments that are in patients best interest</a:t>
            </a:r>
          </a:p>
          <a:p>
            <a:pPr lvl="1"/>
            <a:r>
              <a:rPr lang="en-US" sz="2000" dirty="0"/>
              <a:t>Conflict of interest when physician salaries are dependent on the productivity of the practice</a:t>
            </a:r>
          </a:p>
          <a:p>
            <a:pPr lvl="1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ECBA0A-D744-E8F9-02F0-CBF0E8DA8B3D}"/>
              </a:ext>
            </a:extLst>
          </p:cNvPr>
          <p:cNvSpPr txBox="1"/>
          <p:nvPr/>
        </p:nvSpPr>
        <p:spPr>
          <a:xfrm>
            <a:off x="7060440" y="705177"/>
            <a:ext cx="488589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0" i="1" dirty="0">
                <a:solidFill>
                  <a:srgbClr val="EEDAE1"/>
                </a:solidFill>
                <a:effectLst/>
                <a:latin typeface="Google Sans"/>
              </a:rPr>
              <a:t>The AMA says,</a:t>
            </a:r>
          </a:p>
          <a:p>
            <a:pPr algn="r"/>
            <a:r>
              <a:rPr lang="en-US" sz="2400" b="0" i="1" dirty="0">
                <a:solidFill>
                  <a:srgbClr val="EEDAE1"/>
                </a:solidFill>
                <a:effectLst/>
                <a:latin typeface="Google Sans"/>
              </a:rPr>
              <a:t>“The relationship between a patient and a physician is based on trust, which gives rise to physicians' ethical responsibility to place patients' welfare above the physician's own self-interest or obligations to others, to use sound medical judgment on patients' behalf, and to advocate for their patients' welfare.”</a:t>
            </a:r>
          </a:p>
          <a:p>
            <a:pPr algn="r"/>
            <a:r>
              <a:rPr lang="en-US" dirty="0"/>
              <a:t>https://</a:t>
            </a:r>
            <a:r>
              <a:rPr lang="en-US" dirty="0" err="1"/>
              <a:t>www.ama-assn.org</a:t>
            </a:r>
            <a:r>
              <a:rPr lang="en-US" dirty="0"/>
              <a:t>/system/files/protecting-patient-physician-relationship-issue-</a:t>
            </a:r>
            <a:r>
              <a:rPr lang="en-US" dirty="0" err="1"/>
              <a:t>brief.pdf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6391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C030E-6AC0-F7D9-D59F-C5A29D3B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974" y="275297"/>
            <a:ext cx="11759704" cy="1400530"/>
          </a:xfrm>
        </p:spPr>
        <p:txBody>
          <a:bodyPr/>
          <a:lstStyle/>
          <a:p>
            <a:r>
              <a:rPr lang="en-US" sz="3600" dirty="0"/>
              <a:t>OB/ GYN - Case Study in Violation of Sanctity of Patient-Physician Relationship &amp; Loss of Autonomy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3888D-CE40-960E-DFF2-0D74B389E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22" y="1514901"/>
            <a:ext cx="11759704" cy="4890381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</a:pP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Government mandated counseling betrays principles of informed consent </a:t>
            </a:r>
            <a:r>
              <a:rPr lang="en-US" sz="2000" b="1" i="0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by requiring information that is irrelevant or misleading</a:t>
            </a:r>
          </a:p>
          <a:p>
            <a:pPr lvl="1">
              <a:spcBef>
                <a:spcPts val="400"/>
              </a:spcBef>
            </a:pP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 states require patients be told that personhood begins at conception</a:t>
            </a:r>
          </a:p>
          <a:p>
            <a:pPr lvl="1">
              <a:spcBef>
                <a:spcPts val="400"/>
              </a:spcBef>
            </a:pP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8 states require </a:t>
            </a:r>
            <a:r>
              <a:rPr lang="en-US" sz="2000" i="0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medically inaccurate </a:t>
            </a: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information about medication abortion</a:t>
            </a:r>
          </a:p>
          <a:p>
            <a:pPr lvl="1">
              <a:spcBef>
                <a:spcPts val="400"/>
              </a:spcBef>
            </a:pP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 states, written materials</a:t>
            </a:r>
            <a:r>
              <a:rPr lang="en-US" sz="2000" i="0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inaccurately </a:t>
            </a: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portray risk of future fertility </a:t>
            </a:r>
          </a:p>
          <a:p>
            <a:pPr lvl="1">
              <a:spcBef>
                <a:spcPts val="400"/>
              </a:spcBef>
            </a:pP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 states include info that </a:t>
            </a:r>
            <a:r>
              <a:rPr lang="en-US" sz="2000" i="0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inaccurately</a:t>
            </a:r>
            <a:r>
              <a:rPr lang="en-US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asserts link between abortion &amp; increased risk of breast cancer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40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Legislators limiting pregnancy care  (miscarriage, ectopic care) with no understanding of anatomy or pathophysiology</a:t>
            </a:r>
          </a:p>
          <a:p>
            <a:pPr>
              <a:spcBef>
                <a:spcPts val="40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Fear of Litigation &amp; Loss of License changing how physicians counsel &amp; care for pregnant women</a:t>
            </a:r>
          </a:p>
          <a:p>
            <a:pPr>
              <a:spcBef>
                <a:spcPts val="40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Criminalization at bedside/Carceral care</a:t>
            </a:r>
          </a:p>
          <a:p>
            <a:pPr lvl="1">
              <a:spcBef>
                <a:spcPts val="400"/>
              </a:spcBef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Between 2014 &amp; 2016, Tennessee prosecuted &gt;120 women for fetal assault, crime defined as  in-utero transmission of narcotics with over 90% of charging documents including info obtained in medical setting</a:t>
            </a:r>
            <a:endParaRPr lang="en-US" sz="2000" dirty="0">
              <a:solidFill>
                <a:srgbClr val="58C1B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400"/>
              </a:spcBef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Research suggests limited health benefits for patient &amp;/or fetus associated with majority of drug testing 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F10DEE-8AB4-279F-B337-02E8B238F232}"/>
              </a:ext>
            </a:extLst>
          </p:cNvPr>
          <p:cNvSpPr txBox="1"/>
          <p:nvPr/>
        </p:nvSpPr>
        <p:spPr>
          <a:xfrm>
            <a:off x="263974" y="6223379"/>
            <a:ext cx="1192802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Bach WA,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Terplan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M. Stopping Criminalization at the Bedside. Journal of Law, Medicine &amp; Ethics. 2023;51(3):533-537. doi:10.1017/jme.2023.91. https://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www.guttmacher.org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/state-policy/explore/counseling-and-waiting-periods-abortion</a:t>
            </a:r>
          </a:p>
          <a:p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6590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E7FF0-F9F6-9F95-BFBA-9450467A1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678" y="329888"/>
            <a:ext cx="11725583" cy="1400530"/>
          </a:xfrm>
        </p:spPr>
        <p:txBody>
          <a:bodyPr/>
          <a:lstStyle/>
          <a:p>
            <a:r>
              <a:rPr lang="en-US" dirty="0"/>
              <a:t>Studying Moral Distress &amp; Moral Injury </a:t>
            </a:r>
            <a:br>
              <a:rPr lang="en-US" dirty="0"/>
            </a:br>
            <a:r>
              <a:rPr lang="en-US" dirty="0"/>
              <a:t>RWJF PNHP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96B5B-B60D-A559-2EF6-76D4EDCBF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345" y="1965277"/>
            <a:ext cx="10879422" cy="4039737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Numerous tools have evolved </a:t>
            </a:r>
          </a:p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After reviewing literature we choose to expand </a:t>
            </a:r>
            <a:r>
              <a:rPr lang="en-US" sz="2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Measure of Moral Distress for Healthcare Professionals (MMD-HP)</a:t>
            </a:r>
          </a:p>
          <a:p>
            <a:pPr lvl="1"/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They only sought to address 3 levels of root causes  - patient, unit, system (hospital)</a:t>
            </a:r>
          </a:p>
          <a:p>
            <a:pPr lvl="1"/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We adapted &amp; added societal &amp; national policy/system-related issues</a:t>
            </a:r>
          </a:p>
          <a:p>
            <a:pPr lvl="1"/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Added physician-centric components</a:t>
            </a:r>
          </a:p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This initial work will hopefully help validate the tool to allow ongoing work 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99FE6E-AA88-491C-5AE1-5E02C166272D}"/>
              </a:ext>
            </a:extLst>
          </p:cNvPr>
          <p:cNvSpPr txBox="1"/>
          <p:nvPr/>
        </p:nvSpPr>
        <p:spPr>
          <a:xfrm>
            <a:off x="93378" y="6005014"/>
            <a:ext cx="117255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>
                <a:effectLst/>
                <a:latin typeface="Open Sans" panose="020B0606030504020204" pitchFamily="34" charset="0"/>
              </a:rPr>
              <a:t>Epstein, E. G., Whitehead, P. B., </a:t>
            </a:r>
            <a:r>
              <a:rPr lang="en-US" sz="1400" b="0" i="0" dirty="0" err="1">
                <a:effectLst/>
                <a:latin typeface="Open Sans" panose="020B0606030504020204" pitchFamily="34" charset="0"/>
              </a:rPr>
              <a:t>Prompahakul</a:t>
            </a:r>
            <a:r>
              <a:rPr lang="en-US" sz="1400" b="0" i="0" dirty="0">
                <a:effectLst/>
                <a:latin typeface="Open Sans" panose="020B0606030504020204" pitchFamily="34" charset="0"/>
              </a:rPr>
              <a:t>, C., Thacker, L. R., &amp; Hamric, A. B. (2019). Enhancing Understanding of Moral Distress: The Measure of Moral Distress for Health Care Professionals. </a:t>
            </a:r>
            <a:r>
              <a:rPr lang="en-US" sz="1400" b="0" i="1" dirty="0">
                <a:effectLst/>
                <a:latin typeface="Open Sans" panose="020B0606030504020204" pitchFamily="34" charset="0"/>
              </a:rPr>
              <a:t>AJOB Empirical Bioethics</a:t>
            </a:r>
            <a:r>
              <a:rPr lang="en-US" sz="1400" b="0" i="0" dirty="0">
                <a:effectLst/>
                <a:latin typeface="Open Sans" panose="020B0606030504020204" pitchFamily="34" charset="0"/>
              </a:rPr>
              <a:t>, </a:t>
            </a:r>
            <a:r>
              <a:rPr lang="en-US" sz="1400" b="0" i="1" dirty="0">
                <a:effectLst/>
                <a:latin typeface="Open Sans" panose="020B0606030504020204" pitchFamily="34" charset="0"/>
              </a:rPr>
              <a:t>10</a:t>
            </a:r>
            <a:r>
              <a:rPr lang="en-US" sz="1400" b="0" i="0" dirty="0">
                <a:effectLst/>
                <a:latin typeface="Open Sans" panose="020B0606030504020204" pitchFamily="34" charset="0"/>
              </a:rPr>
              <a:t>(2), 113–124. https://</a:t>
            </a:r>
            <a:r>
              <a:rPr lang="en-US" sz="1400" b="0" i="0" dirty="0" err="1">
                <a:effectLst/>
                <a:latin typeface="Open Sans" panose="020B0606030504020204" pitchFamily="34" charset="0"/>
              </a:rPr>
              <a:t>doi.org</a:t>
            </a:r>
            <a:r>
              <a:rPr lang="en-US" sz="1400" b="0" i="0" dirty="0">
                <a:effectLst/>
                <a:latin typeface="Open Sans" panose="020B0606030504020204" pitchFamily="34" charset="0"/>
              </a:rPr>
              <a:t>/10.1080/23294515.2019.1586008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225897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76823-79EA-BBF9-F720-588C728FC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252" y="225188"/>
            <a:ext cx="11545889" cy="912058"/>
          </a:xfrm>
        </p:spPr>
        <p:txBody>
          <a:bodyPr/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How do we talk about physician well-being to facilitate meaningful change?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1FB47-CD93-0BF1-BDB8-ACAD4BA77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252" y="1364776"/>
            <a:ext cx="11122925" cy="5114499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Our fractured, profit-driven non-system of healthcare is often acknowledged as a problem in passing , but idea of fixing problems at this level rarely addressed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Moral distress tools NOT designed to explore big picture 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No studies of larger systemic contributors to moral distress &amp; moral injury among physicians &amp; healthcare workforce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What can we use when we help our colleagues make these connections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RWJF PNHP study of harms of financialization in healthcare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Acknowledge the crisis among physicians – validate the pain, suffering, betrayal, helplessness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Understand &amp; use academic language &amp; definitions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DRAW THE CONNECTIONS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537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CA7C9D9-9693-4E48-2B7D-F41AC2A8C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you do?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8EFADE-8A9B-438D-4BB1-845141C8D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062" y="1575246"/>
            <a:ext cx="10551876" cy="4352364"/>
          </a:xfrm>
        </p:spPr>
        <p:txBody>
          <a:bodyPr>
            <a:normAutofit/>
          </a:bodyPr>
          <a:lstStyle/>
          <a:p>
            <a:r>
              <a:rPr lang="en-US" sz="2800" dirty="0"/>
              <a:t>Get your colleagues to take the survey and/or agree to be interviewed</a:t>
            </a:r>
          </a:p>
          <a:p>
            <a:r>
              <a:rPr lang="en-US" sz="2800" dirty="0"/>
              <a:t>Educate &amp; Support our colleagues about what is happening to our profession &amp; what they can do about it</a:t>
            </a:r>
          </a:p>
          <a:p>
            <a:r>
              <a:rPr lang="en-US" sz="2800" dirty="0"/>
              <a:t>JOIN the Moral Injury Working Group</a:t>
            </a:r>
          </a:p>
          <a:p>
            <a:r>
              <a:rPr lang="en-US" sz="2800"/>
              <a:t>Also join </a:t>
            </a:r>
            <a:r>
              <a:rPr lang="en-US" sz="2800" dirty="0"/>
              <a:t>the Reproductive Justice Member Interest Group </a:t>
            </a:r>
          </a:p>
        </p:txBody>
      </p:sp>
    </p:spTree>
    <p:extLst>
      <p:ext uri="{BB962C8B-B14F-4D97-AF65-F5344CB8AC3E}">
        <p14:creationId xmlns:p14="http://schemas.microsoft.com/office/powerpoint/2010/main" val="2669546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C5592-C096-FDD3-4895-551BD5FB7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90295"/>
          </a:xfrm>
        </p:spPr>
        <p:txBody>
          <a:bodyPr>
            <a:normAutofit fontScale="90000"/>
          </a:bodyPr>
          <a:lstStyle/>
          <a:p>
            <a:r>
              <a:rPr lang="en-US" dirty="0"/>
              <a:t>Thoughts from RWJF-PNHP focus groups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0BF49E92-A3A2-90B6-2979-2F7A9068B9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4429500"/>
              </p:ext>
            </p:extLst>
          </p:nvPr>
        </p:nvGraphicFramePr>
        <p:xfrm>
          <a:off x="646111" y="1351128"/>
          <a:ext cx="10599644" cy="4845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96443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435D26-12E8-CB83-3299-EDC8780C5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087" y="152467"/>
            <a:ext cx="11827827" cy="1400530"/>
          </a:xfrm>
        </p:spPr>
        <p:txBody>
          <a:bodyPr/>
          <a:lstStyle/>
          <a:p>
            <a:r>
              <a:rPr lang="en-US" dirty="0"/>
              <a:t>Connections – Moral Injury, Financialization &amp; Single Payer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FB09E-CBFC-467B-C58C-96E735BD4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086" y="1552997"/>
            <a:ext cx="11609579" cy="4783204"/>
          </a:xfrm>
        </p:spPr>
        <p:txBody>
          <a:bodyPr>
            <a:noAutofit/>
          </a:bodyPr>
          <a:lstStyle/>
          <a:p>
            <a:pPr>
              <a:spcBef>
                <a:spcPts val="400"/>
              </a:spcBef>
            </a:pPr>
            <a:r>
              <a:rPr lang="en-US" sz="2100" b="1" dirty="0">
                <a:solidFill>
                  <a:srgbClr val="EEDAE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Understanding consequences of societal &amp; medical profession's </a:t>
            </a:r>
            <a:r>
              <a:rPr lang="en-US" sz="2100" b="1" u="sng" dirty="0">
                <a:solidFill>
                  <a:srgbClr val="EEDAE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acceptance of healthcare as a for-profit business</a:t>
            </a:r>
          </a:p>
          <a:p>
            <a:pPr>
              <a:spcBef>
                <a:spcPts val="400"/>
              </a:spcBef>
            </a:pP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Hypothesize that significant proportion of physician m</a:t>
            </a:r>
            <a:r>
              <a:rPr lang="en-US" sz="21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oral distress &amp; injury is 2</a:t>
            </a:r>
            <a:r>
              <a:rPr lang="en-US" sz="2100" i="0" baseline="30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ary</a:t>
            </a:r>
            <a:r>
              <a:rPr lang="en-US" sz="21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</a:p>
          <a:p>
            <a:pPr lvl="1">
              <a:spcBef>
                <a:spcPts val="400"/>
              </a:spcBef>
            </a:pP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1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rying to take care of patients with inadequate/no coverage for their healthcare needs</a:t>
            </a:r>
          </a:p>
          <a:p>
            <a:pPr lvl="1">
              <a:spcBef>
                <a:spcPts val="400"/>
              </a:spcBef>
            </a:pPr>
            <a:r>
              <a:rPr lang="en-US" sz="21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Struggling to get prior authorization, deal with insurance care denials </a:t>
            </a:r>
            <a:r>
              <a:rPr lang="en-US" sz="21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etc</a:t>
            </a:r>
            <a:endParaRPr lang="en-US" sz="21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400"/>
              </a:spcBef>
            </a:pP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Limitations placed on the time we have to spend with our patients</a:t>
            </a:r>
          </a:p>
          <a:p>
            <a:pPr lvl="1">
              <a:spcBef>
                <a:spcPts val="400"/>
              </a:spcBef>
            </a:pP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System demands of documentation needed for billing &amp; upcoding</a:t>
            </a:r>
          </a:p>
          <a:p>
            <a:pPr lvl="1">
              <a:spcBef>
                <a:spcPts val="400"/>
              </a:spcBef>
            </a:pP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Inability to provide best care – best drug, best procedure, best diagnostic study because insurance companies are trying not to pay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etc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1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400"/>
              </a:spcBef>
            </a:pP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Conflicts of interest – “</a:t>
            </a:r>
            <a:r>
              <a:rPr lang="en-US" sz="21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conflict of interest (COI) is a situation in which a person or organization is involved in multiple interests, financial or otherwise, &amp; serving one interest could involve working against another”</a:t>
            </a:r>
          </a:p>
          <a:p>
            <a:pPr>
              <a:spcBef>
                <a:spcPts val="400"/>
              </a:spcBef>
            </a:pP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THE SOLUTION = Single Payer/M4A  - UNIVERSAL HEALTHCARE FREE OF PROFIT-MOTIVES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EC8CD5-DDD9-27DE-7A2B-0C4A6259A597}"/>
              </a:ext>
            </a:extLst>
          </p:cNvPr>
          <p:cNvSpPr txBox="1"/>
          <p:nvPr/>
        </p:nvSpPr>
        <p:spPr>
          <a:xfrm>
            <a:off x="392074" y="6336201"/>
            <a:ext cx="5594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Conflict_of_interest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028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8A634-4B5A-1884-3CD3-CF3161B20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941052" cy="1400530"/>
          </a:xfrm>
        </p:spPr>
        <p:txBody>
          <a:bodyPr/>
          <a:lstStyle/>
          <a:p>
            <a:r>
              <a:rPr lang="en-US" dirty="0"/>
              <a:t>Background – Defining Corporatization, Privatization &amp; Financialization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CDC79-8EB0-2FEB-FF26-31FCA7B6E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174" y="1480998"/>
            <a:ext cx="11576926" cy="46318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“Corporatization” — increasing role of large organizations that leverage market power to maximize profits</a:t>
            </a:r>
          </a:p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Health care corporatization is consequence of both horizontal integration (e.g., hospital chains acquiring smaller hospitals) &amp; vertical integration (e.g., health systems buying physician practices) among both for-profit &amp; nonprofit entities</a:t>
            </a:r>
          </a:p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“Privatization,” refers to ownership status of firms &amp; describes growing role of private-sector actors in provision of healthcare resources, such as rising prominence of private insurance companies in the Medicare program under Medicare Advantage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CEF445-E604-A377-B772-AB462DDBC428}"/>
              </a:ext>
            </a:extLst>
          </p:cNvPr>
          <p:cNvSpPr txBox="1"/>
          <p:nvPr/>
        </p:nvSpPr>
        <p:spPr>
          <a:xfrm>
            <a:off x="186377" y="6112894"/>
            <a:ext cx="12201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Financialization of Health in the United States  </a:t>
            </a:r>
            <a:r>
              <a:rPr lang="en-US" sz="16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Joseph Dov Bruch, Ph.D.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16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Victor Roy, M.D., Ph.D.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&amp; </a:t>
            </a:r>
            <a:r>
              <a:rPr lang="en-US" sz="16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Colleen M. Grogan, </a:t>
            </a:r>
            <a:r>
              <a:rPr lang="en-US" sz="1600" b="0" i="0" u="none" strike="noStrike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Ph.D</a:t>
            </a:r>
            <a:r>
              <a:rPr lang="en-US" sz="16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New England Journal of Medicine </a:t>
            </a:r>
            <a:r>
              <a:rPr lang="en-US" sz="1600" b="1" i="0" u="sng" dirty="0">
                <a:effectLst/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Volume 390 • Number 2 • January 11, 2024</a:t>
            </a:r>
            <a:r>
              <a:rPr lang="en-US" sz="1600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Pages: 178-182. https://</a:t>
            </a:r>
            <a:r>
              <a:rPr lang="en-US" sz="16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www.nejm.org</a:t>
            </a:r>
            <a:r>
              <a:rPr lang="en-US" sz="16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16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doi</a:t>
            </a:r>
            <a:r>
              <a:rPr lang="en-US" sz="16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/pdf/10.1056/NEJMms2308188</a:t>
            </a:r>
          </a:p>
        </p:txBody>
      </p:sp>
    </p:spTree>
    <p:extLst>
      <p:ext uri="{BB962C8B-B14F-4D97-AF65-F5344CB8AC3E}">
        <p14:creationId xmlns:p14="http://schemas.microsoft.com/office/powerpoint/2010/main" val="1431096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8A634-4B5A-1884-3CD3-CF3161B20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47" y="152467"/>
            <a:ext cx="8456637" cy="861732"/>
          </a:xfrm>
        </p:spPr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</a:rPr>
              <a:t>Definition of Financialization – </a:t>
            </a:r>
            <a:r>
              <a:rPr lang="en-US" sz="36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Healthcare as Commodity NOT Social Good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CDC79-8EB0-2FEB-FF26-31FCA7B6E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940" y="1942732"/>
            <a:ext cx="11464120" cy="4598054"/>
          </a:xfrm>
        </p:spPr>
        <p:txBody>
          <a:bodyPr>
            <a:noAutofit/>
          </a:bodyPr>
          <a:lstStyle/>
          <a:p>
            <a:pPr>
              <a:spcBef>
                <a:spcPts val="400"/>
              </a:spcBef>
            </a:pPr>
            <a:r>
              <a:rPr lang="en-US" sz="2400" b="1" dirty="0">
                <a:solidFill>
                  <a:srgbClr val="EEDAE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Consequence of </a:t>
            </a:r>
            <a:r>
              <a:rPr lang="en-US" sz="2400" b="1" u="sng" dirty="0">
                <a:solidFill>
                  <a:srgbClr val="EEDAE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acceptance of healthcare as a for-profit business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400"/>
              </a:spcBef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“Financialization” builds on, but also departs from corporatization &amp; privatization”</a:t>
            </a:r>
          </a:p>
          <a:p>
            <a:pPr>
              <a:spcBef>
                <a:spcPts val="400"/>
              </a:spcBef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“Involves transformation of public, private, &amp; corporate healthcare entities into </a:t>
            </a:r>
            <a:r>
              <a:rPr lang="en-US" sz="2400" b="1" dirty="0">
                <a:solidFill>
                  <a:srgbClr val="EEDAE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salable &amp; tradable assets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from which financial sector may accumulate capital”</a:t>
            </a:r>
          </a:p>
          <a:p>
            <a:pPr>
              <a:spcBef>
                <a:spcPts val="400"/>
              </a:spcBef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“Financialization captures new forms of financial-sector ownership  &amp; control in US healthcare system, as well as demands of financial markets for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short-term profit growth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&amp;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400" b="1" dirty="0">
                <a:solidFill>
                  <a:srgbClr val="EEDAE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 of this growth to financial actors that are external to healthcare entities &amp; US households “</a:t>
            </a:r>
          </a:p>
          <a:p>
            <a:pPr>
              <a:spcBef>
                <a:spcPts val="400"/>
              </a:spcBef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“Healthcare entities operate under “shareholder primacy,” a corporate governance strategy that prioritizes the interest of shareholders over other stakeholders” </a:t>
            </a:r>
          </a:p>
          <a:p>
            <a:pPr>
              <a:spcBef>
                <a:spcPts val="400"/>
              </a:spcBef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CEF445-E604-A377-B772-AB462DDBC428}"/>
              </a:ext>
            </a:extLst>
          </p:cNvPr>
          <p:cNvSpPr txBox="1"/>
          <p:nvPr/>
        </p:nvSpPr>
        <p:spPr>
          <a:xfrm>
            <a:off x="200024" y="6248399"/>
            <a:ext cx="12201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Financialization of Health in the United States  </a:t>
            </a:r>
            <a:r>
              <a:rPr lang="en-US" sz="16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Joseph Dov Bruch, Ph.D.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16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Victor Roy, M.D., Ph.D.</a:t>
            </a:r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&amp; </a:t>
            </a:r>
            <a:r>
              <a:rPr lang="en-US" sz="16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Colleen M. Grogan, </a:t>
            </a:r>
            <a:r>
              <a:rPr lang="en-US" sz="1600" b="0" i="0" u="none" strike="noStrike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Ph.D</a:t>
            </a:r>
            <a:r>
              <a:rPr lang="en-US" sz="16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New England Journal of Medicine </a:t>
            </a:r>
            <a:r>
              <a:rPr lang="en-US" sz="1600" b="1" i="0" u="sng" dirty="0">
                <a:effectLst/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Volume 390 • Number 2 • January 11, 2024</a:t>
            </a:r>
            <a:r>
              <a:rPr lang="en-US" sz="1600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Pages: 178-182. https://</a:t>
            </a:r>
            <a:r>
              <a:rPr lang="en-US" sz="16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www.nejm.org</a:t>
            </a:r>
            <a:r>
              <a:rPr lang="en-US" sz="16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16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doi</a:t>
            </a:r>
            <a:r>
              <a:rPr lang="en-US" sz="16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/pdf/10.1056/NEJMms2308188</a:t>
            </a:r>
          </a:p>
        </p:txBody>
      </p:sp>
      <p:pic>
        <p:nvPicPr>
          <p:cNvPr id="12290" name="Picture 2" descr="What To Do If Your Business Is Considered A Commodity">
            <a:extLst>
              <a:ext uri="{FF2B5EF4-FFF2-40B4-BE49-F238E27FC236}">
                <a16:creationId xmlns:a16="http://schemas.microsoft.com/office/drawing/2014/main" id="{41C9EE20-76C2-20A3-64EF-45B3E0E06E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1" t="4651" r="7848"/>
          <a:stretch/>
        </p:blipFill>
        <p:spPr bwMode="auto">
          <a:xfrm>
            <a:off x="9334099" y="0"/>
            <a:ext cx="2855768" cy="180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517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CEBE5-7C3E-8435-3127-4E5B1686B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Harms of Financialization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3D652-656F-D1BB-ED3D-356DBD2CF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037" y="1331259"/>
            <a:ext cx="9711797" cy="4498042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rgbClr val="EEDAE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RESOURCE: TAKING ADVANTAGE: HOW CORPORATE HEALTH INSURERS HARM AMERICAS SENIORS</a:t>
            </a:r>
          </a:p>
          <a:p>
            <a:pPr algn="l"/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“B</a:t>
            </a:r>
            <a:r>
              <a:rPr lang="en-US" sz="2400" i="0" u="sng" dirty="0">
                <a:effectLst/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 evidence available</a:t>
            </a:r>
            <a:r>
              <a:rPr lang="en-US" sz="24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demonstrates that current private-capital investors in health services are </a:t>
            </a:r>
            <a:r>
              <a:rPr lang="en-US" sz="2400" b="1" i="0" dirty="0">
                <a:solidFill>
                  <a:srgbClr val="EEDAE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increasing costs to patients &amp; payers without consistently delivering improved care”</a:t>
            </a:r>
          </a:p>
          <a:p>
            <a:pPr algn="l"/>
            <a:r>
              <a:rPr lang="en-US" sz="24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“Financialization in hospital industry has been linked to problematic operational strategies such as </a:t>
            </a:r>
            <a:r>
              <a:rPr lang="en-US" sz="2400" i="0" u="sng" dirty="0">
                <a:effectLst/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aggressive mergers &amp; acquisitions, anticompetitive behavior, &amp; fraudulent billing</a:t>
            </a:r>
            <a:r>
              <a:rPr lang="en-US" sz="2400" i="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en-US" sz="240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24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“Evidence from financialization of US pharmaceutical sector has also demonstrated shift in operational strategies, away from population health needs or even the long-term sustainability of companies &amp; toward </a:t>
            </a:r>
            <a:r>
              <a:rPr lang="en-US" sz="2400" i="0" dirty="0">
                <a:solidFill>
                  <a:srgbClr val="EEDAE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short-term creation of shareholder or investor value”</a:t>
            </a:r>
          </a:p>
          <a:p>
            <a:pPr algn="l"/>
            <a:endParaRPr lang="en-US" sz="2600" i="0" dirty="0">
              <a:solidFill>
                <a:srgbClr val="EEDAE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144FAC-749E-988A-E8E1-D7227E3303DF}"/>
              </a:ext>
            </a:extLst>
          </p:cNvPr>
          <p:cNvSpPr txBox="1"/>
          <p:nvPr/>
        </p:nvSpPr>
        <p:spPr>
          <a:xfrm>
            <a:off x="142875" y="5829301"/>
            <a:ext cx="117586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HEALTH AFFAIRS FOREFRONT. </a:t>
            </a:r>
            <a:r>
              <a:rPr lang="en-US" sz="1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Impact Of Private Capital &amp; Financialization On Health Equity: A Response To </a:t>
            </a:r>
            <a:r>
              <a:rPr lang="en-US" sz="14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Enekwechi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  <a:r>
              <a:rPr lang="en-US" sz="1400" b="0" i="0" u="sng" dirty="0">
                <a:effectLst/>
                <a:latin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Jessica L. Andersen</a:t>
            </a:r>
            <a:r>
              <a:rPr lang="en-US" sz="1400" u="sng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400" b="1" i="0" cap="all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January 3, 2024</a:t>
            </a:r>
            <a:r>
              <a:rPr lang="en-US" sz="1400" cap="all" dirty="0"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https://www.healthaffairs.org/content/forefront/impact-private-capital-and-financialization-health-equity-response-enekwechi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pnhp.org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/taking-advantage/#executive-summary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ADE29F-4928-5E1F-8887-02BDB2901E7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3026" t="22959" r="30100" b="6817"/>
          <a:stretch/>
        </p:blipFill>
        <p:spPr>
          <a:xfrm>
            <a:off x="9622976" y="141979"/>
            <a:ext cx="2426200" cy="288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152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76823-79EA-BBF9-F720-588C728FC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930" y="183428"/>
            <a:ext cx="11846140" cy="912058"/>
          </a:xfrm>
        </p:spPr>
        <p:txBody>
          <a:bodyPr/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Consequences of Corporatization/Financialization for Physicians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1FB47-CD93-0BF1-BDB8-ACAD4BA77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591" y="1004091"/>
            <a:ext cx="7919532" cy="5567217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“Physician Well-Being” </a:t>
            </a:r>
          </a:p>
          <a:p>
            <a:pPr lvl="1"/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Recognizing Burnout </a:t>
            </a:r>
          </a:p>
          <a:p>
            <a:pPr lvl="1"/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More recently  - moral distress &amp; injury </a:t>
            </a:r>
          </a:p>
          <a:p>
            <a:pPr lvl="1"/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Believe problem is based in individuals, teams &amp;/or hospitals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Proposed Solutions – Take classic corporate approaches</a:t>
            </a:r>
          </a:p>
          <a:p>
            <a:pPr lvl="1"/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Focused on fixing  individual or, at most, local system</a:t>
            </a:r>
          </a:p>
          <a:p>
            <a:pPr lvl="1"/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Proliferation of “wellness” programs</a:t>
            </a:r>
          </a:p>
          <a:p>
            <a:pPr lvl="1"/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What we really need is a Chief Wellness officer???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9218" name="Picture 2" descr="Chief Wellness Officer ...">
            <a:extLst>
              <a:ext uri="{FF2B5EF4-FFF2-40B4-BE49-F238E27FC236}">
                <a16:creationId xmlns:a16="http://schemas.microsoft.com/office/drawing/2014/main" id="{2F0E9B42-E012-D346-BEDA-137245E8C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474" y="3281979"/>
            <a:ext cx="4235556" cy="281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Establishing a Chief Wellness Officer">
            <a:extLst>
              <a:ext uri="{FF2B5EF4-FFF2-40B4-BE49-F238E27FC236}">
                <a16:creationId xmlns:a16="http://schemas.microsoft.com/office/drawing/2014/main" id="{73CC47E0-8409-0938-96F5-FE9D27F75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107" y="900827"/>
            <a:ext cx="3809109" cy="214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480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BBD75-D13B-688E-49C3-A3EB770C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74" y="275297"/>
            <a:ext cx="10708826" cy="734637"/>
          </a:xfrm>
        </p:spPr>
        <p:txBody>
          <a:bodyPr/>
          <a:lstStyle/>
          <a:p>
            <a:r>
              <a:rPr lang="en-US" sz="3200" dirty="0"/>
              <a:t>“Diminished Well-Being” among Physicians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C6408-289A-D541-5E05-B363D6987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967" y="873457"/>
            <a:ext cx="11589107" cy="4195481"/>
          </a:xfrm>
        </p:spPr>
        <p:txBody>
          <a:bodyPr>
            <a:normAutofit fontScale="92500"/>
          </a:bodyPr>
          <a:lstStyle/>
          <a:p>
            <a:r>
              <a:rPr lang="en-US" b="0" i="0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Characterized through several constructs, including acute &amp; chronic stress, trauma, moral distress, moral injury, 2</a:t>
            </a:r>
            <a:r>
              <a:rPr lang="en-US" sz="2800" b="0" i="0" baseline="30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victim syndrome, burnout, &amp; depression”</a:t>
            </a:r>
            <a:r>
              <a:rPr lang="en-US" sz="2800" b="0" i="0" baseline="30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“A</a:t>
            </a:r>
            <a:r>
              <a:rPr lang="en-US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ssociated with poor outcomes for physicians &amp; patients they treat”</a:t>
            </a:r>
            <a:r>
              <a:rPr lang="en-US" sz="2800" b="0" i="0" baseline="30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  <a:p>
            <a:r>
              <a:rPr lang="en-US" sz="2800" b="1" i="0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”Excessive workload, administrative burdens, &amp; profit motives of insurance &amp; pharmaceutical companies &amp; health care systems are intractable barriers to improving patients’ lives in ways the physicians had envisioned.</a:t>
            </a:r>
            <a:r>
              <a:rPr lang="en-US" sz="2800" b="1" i="0" u="none" strike="noStrike" baseline="30000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”2</a:t>
            </a:r>
            <a:endParaRPr lang="en-US" sz="2800" b="1" i="0" dirty="0"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i="0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“Physicians shoulder heavy responsibility but increasingly are limited by low autonomy &amp; low decisional authority”</a:t>
            </a:r>
            <a:r>
              <a:rPr lang="en-US" sz="2800" b="1" i="0" baseline="30000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DB7E83-F4E2-B8A4-7CA6-1779C44BCDB8}"/>
              </a:ext>
            </a:extLst>
          </p:cNvPr>
          <p:cNvSpPr txBox="1"/>
          <p:nvPr/>
        </p:nvSpPr>
        <p:spPr>
          <a:xfrm>
            <a:off x="147967" y="4907325"/>
            <a:ext cx="11896064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1 Burnout, Depression, &amp; Diminished Well-Being among Physicians. Constance </a:t>
            </a:r>
            <a:r>
              <a:rPr lang="en-US" sz="20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Guille</a:t>
            </a:r>
            <a:r>
              <a:rPr lang="en-US" sz="20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 M.D., &amp; Srijan Sen, M.D., Ph.D. October 23, 2024. N Engl J Med 2024;391:1519-1527 DOI: 10.1056/NEJMra2302878</a:t>
            </a:r>
          </a:p>
          <a:p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 Simon T, Wendy D. Physicians aren’t ‘burning out.’ They’re suffering moral injury. </a:t>
            </a:r>
            <a:r>
              <a:rPr lang="en-US" sz="2000" b="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Boston Globe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August 5, 2018 (</a:t>
            </a:r>
            <a:r>
              <a:rPr lang="en-US" sz="2000" b="0" i="0" u="sng" dirty="0">
                <a:effectLst/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https://www.bostonglobe.com/ideas/2018/08/04/physicians-aren-burning-out-they-suffering-moral injury/xGsJTQBHBzHdM2CvrWLa0M/story.html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endParaRPr lang="en-US" sz="16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7762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12879</TotalTime>
  <Words>3581</Words>
  <Application>Microsoft Macintosh PowerPoint</Application>
  <PresentationFormat>Widescreen</PresentationFormat>
  <Paragraphs>255</Paragraphs>
  <Slides>26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Aptos</vt:lpstr>
      <vt:lpstr>Arial</vt:lpstr>
      <vt:lpstr>Calibri</vt:lpstr>
      <vt:lpstr>Century Gothic</vt:lpstr>
      <vt:lpstr>Google Sans</vt:lpstr>
      <vt:lpstr>Open Sans</vt:lpstr>
      <vt:lpstr>Wingdings 3</vt:lpstr>
      <vt:lpstr>Ion</vt:lpstr>
      <vt:lpstr>Talking About Moral Injury &amp; Physician Autonomy &amp; Advocating for Single Payer </vt:lpstr>
      <vt:lpstr>Goals</vt:lpstr>
      <vt:lpstr>Thoughts from RWJF-PNHP focus groups</vt:lpstr>
      <vt:lpstr>Connections – Moral Injury, Financialization &amp; Single Payer </vt:lpstr>
      <vt:lpstr>Background – Defining Corporatization, Privatization &amp; Financialization</vt:lpstr>
      <vt:lpstr>Definition of Financialization – Healthcare as Commodity NOT Social Good </vt:lpstr>
      <vt:lpstr>Harms of Financialization</vt:lpstr>
      <vt:lpstr>Consequences of Corporatization/Financialization for Physicians </vt:lpstr>
      <vt:lpstr>“Diminished Well-Being” among Physicians</vt:lpstr>
      <vt:lpstr>“Diminished Well-Being” among Physicians – Depression &amp; Suicide</vt:lpstr>
      <vt:lpstr>Burnout</vt:lpstr>
      <vt:lpstr>PowerPoint Presentation</vt:lpstr>
      <vt:lpstr>PowerPoint Presentation</vt:lpstr>
      <vt:lpstr>Doctors Spend Twice as Much Time on Electronic Billing Record as With Patients</vt:lpstr>
      <vt:lpstr>EPIC EHR Notes Count</vt:lpstr>
      <vt:lpstr>Concept of Moral Injury </vt:lpstr>
      <vt:lpstr> </vt:lpstr>
      <vt:lpstr>Moral Injury defined in HealthCare - Wendy Dean</vt:lpstr>
      <vt:lpstr>Continuum from moral distress to moral injury</vt:lpstr>
      <vt:lpstr>Moral Distress to Injury – A Continuum</vt:lpstr>
      <vt:lpstr>PowerPoint Presentation</vt:lpstr>
      <vt:lpstr>PowerPoint Presentation</vt:lpstr>
      <vt:lpstr>OB/ GYN - Case Study in Violation of Sanctity of Patient-Physician Relationship &amp; Loss of Autonomy</vt:lpstr>
      <vt:lpstr>Studying Moral Distress &amp; Moral Injury  RWJF PNHP Survey</vt:lpstr>
      <vt:lpstr>How do we talk about physician well-being to facilitate meaningful change?</vt:lpstr>
      <vt:lpstr>What can you do?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diljeet SINGH</dc:creator>
  <cp:lastModifiedBy>diljeet SINGH</cp:lastModifiedBy>
  <cp:revision>1</cp:revision>
  <dcterms:created xsi:type="dcterms:W3CDTF">2024-11-07T19:58:21Z</dcterms:created>
  <dcterms:modified xsi:type="dcterms:W3CDTF">2024-11-21T22:27:38Z</dcterms:modified>
</cp:coreProperties>
</file>